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007577176" r:id="rId2"/>
    <p:sldId id="2007577165" r:id="rId3"/>
    <p:sldId id="2007577166" r:id="rId4"/>
    <p:sldId id="2007577167" r:id="rId5"/>
    <p:sldId id="2007577175" r:id="rId6"/>
    <p:sldId id="2007577168" r:id="rId7"/>
    <p:sldId id="2007577170" r:id="rId8"/>
    <p:sldId id="2007577171" r:id="rId9"/>
    <p:sldId id="276" r:id="rId10"/>
    <p:sldId id="2007577163" r:id="rId11"/>
    <p:sldId id="272" r:id="rId12"/>
    <p:sldId id="2007577157" r:id="rId13"/>
    <p:sldId id="2007577159" r:id="rId14"/>
    <p:sldId id="2007577160" r:id="rId15"/>
    <p:sldId id="2007577161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8584DDA-876B-4CCD-BF07-2A5B29F7B59A}">
          <p14:sldIdLst>
            <p14:sldId id="2007577176"/>
            <p14:sldId id="2007577165"/>
            <p14:sldId id="2007577166"/>
            <p14:sldId id="2007577167"/>
            <p14:sldId id="2007577175"/>
            <p14:sldId id="2007577168"/>
            <p14:sldId id="2007577170"/>
            <p14:sldId id="2007577171"/>
            <p14:sldId id="276"/>
            <p14:sldId id="2007577163"/>
            <p14:sldId id="272"/>
            <p14:sldId id="2007577157"/>
            <p14:sldId id="2007577159"/>
            <p14:sldId id="2007577160"/>
            <p14:sldId id="200757716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BF520A"/>
    <a:srgbClr val="FF3399"/>
    <a:srgbClr val="660066"/>
    <a:srgbClr val="000066"/>
    <a:srgbClr val="CC3300"/>
    <a:srgbClr val="0000CC"/>
    <a:srgbClr val="009900"/>
    <a:srgbClr val="FF6600"/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62F17C-73DE-42CD-A9CB-14DD34D3CFAB}" v="33" dt="2023-02-21T15:13:28.9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41" autoAdjust="0"/>
  </p:normalViewPr>
  <p:slideViewPr>
    <p:cSldViewPr snapToGrid="0">
      <p:cViewPr varScale="1">
        <p:scale>
          <a:sx n="63" d="100"/>
          <a:sy n="63" d="100"/>
        </p:scale>
        <p:origin x="102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tổng</a:t>
            </a:r>
            <a:r>
              <a:rPr lang="en-US" dirty="0"/>
              <a:t> </a:t>
            </a:r>
            <a:r>
              <a:rPr lang="en-US" dirty="0" err="1"/>
              <a:t>cộng</a:t>
            </a:r>
            <a:r>
              <a:rPr lang="en-US" dirty="0"/>
              <a:t> 4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49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84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693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9799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60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7000" y="-127000"/>
            <a:ext cx="12433300" cy="698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0984302" y="103338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28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434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4/10/2026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90808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5" r:id="rId7"/>
    <p:sldLayoutId id="2147483662" r:id="rId8"/>
    <p:sldLayoutId id="214748366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11.png"/><Relationship Id="rId7" Type="http://schemas.openxmlformats.org/officeDocument/2006/relationships/slide" Target="slide14.xml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3.xml"/><Relationship Id="rId11" Type="http://schemas.openxmlformats.org/officeDocument/2006/relationships/slide" Target="slide12.xml"/><Relationship Id="rId5" Type="http://schemas.openxmlformats.org/officeDocument/2006/relationships/image" Target="../media/image23.png"/><Relationship Id="rId10" Type="http://schemas.microsoft.com/office/2007/relationships/hdphoto" Target="../media/hdphoto2.wdp"/><Relationship Id="rId4" Type="http://schemas.openxmlformats.org/officeDocument/2006/relationships/image" Target="../media/image22.jpe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slide" Target="slide11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slide" Target="slide11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slide" Target="slide11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slide" Target="slide1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openxmlformats.org/officeDocument/2006/relationships/image" Target="../media/image16.png"/><Relationship Id="rId5" Type="http://schemas.openxmlformats.org/officeDocument/2006/relationships/image" Target="../media/image14.png"/><Relationship Id="rId10" Type="http://schemas.openxmlformats.org/officeDocument/2006/relationships/slide" Target="slide11.xml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692772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Tiếng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Việt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1: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Chính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tả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4459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53960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40A57D"/>
              </a:clrFrom>
              <a:clrTo>
                <a:srgbClr val="40A57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04" b="87778" l="10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45"/>
          <a:stretch>
            <a:fillRect/>
          </a:stretch>
        </p:blipFill>
        <p:spPr>
          <a:xfrm>
            <a:off x="5029200" y="-855732"/>
            <a:ext cx="8280396" cy="78661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>
            <a:fillRect/>
          </a:stretch>
        </p:blipFill>
        <p:spPr>
          <a:xfrm>
            <a:off x="8494422" y="4997821"/>
            <a:ext cx="1247584" cy="12478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t="11852" r="25383" b="19260"/>
          <a:stretch>
            <a:fillRect/>
          </a:stretch>
        </p:blipFill>
        <p:spPr>
          <a:xfrm>
            <a:off x="-1786353" y="3516608"/>
            <a:ext cx="2105436" cy="3341392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6002020" y="631825"/>
            <a:ext cx="5485130" cy="4075430"/>
          </a:xfrm>
          <a:prstGeom prst="wedgeRoundRectCallout">
            <a:avLst>
              <a:gd name="adj1" fmla="val -68361"/>
              <a:gd name="adj2" fmla="val 73154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b="1" dirty="0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vi-VN" sz="2400" b="1" dirty="0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ắp đến ngày 8/3 rồi, </a:t>
            </a:r>
            <a:r>
              <a:rPr lang="en-US" sz="2400" b="1" dirty="0" err="1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400" b="1" dirty="0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dirty="0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 </a:t>
            </a:r>
            <a:r>
              <a:rPr lang="en-US" sz="2400" b="1" dirty="0" err="1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400" b="1" dirty="0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vi-VN" sz="2400" b="1" dirty="0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hái</a:t>
            </a:r>
            <a:r>
              <a:rPr lang="en-US" sz="2400" b="1" dirty="0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400" b="1" dirty="0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dirty="0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thật đẹp để tặng mẹ. </a:t>
            </a:r>
            <a:r>
              <a:rPr lang="en-US" sz="2400" b="1" dirty="0" err="1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400" b="1" dirty="0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2400" b="1" dirty="0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2400" b="1" dirty="0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400" b="1" dirty="0" err="1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2400" b="1" dirty="0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2400" b="1" dirty="0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2400" b="1" dirty="0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2400" b="1" dirty="0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400" b="1" dirty="0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b="1" dirty="0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</a:t>
            </a:r>
            <a:r>
              <a:rPr lang="vi-VN" sz="2400" b="1" dirty="0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400" b="1" dirty="0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400" b="1" dirty="0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b="1" dirty="0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2400" b="1" dirty="0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2400" b="1" dirty="0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2400" b="1" dirty="0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400" b="1" dirty="0" err="1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2400" b="1" dirty="0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400" b="1" dirty="0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400" b="1" dirty="0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dành</a:t>
            </a:r>
            <a:r>
              <a:rPr lang="en-US" sz="2400" b="1" dirty="0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b="1" dirty="0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tặng</a:t>
            </a:r>
            <a:r>
              <a:rPr lang="en-US" sz="2400" b="1" dirty="0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400" b="1" dirty="0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2400" b="1" dirty="0">
                <a:solidFill>
                  <a:srgbClr val="663F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663F0D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2919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4.79167E-6 0.00023 C 0.00338 -0.00208 0.0069 -0.00347 0.01002 -0.00579 C 0.01132 -0.00671 0.0121 -0.0088 0.01328 -0.01018 C 0.0151 -0.01204 0.01679 -0.01435 0.01875 -0.01574 C 0.02083 -0.01713 0.02526 -0.01875 0.02526 -0.01852 C 0.02695 -0.02014 0.02812 -0.02222 0.02981 -0.02292 C 0.03294 -0.02431 0.03619 -0.02361 0.03958 -0.02431 C 0.04166 -0.02477 0.04414 -0.02523 0.04622 -0.02569 C 0.05286 -0.02477 0.05937 -0.02407 0.06588 -0.02292 C 0.06731 -0.02268 0.06848 -0.02245 0.06927 -0.02153 C 0.07057 -0.02037 0.07135 -0.01852 0.07265 -0.01713 C 0.07487 -0.01528 0.07721 -0.01389 0.07929 -0.01157 C 0.0901 0.00208 0.07643 -0.01389 0.08593 -0.00579 C 0.08619 -0.00556 0.08593 -0.00486 0.08593 -0.0044 L 0.08815 -0.0044 L 0.09791 -0.01018 C 0.0996 -0.01088 0.10117 -0.01181 0.10234 -0.01296 C 0.10351 -0.01366 0.10377 -0.01528 0.10455 -0.01574 C 0.10572 -0.01643 0.10716 -0.01643 0.10807 -0.01713 C 0.10924 -0.01806 0.11015 -0.01944 0.11119 -0.02014 C 0.11223 -0.0206 0.11354 -0.0206 0.11458 -0.02153 C 0.12539 -0.02917 0.11705 -0.02569 0.12552 -0.0287 C 0.13255 -0.02801 0.13971 -0.02801 0.14648 -0.02708 C 0.14843 -0.02685 0.15234 -0.02523 0.15429 -0.02431 C 0.1552 -0.02292 0.15651 -0.0213 0.15755 -0.02014 C 0.15989 -0.01806 0.1621 -0.01643 0.16432 -0.01435 C 0.16796 -0.01111 0.16666 -0.01273 0.16862 -0.01018 L 0.17096 -0.00856 C 0.17252 -0.0125 0.17447 -0.0162 0.17643 -0.02014 C 0.17721 -0.02199 0.17773 -0.02384 0.17838 -0.02569 C 0.18007 -0.0287 0.18164 -0.03148 0.18294 -0.03426 C 0.18359 -0.03565 0.18398 -0.03773 0.18502 -0.03843 C 0.18723 -0.04051 0.18919 -0.04259 0.19179 -0.04421 C 0.19843 -0.04861 0.20312 -0.05185 0.21158 -0.05278 L 0.22473 -0.05417 C 0.23385 -0.0537 0.24244 -0.0544 0.2513 -0.05278 C 0.25273 -0.05255 0.25286 -0.05 0.25351 -0.04861 C 0.25416 -0.04676 0.2552 -0.04491 0.25572 -0.04282 C 0.25664 -0.04051 0.25703 -0.03542 0.25794 -0.03287 C 0.26171 -0.02407 0.26093 -0.02546 0.26562 -0.02153 C 0.26705 -0.01875 0.26822 -0.01528 0.27018 -0.01296 L 0.27226 -0.01018 L 0.27356 -0.00856 C 0.27552 -0.0125 0.27747 -0.01667 0.27994 -0.02014 C 0.2858 -0.02755 0.29049 -0.03171 0.29752 -0.03565 C 0.30052 -0.03727 0.30377 -0.03843 0.30664 -0.04005 C 0.30859 -0.0412 0.31015 -0.04306 0.3121 -0.04421 C 0.31315 -0.04491 0.31406 -0.04514 0.31523 -0.04583 C 0.32565 -0.05069 0.31601 -0.04699 0.3263 -0.05 C 0.32942 -0.05069 0.33528 -0.05278 0.33528 -0.05255 C 0.3371 -0.05255 0.36002 -0.05787 0.36731 -0.04861 C 0.36809 -0.04722 0.36848 -0.0456 0.36927 -0.04421 C 0.37044 -0.04259 0.37174 -0.04143 0.37265 -0.04005 C 0.37356 -0.03866 0.37395 -0.03704 0.37473 -0.03565 C 0.37721 -0.03264 0.37968 -0.03056 0.38164 -0.02708 C 0.38828 -0.01389 0.37968 -0.03032 0.38606 -0.02014 C 0.38893 -0.01528 0.38645 -0.01574 0.38932 -0.01574 L 0.39023 -0.01713 " pathEditMode="relative" rAng="0" ptsTypes="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5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E9143C-E07F-458F-8CEC-AB8003B0F3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450495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75072F5E-4881-4634-A3ED-B67B2BABB5C6}"/>
              </a:ext>
            </a:extLst>
          </p:cNvPr>
          <p:cNvSpPr/>
          <p:nvPr/>
        </p:nvSpPr>
        <p:spPr>
          <a:xfrm>
            <a:off x="591176" y="239749"/>
            <a:ext cx="4904350" cy="189272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>
                <a:solidFill>
                  <a:srgbClr val="3B8222"/>
                </a:solidFill>
                <a:latin typeface="UTM Avo" panose="02040603050506020204" pitchFamily="18" charset="0"/>
              </a:rPr>
              <a:t>Trò</a:t>
            </a:r>
            <a:r>
              <a:rPr lang="en-US" sz="4000" dirty="0">
                <a:solidFill>
                  <a:srgbClr val="3B8222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3B8222"/>
                </a:solidFill>
                <a:latin typeface="UTM Avo" panose="02040603050506020204" pitchFamily="18" charset="0"/>
              </a:rPr>
              <a:t>chơi</a:t>
            </a:r>
            <a:r>
              <a:rPr lang="en-US" sz="4000" dirty="0">
                <a:solidFill>
                  <a:srgbClr val="3B8222"/>
                </a:solidFill>
                <a:latin typeface="UTM Avo" panose="0204060305050602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  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HÁI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HOA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4728756-AEB7-CA04-F403-F4C8D7C1D42E}"/>
              </a:ext>
            </a:extLst>
          </p:cNvPr>
          <p:cNvGrpSpPr/>
          <p:nvPr/>
        </p:nvGrpSpPr>
        <p:grpSpPr>
          <a:xfrm>
            <a:off x="3526811" y="1343773"/>
            <a:ext cx="1787549" cy="5777058"/>
            <a:chOff x="3526811" y="1343773"/>
            <a:chExt cx="1787549" cy="577705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CDC01B1-A65F-4C42-95F9-0B609CBED9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003"/>
            <a:stretch/>
          </p:blipFill>
          <p:spPr>
            <a:xfrm>
              <a:off x="3526811" y="1343773"/>
              <a:ext cx="1787549" cy="5777058"/>
            </a:xfrm>
            <a:prstGeom prst="rect">
              <a:avLst/>
            </a:prstGeom>
          </p:spPr>
        </p:pic>
        <p:pic>
          <p:nvPicPr>
            <p:cNvPr id="11" name="Picture 10">
              <a:hlinkClick r:id="rId6" action="ppaction://hlinksldjump"/>
              <a:extLst>
                <a:ext uri="{FF2B5EF4-FFF2-40B4-BE49-F238E27FC236}">
                  <a16:creationId xmlns:a16="http://schemas.microsoft.com/office/drawing/2014/main" id="{DC7C6944-D5B6-473E-ACA0-55E6DF9FA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2" t="19785" r="88590" b="61749"/>
            <a:stretch/>
          </p:blipFill>
          <p:spPr>
            <a:xfrm>
              <a:off x="3937986" y="2489191"/>
              <a:ext cx="965200" cy="1066801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8183912-F72B-F18C-6FF1-A15358C0C812}"/>
              </a:ext>
            </a:extLst>
          </p:cNvPr>
          <p:cNvGrpSpPr/>
          <p:nvPr/>
        </p:nvGrpSpPr>
        <p:grpSpPr>
          <a:xfrm>
            <a:off x="5188973" y="1343773"/>
            <a:ext cx="1110771" cy="5777058"/>
            <a:chOff x="5188973" y="1343773"/>
            <a:chExt cx="1110771" cy="577705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415CEC1-D546-F654-33C0-3579E4C80F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23" r="76659"/>
            <a:stretch/>
          </p:blipFill>
          <p:spPr>
            <a:xfrm>
              <a:off x="5188973" y="1343773"/>
              <a:ext cx="1110771" cy="5777058"/>
            </a:xfrm>
            <a:prstGeom prst="rect">
              <a:avLst/>
            </a:prstGeom>
          </p:spPr>
        </p:pic>
        <p:pic>
          <p:nvPicPr>
            <p:cNvPr id="12" name="Picture 11">
              <a:hlinkClick r:id="rId7" action="ppaction://hlinksldjump"/>
              <a:extLst>
                <a:ext uri="{FF2B5EF4-FFF2-40B4-BE49-F238E27FC236}">
                  <a16:creationId xmlns:a16="http://schemas.microsoft.com/office/drawing/2014/main" id="{03A07F3B-69AD-4DCD-AEB2-EE7D094DDE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43" t="14607" r="77837" b="67367"/>
            <a:stretch/>
          </p:blipFill>
          <p:spPr>
            <a:xfrm>
              <a:off x="5361549" y="2183848"/>
              <a:ext cx="812800" cy="10414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68BCEB8-349E-17DE-8515-E318441C70D5}"/>
              </a:ext>
            </a:extLst>
          </p:cNvPr>
          <p:cNvGrpSpPr/>
          <p:nvPr/>
        </p:nvGrpSpPr>
        <p:grpSpPr>
          <a:xfrm>
            <a:off x="6155943" y="1343773"/>
            <a:ext cx="1301196" cy="5777058"/>
            <a:chOff x="6155943" y="1343773"/>
            <a:chExt cx="1301196" cy="577705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339DB9D-58B4-C081-1517-7E2B431F3E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10" r="67085"/>
            <a:stretch/>
          </p:blipFill>
          <p:spPr>
            <a:xfrm>
              <a:off x="6155943" y="1343773"/>
              <a:ext cx="1287860" cy="5777058"/>
            </a:xfrm>
            <a:prstGeom prst="rect">
              <a:avLst/>
            </a:prstGeom>
          </p:spPr>
        </p:pic>
        <p:pic>
          <p:nvPicPr>
            <p:cNvPr id="13" name="Picture 12">
              <a:hlinkClick r:id="rId8" action="ppaction://hlinksldjump"/>
              <a:extLst>
                <a:ext uri="{FF2B5EF4-FFF2-40B4-BE49-F238E27FC236}">
                  <a16:creationId xmlns:a16="http://schemas.microsoft.com/office/drawing/2014/main" id="{CB90D121-D25F-47CF-A13F-612455738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4" t="17587" r="67085" b="62188"/>
            <a:stretch/>
          </p:blipFill>
          <p:spPr>
            <a:xfrm>
              <a:off x="6511802" y="2375328"/>
              <a:ext cx="945337" cy="116840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354CD00-2F36-A057-D29F-8F38285E0968}"/>
              </a:ext>
            </a:extLst>
          </p:cNvPr>
          <p:cNvGrpSpPr/>
          <p:nvPr/>
        </p:nvGrpSpPr>
        <p:grpSpPr>
          <a:xfrm>
            <a:off x="2345845" y="2149623"/>
            <a:ext cx="2206027" cy="5151802"/>
            <a:chOff x="2345845" y="2149623"/>
            <a:chExt cx="2206027" cy="515180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0A6B9DC-C152-4910-A131-BB0667AC09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809" b="88283" l="1810" r="14132">
                          <a14:foregroundMark x1="13370" y1="51437" x2="13370" y2="514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" t="-1624" r="84328" b="1908"/>
            <a:stretch/>
          </p:blipFill>
          <p:spPr>
            <a:xfrm rot="20541122">
              <a:off x="2910161" y="2149623"/>
              <a:ext cx="1641711" cy="5151802"/>
            </a:xfrm>
            <a:prstGeom prst="rect">
              <a:avLst/>
            </a:prstGeom>
          </p:spPr>
        </p:pic>
        <p:pic>
          <p:nvPicPr>
            <p:cNvPr id="9" name="Picture 8">
              <a:hlinkClick r:id="rId11" action="ppaction://hlinksldjump"/>
              <a:extLst>
                <a:ext uri="{FF2B5EF4-FFF2-40B4-BE49-F238E27FC236}">
                  <a16:creationId xmlns:a16="http://schemas.microsoft.com/office/drawing/2014/main" id="{3680377E-CDDE-4FA9-905A-39F68538F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809" b="88283" l="1810" r="14132">
                          <a14:foregroundMark x1="13370" y1="51437" x2="13370" y2="51437"/>
                          <a14:foregroundMark x1="9192" y1="29310" x2="9192" y2="29310"/>
                          <a14:backgroundMark x1="9749" y1="39368" x2="9749" y2="39368"/>
                        </a14:backgroundRemoval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" t="-1624" r="88409" b="60501"/>
            <a:stretch/>
          </p:blipFill>
          <p:spPr>
            <a:xfrm rot="20608738">
              <a:off x="2345845" y="2218707"/>
              <a:ext cx="1359777" cy="22155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84438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3BC94C7-E450-4969-B5AA-9CFE560389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5082B36B-2F8B-4BC4-8273-9893C1A2D6E1}"/>
              </a:ext>
            </a:extLst>
          </p:cNvPr>
          <p:cNvSpPr/>
          <p:nvPr/>
        </p:nvSpPr>
        <p:spPr>
          <a:xfrm>
            <a:off x="4394293" y="4883372"/>
            <a:ext cx="2522612" cy="707886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Sâm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cầm</a:t>
            </a:r>
            <a:endParaRPr lang="en-US" sz="24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AE4B1370-CD06-4E6A-A5B8-2F96F34750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0175345" y="5326716"/>
            <a:ext cx="900376" cy="10376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7A8864-CB8D-A94F-B040-8B06F77DD75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552" b="18470"/>
          <a:stretch/>
        </p:blipFill>
        <p:spPr>
          <a:xfrm>
            <a:off x="3166518" y="213615"/>
            <a:ext cx="4978162" cy="445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217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8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8C3732-1329-495B-8109-14537548A0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B0350CB-BEB6-41C0-B15E-6F5B5CDB079C}"/>
              </a:ext>
            </a:extLst>
          </p:cNvPr>
          <p:cNvSpPr/>
          <p:nvPr/>
        </p:nvSpPr>
        <p:spPr>
          <a:xfrm>
            <a:off x="4489078" y="5155328"/>
            <a:ext cx="2489071" cy="62050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Chim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sâu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hlinkClick r:id="rId5" action="ppaction://hlinksldjump"/>
            <a:extLst>
              <a:ext uri="{FF2B5EF4-FFF2-40B4-BE49-F238E27FC236}">
                <a16:creationId xmlns:a16="http://schemas.microsoft.com/office/drawing/2014/main" id="{C01C2C78-EF80-4F5F-B6EB-640628323A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0175345" y="5326716"/>
            <a:ext cx="900376" cy="10376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97EAC7-57E0-21D5-057A-9B26CE14CC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965" b="22329"/>
          <a:stretch/>
        </p:blipFill>
        <p:spPr>
          <a:xfrm>
            <a:off x="2864727" y="301573"/>
            <a:ext cx="6462546" cy="471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7127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8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B9FB5FB-DCA9-40DC-A543-6A5A91E25A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9F8BD89-05EA-4EC5-93EF-58D87B3BEED6}"/>
              </a:ext>
            </a:extLst>
          </p:cNvPr>
          <p:cNvSpPr/>
          <p:nvPr/>
        </p:nvSpPr>
        <p:spPr>
          <a:xfrm>
            <a:off x="4844554" y="5092265"/>
            <a:ext cx="2639621" cy="663824"/>
          </a:xfrm>
          <a:prstGeom prst="roundRect">
            <a:avLst/>
          </a:prstGeom>
          <a:solidFill>
            <a:srgbClr val="00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Chim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sáo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EDF8FBCC-A984-4101-8875-435011358A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0175345" y="5326716"/>
            <a:ext cx="900376" cy="10376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365581-8415-B157-1706-DCC345C07FA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115" b="20460"/>
          <a:stretch/>
        </p:blipFill>
        <p:spPr>
          <a:xfrm>
            <a:off x="3503901" y="252249"/>
            <a:ext cx="5184197" cy="476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4297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8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7B7411-F31D-401F-AEE2-AB7533FF2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316C798-F389-48FF-9969-75AC05307B19}"/>
              </a:ext>
            </a:extLst>
          </p:cNvPr>
          <p:cNvSpPr/>
          <p:nvPr/>
        </p:nvSpPr>
        <p:spPr>
          <a:xfrm>
            <a:off x="4927600" y="4945456"/>
            <a:ext cx="2656630" cy="693344"/>
          </a:xfrm>
          <a:prstGeom prst="roundRect">
            <a:avLst/>
          </a:prstGeom>
          <a:solidFill>
            <a:srgbClr val="FF33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Chim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sẻ</a:t>
            </a:r>
            <a:endParaRPr lang="en-US" sz="24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hlinkClick r:id="rId5" action="ppaction://hlinksldjump"/>
            <a:extLst>
              <a:ext uri="{FF2B5EF4-FFF2-40B4-BE49-F238E27FC236}">
                <a16:creationId xmlns:a16="http://schemas.microsoft.com/office/drawing/2014/main" id="{1F53A03F-DB6D-4B6B-9829-BCCE756635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0175345" y="5326716"/>
            <a:ext cx="900376" cy="10376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99965C-5623-16FB-05F7-629E4832D2A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908" b="19540"/>
          <a:stretch/>
        </p:blipFill>
        <p:spPr>
          <a:xfrm>
            <a:off x="3467100" y="725214"/>
            <a:ext cx="5257800" cy="387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036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8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565F9F3-40B9-41EF-AA15-54AF227CD485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40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type="ctr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93963" y="-152400"/>
            <a:ext cx="12773890" cy="7315200"/>
          </a:xfrm>
          <a:noFill/>
        </p:spPr>
      </p:pic>
    </p:spTree>
    <p:extLst>
      <p:ext uri="{BB962C8B-B14F-4D97-AF65-F5344CB8AC3E}">
        <p14:creationId xmlns:p14="http://schemas.microsoft.com/office/powerpoint/2010/main" val="251094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13F2D11-9B74-40DF-9686-75F3D50798F5}"/>
              </a:ext>
            </a:extLst>
          </p:cNvPr>
          <p:cNvSpPr txBox="1"/>
          <p:nvPr/>
        </p:nvSpPr>
        <p:spPr>
          <a:xfrm>
            <a:off x="185531" y="969803"/>
            <a:ext cx="116102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Chim</a:t>
            </a:r>
            <a:r>
              <a:rPr lang="en-US" sz="2800" b="1" dirty="0"/>
              <a:t> </a:t>
            </a:r>
            <a:r>
              <a:rPr lang="en-US" sz="2800" b="1" dirty="0" err="1"/>
              <a:t>rừng</a:t>
            </a:r>
            <a:r>
              <a:rPr lang="en-US" sz="2800" b="1" dirty="0"/>
              <a:t> </a:t>
            </a:r>
            <a:r>
              <a:rPr lang="en-US" sz="2800" b="1" dirty="0" err="1"/>
              <a:t>Tây</a:t>
            </a:r>
            <a:r>
              <a:rPr lang="en-US" sz="2800" b="1" dirty="0"/>
              <a:t> </a:t>
            </a:r>
            <a:r>
              <a:rPr lang="en-US" sz="2800" b="1" dirty="0" err="1"/>
              <a:t>Nguyên</a:t>
            </a:r>
            <a:endParaRPr lang="en-US" sz="2800" b="1" dirty="0"/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</a:rPr>
              <a:t>          </a:t>
            </a:r>
            <a:r>
              <a:rPr lang="en-US" sz="2800" b="1" dirty="0" err="1"/>
              <a:t>Chim</a:t>
            </a:r>
            <a:r>
              <a:rPr lang="en-US" sz="2800" b="1" dirty="0"/>
              <a:t> </a:t>
            </a:r>
            <a:r>
              <a:rPr lang="en-US" sz="2800" b="1" dirty="0" err="1"/>
              <a:t>đại</a:t>
            </a:r>
            <a:r>
              <a:rPr lang="en-US" sz="2800" b="1" dirty="0"/>
              <a:t> </a:t>
            </a:r>
            <a:r>
              <a:rPr lang="en-US" sz="2800" b="1" dirty="0" err="1"/>
              <a:t>bàng</a:t>
            </a:r>
            <a:r>
              <a:rPr lang="en-US" sz="2800" b="1" dirty="0"/>
              <a:t> </a:t>
            </a:r>
            <a:r>
              <a:rPr lang="en-US" sz="2800" b="1" dirty="0" err="1"/>
              <a:t>chân</a:t>
            </a:r>
            <a:r>
              <a:rPr lang="en-US" sz="2800" b="1" dirty="0"/>
              <a:t> </a:t>
            </a:r>
            <a:r>
              <a:rPr lang="en-US" sz="2800" b="1" dirty="0" err="1"/>
              <a:t>vàng</a:t>
            </a:r>
            <a:r>
              <a:rPr lang="en-US" sz="2800" b="1" dirty="0"/>
              <a:t>, </a:t>
            </a:r>
            <a:r>
              <a:rPr lang="en-US" sz="2800" b="1" dirty="0" err="1"/>
              <a:t>mỏ</a:t>
            </a:r>
            <a:r>
              <a:rPr lang="en-US" sz="2800" b="1" dirty="0"/>
              <a:t> </a:t>
            </a:r>
            <a:r>
              <a:rPr lang="en-US" sz="2800" b="1" dirty="0" err="1"/>
              <a:t>đỏ</a:t>
            </a:r>
            <a:r>
              <a:rPr lang="en-US" sz="2800" b="1" dirty="0"/>
              <a:t> </a:t>
            </a:r>
            <a:r>
              <a:rPr lang="en-US" sz="2800" b="1" dirty="0" err="1"/>
              <a:t>đang</a:t>
            </a:r>
            <a:r>
              <a:rPr lang="en-US" sz="2800" b="1" dirty="0"/>
              <a:t> chao l</a:t>
            </a:r>
            <a:r>
              <a:rPr lang="vi-VN" sz="2800" b="1" dirty="0"/>
              <a:t>ư</a:t>
            </a:r>
            <a:r>
              <a:rPr lang="en-US" sz="2800" b="1" dirty="0" err="1"/>
              <a:t>ợn</a:t>
            </a:r>
            <a:r>
              <a:rPr lang="en-US" sz="2800" b="1" dirty="0"/>
              <a:t>, </a:t>
            </a:r>
            <a:r>
              <a:rPr lang="en-US" sz="2800" b="1" dirty="0" err="1"/>
              <a:t>bóng</a:t>
            </a:r>
            <a:r>
              <a:rPr lang="en-US" sz="2800" b="1" dirty="0"/>
              <a:t> </a:t>
            </a:r>
            <a:r>
              <a:rPr lang="en-US" sz="2800" b="1" dirty="0" err="1"/>
              <a:t>che</a:t>
            </a:r>
            <a:r>
              <a:rPr lang="en-US" sz="2800" b="1" dirty="0"/>
              <a:t> </a:t>
            </a:r>
            <a:r>
              <a:rPr lang="en-US" sz="2800" b="1" dirty="0" err="1"/>
              <a:t>rợp</a:t>
            </a:r>
            <a:r>
              <a:rPr lang="en-US" sz="2800" b="1" dirty="0"/>
              <a:t> </a:t>
            </a:r>
            <a:r>
              <a:rPr lang="en-US" sz="2800" b="1" dirty="0" err="1"/>
              <a:t>mặt</a:t>
            </a:r>
            <a:r>
              <a:rPr lang="en-US" sz="2800" b="1" dirty="0"/>
              <a:t> </a:t>
            </a:r>
            <a:r>
              <a:rPr lang="en-US" sz="2800" b="1" dirty="0" err="1"/>
              <a:t>đất</a:t>
            </a:r>
            <a:r>
              <a:rPr lang="en-US" sz="2800" b="1" dirty="0"/>
              <a:t>. </a:t>
            </a:r>
            <a:r>
              <a:rPr lang="en-US" sz="2800" b="1" dirty="0" err="1"/>
              <a:t>Mỗi</a:t>
            </a:r>
            <a:r>
              <a:rPr lang="en-US" sz="2800" b="1" dirty="0"/>
              <a:t> </a:t>
            </a:r>
            <a:r>
              <a:rPr lang="en-US" sz="2800" b="1" dirty="0" err="1"/>
              <a:t>lần</a:t>
            </a:r>
            <a:r>
              <a:rPr lang="en-US" sz="2800" b="1" dirty="0"/>
              <a:t> </a:t>
            </a:r>
            <a:r>
              <a:rPr lang="en-US" sz="2800" b="1" dirty="0" err="1"/>
              <a:t>đại</a:t>
            </a:r>
            <a:r>
              <a:rPr lang="en-US" sz="2800" b="1" dirty="0"/>
              <a:t> </a:t>
            </a:r>
            <a:r>
              <a:rPr lang="en-US" sz="2800" b="1" dirty="0" err="1"/>
              <a:t>bàng</a:t>
            </a:r>
            <a:r>
              <a:rPr lang="en-US" sz="2800" b="1" dirty="0"/>
              <a:t> </a:t>
            </a:r>
            <a:r>
              <a:rPr lang="en-US" sz="2800" b="1" dirty="0" err="1"/>
              <a:t>vỗ</a:t>
            </a:r>
            <a:r>
              <a:rPr lang="en-US" sz="2800" b="1" dirty="0"/>
              <a:t> </a:t>
            </a:r>
            <a:r>
              <a:rPr lang="en-US" sz="2800" b="1" dirty="0" err="1"/>
              <a:t>cánh</a:t>
            </a:r>
            <a:r>
              <a:rPr lang="en-US" sz="2800" b="1" dirty="0"/>
              <a:t> </a:t>
            </a:r>
            <a:r>
              <a:rPr lang="en-US" sz="2800" b="1" dirty="0" err="1"/>
              <a:t>lại</a:t>
            </a:r>
            <a:r>
              <a:rPr lang="en-US" sz="2800" b="1" dirty="0"/>
              <a:t> </a:t>
            </a:r>
            <a:r>
              <a:rPr lang="en-US" sz="2800" b="1" dirty="0" err="1"/>
              <a:t>phát</a:t>
            </a:r>
            <a:r>
              <a:rPr lang="en-US" sz="2800" b="1" dirty="0"/>
              <a:t> ra </a:t>
            </a:r>
            <a:r>
              <a:rPr lang="en-US" sz="2800" b="1" dirty="0" err="1"/>
              <a:t>những</a:t>
            </a:r>
            <a:r>
              <a:rPr lang="en-US" sz="2800" b="1" dirty="0"/>
              <a:t> </a:t>
            </a:r>
            <a:r>
              <a:rPr lang="en-US" sz="2800" b="1" dirty="0" err="1"/>
              <a:t>tiếng</a:t>
            </a:r>
            <a:r>
              <a:rPr lang="en-US" sz="2800" b="1" dirty="0"/>
              <a:t> vi vu vi </a:t>
            </a:r>
            <a:r>
              <a:rPr lang="en-US" sz="2800" b="1" dirty="0" err="1"/>
              <a:t>vút</a:t>
            </a:r>
            <a:r>
              <a:rPr lang="en-US" sz="2800" b="1" dirty="0"/>
              <a:t> </a:t>
            </a:r>
            <a:r>
              <a:rPr lang="en-US" sz="2800" b="1" dirty="0" err="1"/>
              <a:t>từ</a:t>
            </a:r>
            <a:r>
              <a:rPr lang="en-US" sz="2800" b="1" dirty="0"/>
              <a:t> </a:t>
            </a:r>
            <a:r>
              <a:rPr lang="en-US" sz="2800" b="1" dirty="0" err="1"/>
              <a:t>trên</a:t>
            </a:r>
            <a:r>
              <a:rPr lang="en-US" sz="2800" b="1" dirty="0"/>
              <a:t> </a:t>
            </a:r>
            <a:r>
              <a:rPr lang="en-US" sz="2800" b="1" dirty="0" err="1"/>
              <a:t>nền</a:t>
            </a:r>
            <a:r>
              <a:rPr lang="en-US" sz="2800" b="1" dirty="0"/>
              <a:t> </a:t>
            </a:r>
            <a:r>
              <a:rPr lang="en-US" sz="2800" b="1" dirty="0" err="1"/>
              <a:t>trời</a:t>
            </a:r>
            <a:r>
              <a:rPr lang="en-US" sz="2800" b="1" dirty="0"/>
              <a:t> </a:t>
            </a:r>
            <a:r>
              <a:rPr lang="en-US" sz="2800" b="1" dirty="0" err="1"/>
              <a:t>xanh</a:t>
            </a:r>
            <a:r>
              <a:rPr lang="en-US" sz="2800" b="1" dirty="0"/>
              <a:t> </a:t>
            </a:r>
            <a:r>
              <a:rPr lang="en-US" sz="2800" b="1" dirty="0" err="1"/>
              <a:t>thắm</a:t>
            </a:r>
            <a:r>
              <a:rPr lang="en-US" sz="2800" b="1" dirty="0"/>
              <a:t>, </a:t>
            </a:r>
            <a:r>
              <a:rPr lang="en-US" sz="2800" b="1" dirty="0" err="1"/>
              <a:t>giống</a:t>
            </a:r>
            <a:r>
              <a:rPr lang="en-US" sz="2800" b="1" dirty="0"/>
              <a:t> </a:t>
            </a:r>
            <a:r>
              <a:rPr lang="en-US" sz="2800" b="1" dirty="0" err="1"/>
              <a:t>nh</a:t>
            </a:r>
            <a:r>
              <a:rPr lang="vi-VN" sz="2800" b="1" dirty="0"/>
              <a:t>ư</a:t>
            </a:r>
            <a:r>
              <a:rPr lang="en-US" sz="2800" b="1" dirty="0"/>
              <a:t> </a:t>
            </a:r>
            <a:r>
              <a:rPr lang="en-US" sz="2800" b="1" dirty="0" err="1"/>
              <a:t>có</a:t>
            </a:r>
            <a:r>
              <a:rPr lang="en-US" sz="2800" b="1" dirty="0"/>
              <a:t> </a:t>
            </a:r>
            <a:r>
              <a:rPr lang="en-US" sz="2800" b="1" dirty="0" err="1"/>
              <a:t>hàng</a:t>
            </a:r>
            <a:r>
              <a:rPr lang="en-US" sz="2800" b="1" dirty="0"/>
              <a:t> </a:t>
            </a:r>
            <a:r>
              <a:rPr lang="en-US" sz="2800" b="1" dirty="0" err="1"/>
              <a:t>trăm</a:t>
            </a:r>
            <a:r>
              <a:rPr lang="en-US" sz="2800" b="1" dirty="0"/>
              <a:t> </a:t>
            </a:r>
            <a:r>
              <a:rPr lang="en-US" sz="2800" b="1" dirty="0" err="1"/>
              <a:t>chiếc</a:t>
            </a:r>
            <a:r>
              <a:rPr lang="en-US" sz="2800" b="1" dirty="0"/>
              <a:t> </a:t>
            </a:r>
            <a:r>
              <a:rPr lang="en-US" sz="2800" b="1" dirty="0" err="1"/>
              <a:t>đàn</a:t>
            </a:r>
            <a:r>
              <a:rPr lang="en-US" sz="2800" b="1" dirty="0"/>
              <a:t> </a:t>
            </a:r>
            <a:r>
              <a:rPr lang="en-US" sz="2800" b="1" dirty="0" err="1"/>
              <a:t>cùng</a:t>
            </a:r>
            <a:r>
              <a:rPr lang="en-US" sz="2800" b="1" dirty="0"/>
              <a:t> </a:t>
            </a:r>
            <a:r>
              <a:rPr lang="en-US" sz="2800" b="1" dirty="0" err="1"/>
              <a:t>hòa</a:t>
            </a:r>
            <a:r>
              <a:rPr lang="en-US" sz="2800" b="1" dirty="0"/>
              <a:t> </a:t>
            </a:r>
            <a:r>
              <a:rPr lang="en-US" sz="2800" b="1" dirty="0" err="1"/>
              <a:t>âm</a:t>
            </a:r>
            <a:r>
              <a:rPr lang="en-US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2526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6">
            <a:extLst>
              <a:ext uri="{FF2B5EF4-FFF2-40B4-BE49-F238E27FC236}">
                <a16:creationId xmlns:a16="http://schemas.microsoft.com/office/drawing/2014/main" id="{E4321C04-4102-4AF2-8B3F-444F8DDDA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4038" y="418780"/>
            <a:ext cx="439575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21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3000" b="1" kern="0" dirty="0">
                <a:solidFill>
                  <a:srgbClr val="FF0000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Lưu ý tư thế ngồi viết </a:t>
            </a:r>
            <a:endParaRPr lang="zh-CN" altLang="en-US" sz="3000" b="1" kern="0" dirty="0">
              <a:solidFill>
                <a:srgbClr val="FF0000"/>
              </a:solidFill>
              <a:latin typeface="+mj-lt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628775D-DEC4-4130-8E8D-A4A81868BA1B}"/>
              </a:ext>
            </a:extLst>
          </p:cNvPr>
          <p:cNvGrpSpPr/>
          <p:nvPr/>
        </p:nvGrpSpPr>
        <p:grpSpPr>
          <a:xfrm>
            <a:off x="3674771" y="3594122"/>
            <a:ext cx="3690453" cy="3294851"/>
            <a:chOff x="7271396" y="3464736"/>
            <a:chExt cx="4920604" cy="329485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1D6AB0F-CDF4-4427-839C-0EC40E416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71396" y="3464736"/>
              <a:ext cx="4920604" cy="3294851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DE10B49-3CBF-44E6-873C-67A8D41236D3}"/>
                </a:ext>
              </a:extLst>
            </p:cNvPr>
            <p:cNvSpPr/>
            <p:nvPr/>
          </p:nvSpPr>
          <p:spPr>
            <a:xfrm>
              <a:off x="9581606" y="4636715"/>
              <a:ext cx="627017" cy="544681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3E1B3B7-BA28-48CF-B470-DA35CF986E79}"/>
                </a:ext>
              </a:extLst>
            </p:cNvPr>
            <p:cNvSpPr/>
            <p:nvPr/>
          </p:nvSpPr>
          <p:spPr>
            <a:xfrm>
              <a:off x="7359588" y="5112162"/>
              <a:ext cx="428758" cy="544681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+mj-lt"/>
              </a:endParaRPr>
            </a:p>
          </p:txBody>
        </p:sp>
      </p:grpSp>
      <p:grpSp>
        <p:nvGrpSpPr>
          <p:cNvPr id="17" name="组合 40">
            <a:extLst>
              <a:ext uri="{FF2B5EF4-FFF2-40B4-BE49-F238E27FC236}">
                <a16:creationId xmlns:a16="http://schemas.microsoft.com/office/drawing/2014/main" id="{F1E476E0-F293-455B-BD02-D22D2B311D3D}"/>
              </a:ext>
            </a:extLst>
          </p:cNvPr>
          <p:cNvGrpSpPr/>
          <p:nvPr/>
        </p:nvGrpSpPr>
        <p:grpSpPr>
          <a:xfrm rot="21020369">
            <a:off x="43719" y="2243763"/>
            <a:ext cx="3875055" cy="2040231"/>
            <a:chOff x="2561601" y="3694377"/>
            <a:chExt cx="3629722" cy="884856"/>
          </a:xfrm>
        </p:grpSpPr>
        <p:sp>
          <p:nvSpPr>
            <p:cNvPr id="18" name="Freeform: Shape 35">
              <a:extLst>
                <a:ext uri="{FF2B5EF4-FFF2-40B4-BE49-F238E27FC236}">
                  <a16:creationId xmlns:a16="http://schemas.microsoft.com/office/drawing/2014/main" id="{781FDEDD-DF46-4879-B48F-0F864008D18B}"/>
                </a:ext>
              </a:extLst>
            </p:cNvPr>
            <p:cNvSpPr/>
            <p:nvPr/>
          </p:nvSpPr>
          <p:spPr>
            <a:xfrm rot="565617">
              <a:off x="2561601" y="3861346"/>
              <a:ext cx="3629722" cy="717887"/>
            </a:xfrm>
            <a:custGeom>
              <a:avLst/>
              <a:gdLst>
                <a:gd name="connsiteX0" fmla="*/ 244547 w 2680699"/>
                <a:gd name="connsiteY0" fmla="*/ 136132 h 530189"/>
                <a:gd name="connsiteX1" fmla="*/ 115585 w 2680699"/>
                <a:gd name="connsiteY1" fmla="*/ 265094 h 530189"/>
                <a:gd name="connsiteX2" fmla="*/ 244547 w 2680699"/>
                <a:gd name="connsiteY2" fmla="*/ 394056 h 530189"/>
                <a:gd name="connsiteX3" fmla="*/ 373509 w 2680699"/>
                <a:gd name="connsiteY3" fmla="*/ 265094 h 530189"/>
                <a:gd name="connsiteX4" fmla="*/ 244547 w 2680699"/>
                <a:gd name="connsiteY4" fmla="*/ 136132 h 530189"/>
                <a:gd name="connsiteX5" fmla="*/ 88367 w 2680699"/>
                <a:gd name="connsiteY5" fmla="*/ 0 h 530189"/>
                <a:gd name="connsiteX6" fmla="*/ 2592332 w 2680699"/>
                <a:gd name="connsiteY6" fmla="*/ 0 h 530189"/>
                <a:gd name="connsiteX7" fmla="*/ 2680699 w 2680699"/>
                <a:gd name="connsiteY7" fmla="*/ 88367 h 530189"/>
                <a:gd name="connsiteX8" fmla="*/ 2680699 w 2680699"/>
                <a:gd name="connsiteY8" fmla="*/ 441822 h 530189"/>
                <a:gd name="connsiteX9" fmla="*/ 2592332 w 2680699"/>
                <a:gd name="connsiteY9" fmla="*/ 530189 h 530189"/>
                <a:gd name="connsiteX10" fmla="*/ 88367 w 2680699"/>
                <a:gd name="connsiteY10" fmla="*/ 530189 h 530189"/>
                <a:gd name="connsiteX11" fmla="*/ 0 w 2680699"/>
                <a:gd name="connsiteY11" fmla="*/ 441822 h 530189"/>
                <a:gd name="connsiteX12" fmla="*/ 0 w 2680699"/>
                <a:gd name="connsiteY12" fmla="*/ 88367 h 530189"/>
                <a:gd name="connsiteX13" fmla="*/ 88367 w 2680699"/>
                <a:gd name="connsiteY13" fmla="*/ 0 h 53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80699" h="530189">
                  <a:moveTo>
                    <a:pt x="244547" y="136132"/>
                  </a:moveTo>
                  <a:cubicBezTo>
                    <a:pt x="173323" y="136132"/>
                    <a:pt x="115585" y="193870"/>
                    <a:pt x="115585" y="265094"/>
                  </a:cubicBezTo>
                  <a:cubicBezTo>
                    <a:pt x="115585" y="336318"/>
                    <a:pt x="173323" y="394056"/>
                    <a:pt x="244547" y="394056"/>
                  </a:cubicBezTo>
                  <a:cubicBezTo>
                    <a:pt x="315771" y="394056"/>
                    <a:pt x="373509" y="336318"/>
                    <a:pt x="373509" y="265094"/>
                  </a:cubicBezTo>
                  <a:cubicBezTo>
                    <a:pt x="373509" y="193870"/>
                    <a:pt x="315771" y="136132"/>
                    <a:pt x="244547" y="136132"/>
                  </a:cubicBezTo>
                  <a:close/>
                  <a:moveTo>
                    <a:pt x="88367" y="0"/>
                  </a:moveTo>
                  <a:lnTo>
                    <a:pt x="2592332" y="0"/>
                  </a:lnTo>
                  <a:cubicBezTo>
                    <a:pt x="2641136" y="0"/>
                    <a:pt x="2680699" y="39563"/>
                    <a:pt x="2680699" y="88367"/>
                  </a:cubicBezTo>
                  <a:lnTo>
                    <a:pt x="2680699" y="441822"/>
                  </a:lnTo>
                  <a:cubicBezTo>
                    <a:pt x="2680699" y="490626"/>
                    <a:pt x="2641136" y="530189"/>
                    <a:pt x="2592332" y="530189"/>
                  </a:cubicBezTo>
                  <a:lnTo>
                    <a:pt x="88367" y="530189"/>
                  </a:lnTo>
                  <a:cubicBezTo>
                    <a:pt x="39563" y="530189"/>
                    <a:pt x="0" y="490626"/>
                    <a:pt x="0" y="441822"/>
                  </a:cubicBezTo>
                  <a:lnTo>
                    <a:pt x="0" y="88367"/>
                  </a:lnTo>
                  <a:cubicBezTo>
                    <a:pt x="0" y="39563"/>
                    <a:pt x="39563" y="0"/>
                    <a:pt x="88367" y="0"/>
                  </a:cubicBezTo>
                  <a:close/>
                </a:path>
              </a:pathLst>
            </a:custGeom>
            <a:solidFill>
              <a:srgbClr val="B0927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19" name="Rectangle 56">
              <a:extLst>
                <a:ext uri="{FF2B5EF4-FFF2-40B4-BE49-F238E27FC236}">
                  <a16:creationId xmlns:a16="http://schemas.microsoft.com/office/drawing/2014/main" id="{2549BAB5-648D-4642-84D8-005505E00446}"/>
                </a:ext>
              </a:extLst>
            </p:cNvPr>
            <p:cNvSpPr/>
            <p:nvPr/>
          </p:nvSpPr>
          <p:spPr>
            <a:xfrm rot="720999">
              <a:off x="4778057" y="3694377"/>
              <a:ext cx="1261884" cy="307777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algn="r">
                <a:defRPr/>
              </a:pPr>
              <a:r>
                <a:rPr lang="en-US" altLang="zh-CN" sz="1400" dirty="0">
                  <a:solidFill>
                    <a:srgbClr val="FFFFFF"/>
                  </a:solidFill>
                  <a:latin typeface="+mj-lt"/>
                </a:rPr>
                <a:t>ADD YOUR TITLE</a:t>
              </a:r>
              <a:endParaRPr lang="zh-CN" altLang="en-US" sz="1400" dirty="0">
                <a:solidFill>
                  <a:srgbClr val="FFFFFF"/>
                </a:solidFill>
                <a:latin typeface="+mj-lt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D56A83C-C656-46FA-BE4B-297BC44219DB}"/>
              </a:ext>
            </a:extLst>
          </p:cNvPr>
          <p:cNvSpPr txBox="1"/>
          <p:nvPr/>
        </p:nvSpPr>
        <p:spPr>
          <a:xfrm>
            <a:off x="721773" y="2854708"/>
            <a:ext cx="3176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Thẳng lưng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vi-VN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Chân đặt thoải mái, đúng vị 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trí</a:t>
            </a:r>
            <a:endParaRPr lang="en-US" sz="28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10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18E1EFF5-D2AF-409A-8780-968E8A3BBFCE}"/>
              </a:ext>
            </a:extLst>
          </p:cNvPr>
          <p:cNvSpPr/>
          <p:nvPr/>
        </p:nvSpPr>
        <p:spPr>
          <a:xfrm>
            <a:off x="2549218" y="1229195"/>
            <a:ext cx="3535898" cy="10343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</a:rPr>
              <a:t>sạch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sẽ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47A089E6-6679-4C3D-823D-1775437A74AB}"/>
              </a:ext>
            </a:extLst>
          </p:cNvPr>
          <p:cNvSpPr/>
          <p:nvPr/>
        </p:nvSpPr>
        <p:spPr>
          <a:xfrm>
            <a:off x="2638269" y="2593299"/>
            <a:ext cx="3357797" cy="112426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</a:rPr>
              <a:t>giữ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gìn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id="{47D89363-5326-40B5-805A-102BE93610B8}"/>
              </a:ext>
            </a:extLst>
          </p:cNvPr>
          <p:cNvSpPr/>
          <p:nvPr/>
        </p:nvSpPr>
        <p:spPr>
          <a:xfrm>
            <a:off x="2638269" y="4107946"/>
            <a:ext cx="3357797" cy="95872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</a:rPr>
              <a:t>đôi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dép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7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08A3A75-A32D-43E8-BF26-17749BF833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0308" y="519640"/>
            <a:ext cx="13349453" cy="396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50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D3329585-AB57-4696-AB18-194E81E29D41}"/>
              </a:ext>
            </a:extLst>
          </p:cNvPr>
          <p:cNvSpPr/>
          <p:nvPr/>
        </p:nvSpPr>
        <p:spPr>
          <a:xfrm>
            <a:off x="2460170" y="2573531"/>
            <a:ext cx="653143" cy="844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k</a:t>
            </a:r>
          </a:p>
        </p:txBody>
      </p:sp>
      <p:cxnSp>
        <p:nvCxnSpPr>
          <p:cNvPr id="9" name="Đường kết nối Mũi tên Thẳng 8">
            <a:extLst>
              <a:ext uri="{FF2B5EF4-FFF2-40B4-BE49-F238E27FC236}">
                <a16:creationId xmlns:a16="http://schemas.microsoft.com/office/drawing/2014/main" id="{BCB63686-1C40-4741-89DC-2B7D76749DC6}"/>
              </a:ext>
            </a:extLst>
          </p:cNvPr>
          <p:cNvCxnSpPr>
            <a:cxnSpLocks/>
          </p:cNvCxnSpPr>
          <p:nvPr/>
        </p:nvCxnSpPr>
        <p:spPr>
          <a:xfrm flipV="1">
            <a:off x="3113313" y="2212865"/>
            <a:ext cx="564212" cy="603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kết nối Mũi tên Thẳng 10">
            <a:extLst>
              <a:ext uri="{FF2B5EF4-FFF2-40B4-BE49-F238E27FC236}">
                <a16:creationId xmlns:a16="http://schemas.microsoft.com/office/drawing/2014/main" id="{D248B453-150B-4FBC-9B70-5C1473A498D7}"/>
              </a:ext>
            </a:extLst>
          </p:cNvPr>
          <p:cNvCxnSpPr/>
          <p:nvPr/>
        </p:nvCxnSpPr>
        <p:spPr>
          <a:xfrm>
            <a:off x="3091148" y="2816281"/>
            <a:ext cx="5660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kết nối Mũi tên Thẳng 12">
            <a:extLst>
              <a:ext uri="{FF2B5EF4-FFF2-40B4-BE49-F238E27FC236}">
                <a16:creationId xmlns:a16="http://schemas.microsoft.com/office/drawing/2014/main" id="{9EDFE7E1-1560-42BE-B2FD-CBD3F5473C12}"/>
              </a:ext>
            </a:extLst>
          </p:cNvPr>
          <p:cNvCxnSpPr>
            <a:cxnSpLocks/>
          </p:cNvCxnSpPr>
          <p:nvPr/>
        </p:nvCxnSpPr>
        <p:spPr>
          <a:xfrm>
            <a:off x="3113313" y="2815377"/>
            <a:ext cx="339242" cy="6034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18E1EFF5-D2AF-409A-8780-968E8A3BBFCE}"/>
              </a:ext>
            </a:extLst>
          </p:cNvPr>
          <p:cNvSpPr/>
          <p:nvPr/>
        </p:nvSpPr>
        <p:spPr>
          <a:xfrm>
            <a:off x="3779126" y="1955791"/>
            <a:ext cx="653143" cy="51414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e</a:t>
            </a:r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47A089E6-6679-4C3D-823D-1775437A74AB}"/>
              </a:ext>
            </a:extLst>
          </p:cNvPr>
          <p:cNvSpPr/>
          <p:nvPr/>
        </p:nvSpPr>
        <p:spPr>
          <a:xfrm>
            <a:off x="3699690" y="2573531"/>
            <a:ext cx="653143" cy="58164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ê</a:t>
            </a:r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id="{47D89363-5326-40B5-805A-102BE93610B8}"/>
              </a:ext>
            </a:extLst>
          </p:cNvPr>
          <p:cNvSpPr/>
          <p:nvPr/>
        </p:nvSpPr>
        <p:spPr>
          <a:xfrm>
            <a:off x="3657205" y="3343449"/>
            <a:ext cx="653143" cy="58164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</a:rPr>
              <a:t>i</a:t>
            </a: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94AD5F6D-A240-4060-907F-8818A6D89C92}"/>
              </a:ext>
            </a:extLst>
          </p:cNvPr>
          <p:cNvSpPr/>
          <p:nvPr/>
        </p:nvSpPr>
        <p:spPr>
          <a:xfrm>
            <a:off x="5892437" y="2514573"/>
            <a:ext cx="1078119" cy="844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</a:t>
            </a:r>
          </a:p>
        </p:txBody>
      </p:sp>
      <p:cxnSp>
        <p:nvCxnSpPr>
          <p:cNvPr id="25" name="Đường kết nối Mũi tên Thẳng 24">
            <a:extLst>
              <a:ext uri="{FF2B5EF4-FFF2-40B4-BE49-F238E27FC236}">
                <a16:creationId xmlns:a16="http://schemas.microsoft.com/office/drawing/2014/main" id="{55AB0579-96BC-498C-9147-3394E766F74B}"/>
              </a:ext>
            </a:extLst>
          </p:cNvPr>
          <p:cNvCxnSpPr/>
          <p:nvPr/>
        </p:nvCxnSpPr>
        <p:spPr>
          <a:xfrm>
            <a:off x="6968711" y="2995711"/>
            <a:ext cx="5660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Hình Bầu dục 27">
            <a:extLst>
              <a:ext uri="{FF2B5EF4-FFF2-40B4-BE49-F238E27FC236}">
                <a16:creationId xmlns:a16="http://schemas.microsoft.com/office/drawing/2014/main" id="{8A32DE34-63AA-4F83-851B-620F66C6E117}"/>
              </a:ext>
            </a:extLst>
          </p:cNvPr>
          <p:cNvSpPr/>
          <p:nvPr/>
        </p:nvSpPr>
        <p:spPr>
          <a:xfrm>
            <a:off x="7502110" y="2334855"/>
            <a:ext cx="3643313" cy="132873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</a:rPr>
              <a:t>Các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nguyên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âm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còn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lại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46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  <p:bldP spid="22" grpId="0" animBg="1"/>
      <p:bldP spid="23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7323612D-0BD0-4D17-9D9D-A714FC73F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04800"/>
            <a:ext cx="12192000" cy="328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79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9357"/>
          <a:stretch>
            <a:fillRect/>
          </a:stretch>
        </p:blipFill>
        <p:spPr>
          <a:xfrm flipH="1">
            <a:off x="1118642" y="314332"/>
            <a:ext cx="10556510" cy="622933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685800" y="685800"/>
            <a:ext cx="2819913" cy="5335444"/>
            <a:chOff x="0" y="0"/>
            <a:chExt cx="2026314" cy="3833907"/>
          </a:xfrm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2030526" cy="3833907"/>
            </a:xfrm>
            <a:custGeom>
              <a:avLst/>
              <a:gdLst/>
              <a:ahLst/>
              <a:cxnLst/>
              <a:rect l="l" t="t" r="r" b="b"/>
              <a:pathLst>
                <a:path w="2030526" h="3833907">
                  <a:moveTo>
                    <a:pt x="278431" y="16918"/>
                  </a:moveTo>
                  <a:cubicBezTo>
                    <a:pt x="278431" y="16918"/>
                    <a:pt x="604014" y="12258"/>
                    <a:pt x="906248" y="12454"/>
                  </a:cubicBezTo>
                  <a:cubicBezTo>
                    <a:pt x="1135303" y="12671"/>
                    <a:pt x="1756458" y="0"/>
                    <a:pt x="1756458" y="0"/>
                  </a:cubicBezTo>
                  <a:cubicBezTo>
                    <a:pt x="1823922" y="0"/>
                    <a:pt x="1899859" y="0"/>
                    <a:pt x="1978632" y="85073"/>
                  </a:cubicBezTo>
                  <a:cubicBezTo>
                    <a:pt x="2021610" y="131488"/>
                    <a:pt x="2022678" y="240224"/>
                    <a:pt x="2023083" y="320281"/>
                  </a:cubicBezTo>
                  <a:cubicBezTo>
                    <a:pt x="2023083" y="320281"/>
                    <a:pt x="2021379" y="2549646"/>
                    <a:pt x="2021379" y="3071322"/>
                  </a:cubicBezTo>
                  <a:cubicBezTo>
                    <a:pt x="2021379" y="3285481"/>
                    <a:pt x="2030527" y="3584660"/>
                    <a:pt x="2030527" y="3584660"/>
                  </a:cubicBezTo>
                  <a:cubicBezTo>
                    <a:pt x="2030527" y="3713329"/>
                    <a:pt x="2026357" y="3833907"/>
                    <a:pt x="1773519" y="3825772"/>
                  </a:cubicBezTo>
                  <a:cubicBezTo>
                    <a:pt x="1773519" y="3825772"/>
                    <a:pt x="1397047" y="3805474"/>
                    <a:pt x="1143507" y="3813072"/>
                  </a:cubicBezTo>
                  <a:cubicBezTo>
                    <a:pt x="950110" y="3821207"/>
                    <a:pt x="304023" y="3833907"/>
                    <a:pt x="304023" y="3833907"/>
                  </a:cubicBezTo>
                  <a:cubicBezTo>
                    <a:pt x="132548" y="3833907"/>
                    <a:pt x="4213" y="3732837"/>
                    <a:pt x="8532" y="3530290"/>
                  </a:cubicBezTo>
                  <a:cubicBezTo>
                    <a:pt x="8532" y="3530290"/>
                    <a:pt x="9630" y="3031749"/>
                    <a:pt x="4815" y="120796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D88561"/>
            </a:solidFill>
          </p:spPr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B6686BB-CF79-451A-B38C-AD93058DF5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4" b="48439"/>
          <a:stretch/>
        </p:blipFill>
        <p:spPr>
          <a:xfrm>
            <a:off x="-251874" y="3520400"/>
            <a:ext cx="3773192" cy="29386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128E42-4CAB-446C-87E3-2C9789B8B6D2}"/>
              </a:ext>
            </a:extLst>
          </p:cNvPr>
          <p:cNvSpPr txBox="1"/>
          <p:nvPr/>
        </p:nvSpPr>
        <p:spPr>
          <a:xfrm>
            <a:off x="1305424" y="1976533"/>
            <a:ext cx="1574800" cy="1795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67" b="1" dirty="0">
                <a:solidFill>
                  <a:schemeClr val="bg1"/>
                </a:solidFill>
                <a:latin typeface="#9Slide03 Sofia Pro Soft Bold" panose="020B0000000000000000" pitchFamily="34" charset="0"/>
              </a:rPr>
              <a:t>4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4675">
            <a:off x="11003853" y="3874374"/>
            <a:ext cx="1060485" cy="2471469"/>
          </a:xfrm>
          <a:prstGeom prst="rect">
            <a:avLst/>
          </a:prstGeom>
        </p:spPr>
      </p:pic>
      <p:pic>
        <p:nvPicPr>
          <p:cNvPr id="27" name="Picture 26">
            <a:hlinkClick r:id="" action="ppaction://noaction"/>
            <a:extLst>
              <a:ext uri="{FF2B5EF4-FFF2-40B4-BE49-F238E27FC236}">
                <a16:creationId xmlns:a16="http://schemas.microsoft.com/office/drawing/2014/main" id="{27884C8B-5A82-4D27-B725-9D073C1EEE8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9922425" y="5511541"/>
            <a:ext cx="900376" cy="1037617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Slide Zoom 6">
                <a:extLst>
                  <a:ext uri="{FF2B5EF4-FFF2-40B4-BE49-F238E27FC236}">
                    <a16:creationId xmlns:a16="http://schemas.microsoft.com/office/drawing/2014/main" id="{DC6C1C0B-C482-4D08-824D-018E8BA8C50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48324604"/>
                  </p:ext>
                </p:extLst>
              </p:nvPr>
            </p:nvGraphicFramePr>
            <p:xfrm>
              <a:off x="3213557" y="1190013"/>
              <a:ext cx="7692475" cy="4327017"/>
            </p:xfrm>
            <a:graphic>
              <a:graphicData uri="http://schemas.microsoft.com/office/powerpoint/2016/slidezoom">
                <pslz:sldZm>
                  <pslz:sldZmObj sldId="272" cId="1328443819">
                    <pslz:zmPr id="{863CEC93-80A8-4CB7-9C8D-510A0BA9FD75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692475" cy="432701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Slide Zoom 6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DC6C1C0B-C482-4D08-824D-018E8BA8C50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213557" y="1190013"/>
                <a:ext cx="7692475" cy="432701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49046471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2010323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3179</TotalTime>
  <Words>196</Words>
  <Application>Microsoft Office PowerPoint</Application>
  <PresentationFormat>Widescreen</PresentationFormat>
  <Paragraphs>29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#9Slide03 Sofia Pro Soft Bold</vt:lpstr>
      <vt:lpstr>Arial</vt:lpstr>
      <vt:lpstr>Calibri</vt:lpstr>
      <vt:lpstr>Calibri Light</vt:lpstr>
      <vt:lpstr>UTM Avo</vt:lpstr>
      <vt:lpstr>Office Theme</vt:lpstr>
      <vt:lpstr>Tiếng Việt Bài viết 1: Chính tả: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Windows 10</cp:lastModifiedBy>
  <cp:revision>356</cp:revision>
  <dcterms:created xsi:type="dcterms:W3CDTF">2021-07-12T03:44:38Z</dcterms:created>
  <dcterms:modified xsi:type="dcterms:W3CDTF">2026-04-10T02:21:06Z</dcterms:modified>
</cp:coreProperties>
</file>