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708" r:id="rId1"/>
  </p:sldMasterIdLst>
  <p:notesMasterIdLst>
    <p:notesMasterId r:id="rId14"/>
  </p:notesMasterIdLst>
  <p:sldIdLst>
    <p:sldId id="2007577150" r:id="rId2"/>
    <p:sldId id="2007577151" r:id="rId3"/>
    <p:sldId id="2007577145" r:id="rId4"/>
    <p:sldId id="597" r:id="rId5"/>
    <p:sldId id="600" r:id="rId6"/>
    <p:sldId id="533" r:id="rId7"/>
    <p:sldId id="601" r:id="rId8"/>
    <p:sldId id="592" r:id="rId9"/>
    <p:sldId id="602" r:id="rId10"/>
    <p:sldId id="2007577149" r:id="rId11"/>
    <p:sldId id="603" r:id="rId12"/>
    <p:sldId id="353" r:id="rId13"/>
  </p:sldIdLst>
  <p:sldSz cx="12190413" cy="6858000"/>
  <p:notesSz cx="6858000" cy="9144000"/>
  <p:embeddedFontLst>
    <p:embeddedFont>
      <p:font typeface="Aharoni" panose="02010803020104030203" pitchFamily="2" charset="-79"/>
      <p:bold r:id="rId15"/>
    </p:embeddedFont>
    <p:embeddedFont>
      <p:font typeface="UTM Avo" panose="02040603050506020204" pitchFamily="18" charset="0"/>
      <p:regular r:id="rId16"/>
      <p:bold r:id="rId17"/>
      <p:italic r:id="rId18"/>
      <p:boldItalic r:id="rId19"/>
    </p:embeddedFont>
  </p:embeddedFontLst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3F3F3"/>
    <a:srgbClr val="C41349"/>
    <a:srgbClr val="FFF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8950" autoAdjust="0"/>
  </p:normalViewPr>
  <p:slideViewPr>
    <p:cSldViewPr snapToGrid="0">
      <p:cViewPr varScale="1">
        <p:scale>
          <a:sx n="71" d="100"/>
          <a:sy n="71" d="100"/>
        </p:scale>
        <p:origin x="66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565E3-F375-40ED-B1B5-6AD16705FE42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FB77-EF15-449C-9908-6055D35882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0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229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7B153-CDBB-6BE7-F7A7-21C220091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3625E17-00E7-E0F7-677A-5056103710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B3FE978-2149-3EE4-39C8-150B7D630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456A82-D88A-9C49-BDC0-A86A97CC78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227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ED615-A892-0D43-DCBC-2569ABC5F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24C9D7-1328-5453-8C47-A8B2B22418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08B00-40BA-90D3-4B4D-195AA14C7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Đô</a:t>
            </a:r>
            <a:r>
              <a:rPr lang="en-US" baseline="0"/>
              <a:t> rê mon chào các bạn học sinh trong lớp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322A9-D9C9-44FF-2EDC-D76AB6E77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011F72-8EF7-4ABA-B532-6E9BA98DC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95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70595-17EC-9693-05D9-827639E4E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CB49E6-7A74-FB28-16A3-46D0067CC8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671823-CE71-39A2-7BD7-DCA131D63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3A7CC-1648-9513-FBC7-72DE9D6DB0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8FB77-EF15-449C-9908-6055D358822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971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3AD8B-F39F-4826-44C0-5248FBDEE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E9A52C-9143-26F4-F285-782DD5752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7708AC-3948-A339-663E-8DD6C19B2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4C3D8-C9E8-AF17-110E-2CA01B3D5A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8FB77-EF15-449C-9908-6055D358822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363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F2C73-97AF-8834-6460-9DF0C3B45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264A8E-D187-8152-1AC2-D6E47D4E3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56854-1268-C390-87C2-9F27FBB41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31C10-4C14-FC94-037C-2577E22CE4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8FB77-EF15-449C-9908-6055D358822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348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DC21-39EB-0776-3334-9CB72E241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F34B2-9699-B771-C716-A50B3F0E28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FE8C58-4B60-076C-0937-17ADF733B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9B61D-74A3-5E63-8D17-83A52864F7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8FB77-EF15-449C-9908-6055D358822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700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AEBB3-ABDE-2B9D-57C8-2AF4C8825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4198D4-83B7-51E9-F044-3281D62AE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80B384-CDCD-E641-3F9A-65F0886C78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12080-EC96-55FC-8DB5-B5163A931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8FB77-EF15-449C-9908-6055D358822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8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4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100414" y="136524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4"/>
            <a:ext cx="12183293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9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51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5"/>
            <a:ext cx="12164255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679" y="2505075"/>
            <a:ext cx="5157116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1397" y="1681163"/>
            <a:ext cx="518251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1397" y="2505075"/>
            <a:ext cx="518251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0412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714266" y="290354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6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35" y="-90897"/>
            <a:ext cx="1261204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36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5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2004"/>
            <a:ext cx="12183293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59" y="1709773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59" y="4589498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" y="2004"/>
            <a:ext cx="12183293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1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08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08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08" y="6356385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85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85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7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09" r:id="rId6"/>
    <p:sldLayoutId id="2147483711" r:id="rId7"/>
    <p:sldLayoutId id="2147483713" r:id="rId8"/>
    <p:sldLayoutId id="214748371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mp3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1.gif"/><Relationship Id="rId5" Type="http://schemas.openxmlformats.org/officeDocument/2006/relationships/audio" Target="NULL" TargetMode="External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18.jpg"/><Relationship Id="rId10" Type="http://schemas.openxmlformats.org/officeDocument/2006/relationships/image" Target="../media/image17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09" y="3927272"/>
            <a:ext cx="12201922" cy="3004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053565"/>
            <a:ext cx="12482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MÔN TOÁN - LỚP 2D</a:t>
            </a:r>
          </a:p>
        </p:txBody>
      </p:sp>
    </p:spTree>
    <p:extLst>
      <p:ext uri="{BB962C8B-B14F-4D97-AF65-F5344CB8AC3E}">
        <p14:creationId xmlns:p14="http://schemas.microsoft.com/office/powerpoint/2010/main" val="22905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F60D9A3D-F0D0-9850-5B08-23449AF56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413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1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7BB5-F208-21B5-C44E-09333247C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ase with flowers and an apple&#10;&#10;AI-generated content may be incorrect.">
            <a:extLst>
              <a:ext uri="{FF2B5EF4-FFF2-40B4-BE49-F238E27FC236}">
                <a16:creationId xmlns:a16="http://schemas.microsoft.com/office/drawing/2014/main" id="{4942803E-171B-43E2-1E22-0F75B33F9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429"/>
            <a:ext cx="12320337" cy="7335994"/>
          </a:xfrm>
          <a:prstGeom prst="rect">
            <a:avLst/>
          </a:prstGeom>
        </p:spPr>
      </p:pic>
      <p:pic>
        <p:nvPicPr>
          <p:cNvPr id="21" name="mau3">
            <a:extLst>
              <a:ext uri="{FF2B5EF4-FFF2-40B4-BE49-F238E27FC236}">
                <a16:creationId xmlns:a16="http://schemas.microsoft.com/office/drawing/2014/main" id="{3DFD3318-0615-9EFA-74A1-6F77B0A52D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95" r="13925" b="15116"/>
          <a:stretch/>
        </p:blipFill>
        <p:spPr>
          <a:xfrm>
            <a:off x="7360024" y="19440"/>
            <a:ext cx="4971675" cy="6838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BA5F67-8529-D60A-119E-1E1E66C1EC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66" y="4926496"/>
            <a:ext cx="2017584" cy="2017584"/>
          </a:xfrm>
          <a:prstGeom prst="rect">
            <a:avLst/>
          </a:prstGeom>
        </p:spPr>
      </p:pic>
      <p:pic>
        <p:nvPicPr>
          <p:cNvPr id="5" name="ca_3_manh_ghep_da_duoc_mo_ra_cac_ban_da_nhan_ra_40ad47c4-0ba9-4c78-abf1-4f96fba14543">
            <a:hlinkClick r:id="" action="ppaction://media"/>
            <a:extLst>
              <a:ext uri="{FF2B5EF4-FFF2-40B4-BE49-F238E27FC236}">
                <a16:creationId xmlns:a16="http://schemas.microsoft.com/office/drawing/2014/main" id="{13DE9029-05EE-3343-6AA0-1DDB48514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68781" y="1439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2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764217" y="2540692"/>
            <a:ext cx="3771409" cy="1028566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29C8104-FD9B-246F-CBBA-5A8D71345583}"/>
              </a:ext>
            </a:extLst>
          </p:cNvPr>
          <p:cNvGrpSpPr/>
          <p:nvPr/>
        </p:nvGrpSpPr>
        <p:grpSpPr>
          <a:xfrm>
            <a:off x="1079062" y="1517388"/>
            <a:ext cx="8460242" cy="3075010"/>
            <a:chOff x="454018" y="1362427"/>
            <a:chExt cx="8082297" cy="230851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09B81E-49B9-FAE2-A6D8-A0AC1357B1A5}"/>
                </a:ext>
              </a:extLst>
            </p:cNvPr>
            <p:cNvSpPr txBox="1"/>
            <p:nvPr/>
          </p:nvSpPr>
          <p:spPr>
            <a:xfrm>
              <a:off x="454018" y="1362427"/>
              <a:ext cx="8058491" cy="22872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914309">
                <a:defRPr/>
              </a:pPr>
              <a:r>
                <a:rPr lang="en-US" altLang="ko-KR" sz="9599" b="1" kern="900" spc="-5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haroni" panose="02010803020104030203" pitchFamily="2" charset="-79"/>
                  <a:ea typeface="HY견고딕" pitchFamily="18" charset="-127"/>
                  <a:cs typeface="Aharoni" panose="02010803020104030203" pitchFamily="2" charset="-79"/>
                </a:rPr>
                <a:t>CHÚC CÁC EM </a:t>
              </a:r>
            </a:p>
            <a:p>
              <a:pPr algn="ctr" defTabSz="914309">
                <a:defRPr/>
              </a:pPr>
              <a:r>
                <a:rPr lang="en-US" altLang="ko-KR" sz="9599" b="1" kern="900" spc="-5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haroni" panose="02010803020104030203" pitchFamily="2" charset="-79"/>
                  <a:ea typeface="HY견고딕" pitchFamily="18" charset="-127"/>
                  <a:cs typeface="Aharoni" panose="02010803020104030203" pitchFamily="2" charset="-79"/>
                </a:rPr>
                <a:t>HỌC TỐT!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907FA0-E40E-CEA0-CFC7-9159DE1BC780}"/>
                </a:ext>
              </a:extLst>
            </p:cNvPr>
            <p:cNvSpPr txBox="1"/>
            <p:nvPr/>
          </p:nvSpPr>
          <p:spPr>
            <a:xfrm>
              <a:off x="477824" y="1383657"/>
              <a:ext cx="8058491" cy="2287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09">
                <a:defRPr/>
              </a:pPr>
              <a:r>
                <a:rPr lang="en-US" altLang="ko-KR" sz="9599" b="1" kern="900" spc="-50" dirty="0">
                  <a:gradFill flip="none" rotWithShape="1">
                    <a:gsLst>
                      <a:gs pos="33000">
                        <a:srgbClr val="458C79"/>
                      </a:gs>
                      <a:gs pos="87000">
                        <a:srgbClr val="F8C600"/>
                      </a:gs>
                      <a:gs pos="60000">
                        <a:srgbClr val="F12E65"/>
                      </a:gs>
                    </a:gsLst>
                    <a:lin ang="5400000" scaled="1"/>
                    <a:tileRect/>
                  </a:gradFill>
                  <a:latin typeface="Aharoni" panose="02010803020104030203" pitchFamily="2" charset="-79"/>
                  <a:ea typeface="HY견고딕" pitchFamily="18" charset="-127"/>
                  <a:cs typeface="Aharoni" panose="02010803020104030203" pitchFamily="2" charset="-79"/>
                </a:rPr>
                <a:t>CHÚC CÁC EM </a:t>
              </a:r>
            </a:p>
            <a:p>
              <a:pPr algn="ctr" defTabSz="914309">
                <a:defRPr/>
              </a:pPr>
              <a:r>
                <a:rPr lang="en-US" altLang="ko-KR" sz="9599" b="1" kern="900" spc="-50" dirty="0">
                  <a:gradFill flip="none" rotWithShape="1">
                    <a:gsLst>
                      <a:gs pos="33000">
                        <a:srgbClr val="458C79"/>
                      </a:gs>
                      <a:gs pos="87000">
                        <a:srgbClr val="F8C600"/>
                      </a:gs>
                      <a:gs pos="60000">
                        <a:srgbClr val="F12E65"/>
                      </a:gs>
                    </a:gsLst>
                    <a:lin ang="5400000" scaled="1"/>
                    <a:tileRect/>
                  </a:gradFill>
                  <a:latin typeface="Aharoni" panose="02010803020104030203" pitchFamily="2" charset="-79"/>
                  <a:ea typeface="HY견고딕" pitchFamily="18" charset="-127"/>
                  <a:cs typeface="Aharoni" panose="02010803020104030203" pitchFamily="2" charset="-79"/>
                </a:rPr>
                <a:t>HỌC TỐT!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4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B9DC5-40B7-3BE3-E234-0C4A26E87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E3540C-B154-BCED-A7EB-E91DD567CCF7}"/>
              </a:ext>
            </a:extLst>
          </p:cNvPr>
          <p:cNvSpPr txBox="1"/>
          <p:nvPr/>
        </p:nvSpPr>
        <p:spPr>
          <a:xfrm>
            <a:off x="209551" y="1490008"/>
            <a:ext cx="121904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31"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Toán</a:t>
            </a:r>
            <a:endParaRPr lang="en-US" sz="54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Mijas" panose="02000506000000020004" pitchFamily="50" charset="0"/>
            </a:endParaRPr>
          </a:p>
          <a:p>
            <a:pPr algn="ctr" defTabSz="685731"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Phép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cộng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nhớ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)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trong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phạm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vi 100</a:t>
            </a:r>
          </a:p>
          <a:p>
            <a:pPr algn="ctr" defTabSz="685731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6618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7A5CA-7540-0E45-7BE8-7FFB5729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B1ED0B-FAF8-FFEF-EF1B-F730A74B2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055"/>
            <a:ext cx="12673052" cy="7129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159A4F-8909-193F-26C1-6C9CC047D7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03" y="-231783"/>
            <a:ext cx="6091903" cy="7244216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D5C46D71-EE2A-4F0E-7D61-10CBCFF517D6}"/>
              </a:ext>
            </a:extLst>
          </p:cNvPr>
          <p:cNvSpPr/>
          <p:nvPr/>
        </p:nvSpPr>
        <p:spPr>
          <a:xfrm>
            <a:off x="5973622" y="80715"/>
            <a:ext cx="6012391" cy="3063864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41B1F-60E2-E24A-BD7D-03F5CC273DB1}"/>
              </a:ext>
            </a:extLst>
          </p:cNvPr>
          <p:cNvSpPr txBox="1"/>
          <p:nvPr/>
        </p:nvSpPr>
        <p:spPr>
          <a:xfrm>
            <a:off x="6285888" y="1104881"/>
            <a:ext cx="5772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xin_chao_cac_ban_minh_la_do_re_mon_hom_nay_db4d1a96-7659-47d6-9afb-434c59cf5dc7">
            <a:hlinkClick r:id="" action="ppaction://media"/>
            <a:extLst>
              <a:ext uri="{FF2B5EF4-FFF2-40B4-BE49-F238E27FC236}">
                <a16:creationId xmlns:a16="http://schemas.microsoft.com/office/drawing/2014/main" id="{04BD1917-178D-E101-941F-A2995FE58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67920" y="311679"/>
            <a:ext cx="609600" cy="609601"/>
          </a:xfrm>
          <a:prstGeom prst="rect">
            <a:avLst/>
          </a:prstGeom>
        </p:spPr>
      </p:pic>
      <p:pic>
        <p:nvPicPr>
          <p:cNvPr id="7" name="cac_ban_da_san_sang_chua_chung_minh_cung_choi_be8d70cc-35e9-4444-8542-581608f06298">
            <a:hlinkClick r:id="" action="ppaction://media"/>
            <a:extLst>
              <a:ext uri="{FF2B5EF4-FFF2-40B4-BE49-F238E27FC236}">
                <a16:creationId xmlns:a16="http://schemas.microsoft.com/office/drawing/2014/main" id="{74235B07-9377-C301-764A-9208EBA017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72035" y="1081116"/>
            <a:ext cx="609600" cy="609600"/>
          </a:xfrm>
          <a:prstGeom prst="rect">
            <a:avLst/>
          </a:prstGeom>
        </p:spPr>
      </p:pic>
      <p:pic>
        <p:nvPicPr>
          <p:cNvPr id="8" name="Beat – Doremon">
            <a:hlinkClick r:id="" action="ppaction://media"/>
            <a:extLst>
              <a:ext uri="{FF2B5EF4-FFF2-40B4-BE49-F238E27FC236}">
                <a16:creationId xmlns:a16="http://schemas.microsoft.com/office/drawing/2014/main" id="{CADA255F-8EC6-E4D7-D8EC-B50DE746E1A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6100" end="143189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02724" y="18316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7143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47B37-8797-4A7A-100A-590FC3AA5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FBAE8F-0231-7C10-0C5A-3C2BD8876D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36" t="26954" b="14458"/>
          <a:stretch/>
        </p:blipFill>
        <p:spPr>
          <a:xfrm>
            <a:off x="-1" y="18940"/>
            <a:ext cx="5229926" cy="687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01F4F-AF2B-BF58-E2AD-ADF56314EB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474" b="27749"/>
          <a:stretch/>
        </p:blipFill>
        <p:spPr>
          <a:xfrm>
            <a:off x="4409194" y="-4389"/>
            <a:ext cx="5057970" cy="6876000"/>
          </a:xfrm>
          <a:prstGeom prst="rect">
            <a:avLst/>
          </a:prstGeom>
        </p:spPr>
      </p:pic>
      <p:pic>
        <p:nvPicPr>
          <p:cNvPr id="6" name="mau3">
            <a:extLst>
              <a:ext uri="{FF2B5EF4-FFF2-40B4-BE49-F238E27FC236}">
                <a16:creationId xmlns:a16="http://schemas.microsoft.com/office/drawing/2014/main" id="{75F19BF3-7BDF-AAD5-4993-8003912E13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95" r="13925" b="15116"/>
          <a:stretch/>
        </p:blipFill>
        <p:spPr>
          <a:xfrm>
            <a:off x="8730846" y="-3890"/>
            <a:ext cx="4481611" cy="687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2A8B1A-FDB0-AB74-3EC1-18421EFE0A66}"/>
              </a:ext>
            </a:extLst>
          </p:cNvPr>
          <p:cNvSpPr txBox="1"/>
          <p:nvPr/>
        </p:nvSpPr>
        <p:spPr>
          <a:xfrm>
            <a:off x="200830" y="1693334"/>
            <a:ext cx="12039601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1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1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61641D-AAC1-149E-FD78-C8C4D89C9A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719" y="3801518"/>
            <a:ext cx="3776386" cy="3312620"/>
          </a:xfrm>
          <a:prstGeom prst="rect">
            <a:avLst/>
          </a:prstGeom>
        </p:spPr>
      </p:pic>
      <p:pic>
        <p:nvPicPr>
          <p:cNvPr id="7" name="tro_choi_cua_chung_minh_mang_ten_lat_manh_ghep_46e8cc09-d035-4882-9d62-41a2bcd54777">
            <a:hlinkClick r:id="" action="ppaction://media"/>
            <a:extLst>
              <a:ext uri="{FF2B5EF4-FFF2-40B4-BE49-F238E27FC236}">
                <a16:creationId xmlns:a16="http://schemas.microsoft.com/office/drawing/2014/main" id="{4713935F-68AC-929C-158A-DE457C4FC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4586" y="3993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33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1C1B2-25A9-0C65-9467-153656375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en_man_hinh_co_3_manh_ghep_moi_manh_ghep_tuong_f197437e-4bc7-47a5-9393-4bd00e7d54a8">
            <a:hlinkClick r:id="" action="ppaction://media"/>
            <a:extLst>
              <a:ext uri="{FF2B5EF4-FFF2-40B4-BE49-F238E27FC236}">
                <a16:creationId xmlns:a16="http://schemas.microsoft.com/office/drawing/2014/main" id="{F8EC0764-D494-CE60-1AB3-DD2C3901F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7252" y="1295707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55D093-62F7-E870-9EF5-81F2D31679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336" t="26954" b="14458"/>
          <a:stretch/>
        </p:blipFill>
        <p:spPr>
          <a:xfrm>
            <a:off x="0" y="-4799"/>
            <a:ext cx="4349707" cy="68385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6D3A7F-4BF5-86A8-2AE1-2DDBACAF7AA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474" b="27749"/>
          <a:stretch/>
        </p:blipFill>
        <p:spPr>
          <a:xfrm>
            <a:off x="3673923" y="27461"/>
            <a:ext cx="4564642" cy="6870851"/>
          </a:xfrm>
          <a:prstGeom prst="rect">
            <a:avLst/>
          </a:prstGeom>
        </p:spPr>
      </p:pic>
      <p:pic>
        <p:nvPicPr>
          <p:cNvPr id="21" name="mau3">
            <a:extLst>
              <a:ext uri="{FF2B5EF4-FFF2-40B4-BE49-F238E27FC236}">
                <a16:creationId xmlns:a16="http://schemas.microsoft.com/office/drawing/2014/main" id="{75D96B7E-A67E-CBA9-D02E-FEE59CC18A1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95" r="13925" b="15116"/>
          <a:stretch/>
        </p:blipFill>
        <p:spPr>
          <a:xfrm>
            <a:off x="7528467" y="43503"/>
            <a:ext cx="4677988" cy="6838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0370FC-E710-47E0-7CBC-8D0AE2073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336" t="26954" b="14458"/>
          <a:stretch/>
        </p:blipFill>
        <p:spPr>
          <a:xfrm>
            <a:off x="-2035" y="43327"/>
            <a:ext cx="4349707" cy="6838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95003B-5AE2-AF48-8256-A97C40828F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972" y="4896770"/>
            <a:ext cx="2017584" cy="201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74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A039BFC-4D9B-48AC-ADB1-8B9B22833646}"/>
              </a:ext>
            </a:extLst>
          </p:cNvPr>
          <p:cNvSpPr/>
          <p:nvPr/>
        </p:nvSpPr>
        <p:spPr>
          <a:xfrm>
            <a:off x="1931194" y="502024"/>
            <a:ext cx="9499600" cy="4639733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B6709-C290-2359-3679-7BE5D9C3F342}"/>
              </a:ext>
            </a:extLst>
          </p:cNvPr>
          <p:cNvSpPr txBox="1"/>
          <p:nvPr/>
        </p:nvSpPr>
        <p:spPr>
          <a:xfrm>
            <a:off x="3660098" y="1526074"/>
            <a:ext cx="8651346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+ 43                      47 + 14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 + 26                      66 + 25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6A6CE-FD2B-671E-0312-9B9D9D509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66" y="3605813"/>
            <a:ext cx="3776386" cy="3312620"/>
          </a:xfrm>
          <a:prstGeom prst="rect">
            <a:avLst/>
          </a:prstGeom>
        </p:spPr>
      </p:pic>
      <p:pic>
        <p:nvPicPr>
          <p:cNvPr id="7" name="chuc_mung_ban_da_hoan_thanh_nhiem_vu_thu_nhat_969f8b87-7367-4efa-ba9b-f99c43098f93">
            <a:hlinkClick r:id="" action="ppaction://media"/>
            <a:extLst>
              <a:ext uri="{FF2B5EF4-FFF2-40B4-BE49-F238E27FC236}">
                <a16:creationId xmlns:a16="http://schemas.microsoft.com/office/drawing/2014/main" id="{97ADDFF6-662F-EDC7-4D9B-46E64DA42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22300" y="1526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86C42-3213-1BEB-2FD5-DC4F8FE3F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ase with flowers and an apple&#10;&#10;AI-generated content may be incorrect.">
            <a:extLst>
              <a:ext uri="{FF2B5EF4-FFF2-40B4-BE49-F238E27FC236}">
                <a16:creationId xmlns:a16="http://schemas.microsoft.com/office/drawing/2014/main" id="{9B3B4BB2-78B7-445F-D48E-9445AD5E9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429"/>
            <a:ext cx="12320337" cy="73359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716A4D-07E8-23C1-1EC4-2B257B1A97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474" b="27749"/>
          <a:stretch/>
        </p:blipFill>
        <p:spPr>
          <a:xfrm>
            <a:off x="3673923" y="19440"/>
            <a:ext cx="4564642" cy="6870851"/>
          </a:xfrm>
          <a:prstGeom prst="rect">
            <a:avLst/>
          </a:prstGeom>
        </p:spPr>
      </p:pic>
      <p:pic>
        <p:nvPicPr>
          <p:cNvPr id="21" name="mau3">
            <a:extLst>
              <a:ext uri="{FF2B5EF4-FFF2-40B4-BE49-F238E27FC236}">
                <a16:creationId xmlns:a16="http://schemas.microsoft.com/office/drawing/2014/main" id="{7E80D19A-F888-53C1-7202-367FB07819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95" r="13925" b="15116"/>
          <a:stretch/>
        </p:blipFill>
        <p:spPr>
          <a:xfrm>
            <a:off x="7512425" y="3398"/>
            <a:ext cx="4677988" cy="6838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C2011-7E81-8219-E864-05B2637B50E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336" t="26954" b="14458"/>
          <a:stretch/>
        </p:blipFill>
        <p:spPr>
          <a:xfrm>
            <a:off x="-2035" y="-23850"/>
            <a:ext cx="4349707" cy="6886862"/>
          </a:xfrm>
          <a:prstGeom prst="rect">
            <a:avLst/>
          </a:prstGeom>
        </p:spPr>
      </p:pic>
      <p:pic>
        <p:nvPicPr>
          <p:cNvPr id="3" name="manh_ghep_thu_nhat_da_duoc_mo_ra_mot_phan_cua_6deca76e-185b-40c8-b640-763caeedc85e">
            <a:hlinkClick r:id="" action="ppaction://media"/>
            <a:extLst>
              <a:ext uri="{FF2B5EF4-FFF2-40B4-BE49-F238E27FC236}">
                <a16:creationId xmlns:a16="http://schemas.microsoft.com/office/drawing/2014/main" id="{B9EEA38B-B906-ED89-300C-148CC8907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7252" y="214947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089DBC-F209-0B2C-0D19-95291F76AB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474" b="27749"/>
          <a:stretch/>
        </p:blipFill>
        <p:spPr>
          <a:xfrm>
            <a:off x="3647728" y="-20857"/>
            <a:ext cx="4564642" cy="6870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C3EBF6-0A7C-A82B-4DA1-0D75DB6E14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972" y="4872707"/>
            <a:ext cx="2017584" cy="201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4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195"/>
                            </p:stCondLst>
                            <p:childTnLst>
                              <p:par>
                                <p:cTn id="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20D66-E020-4724-114A-397EC215F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C6C021-1B64-27F1-E166-E7ED1B16A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319" y="3545380"/>
            <a:ext cx="3776386" cy="3312620"/>
          </a:xfrm>
          <a:prstGeom prst="rect">
            <a:avLst/>
          </a:prstGeom>
        </p:spPr>
      </p:pic>
      <p:pic>
        <p:nvPicPr>
          <p:cNvPr id="7" name="chuc_mung_cac_ban_da_hoan_thanh_nhiem_vu_thu_2_2dc2cb4b-d323-43bc-9268-b9f4f8e9b727">
            <a:hlinkClick r:id="" action="ppaction://media"/>
            <a:extLst>
              <a:ext uri="{FF2B5EF4-FFF2-40B4-BE49-F238E27FC236}">
                <a16:creationId xmlns:a16="http://schemas.microsoft.com/office/drawing/2014/main" id="{9C8C54FD-6C79-CF2B-A504-F7058CE58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6919" y="1510489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658BC4-25F9-2F4E-B34E-A2F98825EF36}"/>
              </a:ext>
            </a:extLst>
          </p:cNvPr>
          <p:cNvGrpSpPr/>
          <p:nvPr/>
        </p:nvGrpSpPr>
        <p:grpSpPr>
          <a:xfrm>
            <a:off x="1650874" y="185788"/>
            <a:ext cx="9979652" cy="5293894"/>
            <a:chOff x="1650874" y="185788"/>
            <a:chExt cx="9979652" cy="5293894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B3CF3F4C-7D0C-9D80-B73F-1CA5EFE35DE3}"/>
                </a:ext>
              </a:extLst>
            </p:cNvPr>
            <p:cNvSpPr/>
            <p:nvPr/>
          </p:nvSpPr>
          <p:spPr>
            <a:xfrm>
              <a:off x="1650874" y="185788"/>
              <a:ext cx="9979652" cy="5293894"/>
            </a:xfrm>
            <a:prstGeom prst="wedgeEllipseCallout">
              <a:avLst>
                <a:gd name="adj1" fmla="val -22280"/>
                <a:gd name="adj2" fmla="val 64991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631B98D-177E-5E01-47F6-29C5D6AEEC68}"/>
                </a:ext>
              </a:extLst>
            </p:cNvPr>
            <p:cNvSpPr txBox="1"/>
            <p:nvPr/>
          </p:nvSpPr>
          <p:spPr>
            <a:xfrm>
              <a:off x="3157826" y="1061241"/>
              <a:ext cx="67785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sửa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pic>
          <p:nvPicPr>
            <p:cNvPr id="8" name="Picture 7" descr="A white rectangular signs with numbers on them&#10;&#10;AI-generated content may be incorrect.">
              <a:extLst>
                <a:ext uri="{FF2B5EF4-FFF2-40B4-BE49-F238E27FC236}">
                  <a16:creationId xmlns:a16="http://schemas.microsoft.com/office/drawing/2014/main" id="{3D39D231-588E-8E8C-66E3-69CED37A6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07" t="20867" r="7033"/>
            <a:stretch>
              <a:fillRect/>
            </a:stretch>
          </p:blipFill>
          <p:spPr>
            <a:xfrm>
              <a:off x="3157826" y="1904331"/>
              <a:ext cx="6778584" cy="2736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58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24E61-F687-6562-B8B4-4F26328E1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ase with flowers and an apple&#10;&#10;AI-generated content may be incorrect.">
            <a:extLst>
              <a:ext uri="{FF2B5EF4-FFF2-40B4-BE49-F238E27FC236}">
                <a16:creationId xmlns:a16="http://schemas.microsoft.com/office/drawing/2014/main" id="{5AEEEEDE-5C22-9D31-ACCE-3A8F7FFBE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429"/>
            <a:ext cx="12320337" cy="7335994"/>
          </a:xfrm>
          <a:prstGeom prst="rect">
            <a:avLst/>
          </a:prstGeom>
        </p:spPr>
      </p:pic>
      <p:pic>
        <p:nvPicPr>
          <p:cNvPr id="21" name="mau3">
            <a:extLst>
              <a:ext uri="{FF2B5EF4-FFF2-40B4-BE49-F238E27FC236}">
                <a16:creationId xmlns:a16="http://schemas.microsoft.com/office/drawing/2014/main" id="{8E822E08-E316-F44F-E862-57F4A98E24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95" r="13925" b="15116"/>
          <a:stretch/>
        </p:blipFill>
        <p:spPr>
          <a:xfrm>
            <a:off x="7360024" y="-9422"/>
            <a:ext cx="4971675" cy="6838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9B6B71-6655-ABE4-02ED-CCAFBA86BD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474" b="27749"/>
          <a:stretch/>
        </p:blipFill>
        <p:spPr>
          <a:xfrm>
            <a:off x="3250132" y="0"/>
            <a:ext cx="4865168" cy="6870851"/>
          </a:xfrm>
          <a:prstGeom prst="rect">
            <a:avLst/>
          </a:prstGeom>
        </p:spPr>
      </p:pic>
      <p:pic>
        <p:nvPicPr>
          <p:cNvPr id="7" name="neu_chua_ban_nao_giai_ma_duoc_buc_anh_nay_thi_ae940ebc-14e1-48a0-9b40-b0ff0ea1afe1">
            <a:hlinkClick r:id="" action="ppaction://media"/>
            <a:extLst>
              <a:ext uri="{FF2B5EF4-FFF2-40B4-BE49-F238E27FC236}">
                <a16:creationId xmlns:a16="http://schemas.microsoft.com/office/drawing/2014/main" id="{014A7E3D-E43C-A2B4-9778-3697DD6B6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1684" y="2149475"/>
            <a:ext cx="609600" cy="609600"/>
          </a:xfrm>
          <a:prstGeom prst="rect">
            <a:avLst/>
          </a:prstGeom>
        </p:spPr>
      </p:pic>
      <p:pic>
        <p:nvPicPr>
          <p:cNvPr id="8" name="mau3">
            <a:extLst>
              <a:ext uri="{FF2B5EF4-FFF2-40B4-BE49-F238E27FC236}">
                <a16:creationId xmlns:a16="http://schemas.microsoft.com/office/drawing/2014/main" id="{E68A4F0F-5236-256A-CEDA-5E830C52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95" r="13925" b="15116"/>
          <a:stretch/>
        </p:blipFill>
        <p:spPr>
          <a:xfrm>
            <a:off x="7334624" y="-9422"/>
            <a:ext cx="5289176" cy="6838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5BE31A-2284-A0EB-CB71-57AFECC0EC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972" y="4872707"/>
            <a:ext cx="2017584" cy="201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7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28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9FD2775-7754-4701-99DB-64791898A5ED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</Words>
  <Application>Microsoft Office PowerPoint</Application>
  <PresentationFormat>Custom</PresentationFormat>
  <Paragraphs>26</Paragraphs>
  <Slides>12</Slides>
  <Notes>8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Times New Roman</vt:lpstr>
      <vt:lpstr>Aharoni</vt:lpstr>
      <vt:lpstr>iCiel Mijas</vt:lpstr>
      <vt:lpstr>UTM Avo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/>
  <cp:lastModifiedBy/>
  <cp:revision>1</cp:revision>
  <dcterms:created xsi:type="dcterms:W3CDTF">2017-11-23T01:02:29Z</dcterms:created>
  <dcterms:modified xsi:type="dcterms:W3CDTF">2026-04-10T02:43:23Z</dcterms:modified>
</cp:coreProperties>
</file>