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59" r:id="rId5"/>
    <p:sldId id="262" r:id="rId6"/>
    <p:sldId id="264" r:id="rId7"/>
    <p:sldId id="265" r:id="rId8"/>
    <p:sldId id="261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49" d="100"/>
          <a:sy n="49" d="100"/>
        </p:scale>
        <p:origin x="85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27567-22C6-429B-BE2B-0B5AD154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B6792-C5E1-40E7-A260-22B2EB64D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DCA9A-F855-409F-AB7F-A64ACDC07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61CF-5B06-4C99-BCA0-C1224C835933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B6370-3233-4BEC-9E0C-49ECD5737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469B-F937-434F-A5E3-34044CEC5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E28F-23C1-41F5-A2FF-E77BF423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1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0611-7304-4A59-B99E-D81D42383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23798-C101-4DB8-866A-F0BF9F802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9E63-DC1A-4EBF-ABA0-6FB62A4A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61CF-5B06-4C99-BCA0-C1224C835933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E388F-7BDD-4070-B865-4B8C9C0F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1F53-F6F2-47A9-BE87-19280F2AC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E28F-23C1-41F5-A2FF-E77BF423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3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83B0C0-7B87-4F3F-BDBC-2DDA88CEB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9BA7E-E3DC-4F4E-B90B-FC79BE645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D59A7-BF8E-4036-BDF4-11F6853F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61CF-5B06-4C99-BCA0-C1224C835933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BC87E-2CC2-49C1-A419-C1598675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59C75-B54D-440A-B1DD-7C69EE26A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E28F-23C1-41F5-A2FF-E77BF423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7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01953-FF57-4E75-88A7-C87F1A51C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0E591-949A-40C7-8AA1-61E613F6A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40F46-7A6C-4C21-9C08-2A6FCE28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61CF-5B06-4C99-BCA0-C1224C835933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FBF47-B4E9-4166-B15F-5B44592C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E9639-0DD3-47B6-8A4F-C0B7886A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E28F-23C1-41F5-A2FF-E77BF423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3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BDED8-E06E-465B-989F-183DD7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16D02-DBB7-4567-A951-7DAB51DE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B99C2-F995-44C2-A134-0DA589166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61CF-5B06-4C99-BCA0-C1224C835933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8364F-D789-4D8D-902F-3B03C8F9C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393CE-7E16-44DD-A459-B6D11832C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E28F-23C1-41F5-A2FF-E77BF423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5FD70-45F6-4716-88A0-75867369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E4A73-2B3E-418B-92B3-37754F2A5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0E1F22-3615-417A-9909-011FE85D3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5F4D7-060F-471E-AE1E-F42C688F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61CF-5B06-4C99-BCA0-C1224C835933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533FE-B345-4A47-839E-74AF1587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1D3E9-8642-47DA-9CD3-BAEA5F3A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E28F-23C1-41F5-A2FF-E77BF423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18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69B36-3BE3-4E18-B6D6-B6C2DCF15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33A5B-D116-4D83-A98D-8FACCAB07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3D370-2DD6-4CA7-A7D6-0A8D12796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1E49A-6191-4917-B993-045186297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23564-E73A-4593-9CA8-F19F577E3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385FDE-A983-48C5-A744-0C26A830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61CF-5B06-4C99-BCA0-C1224C835933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3D562C-C3AC-4FA9-89DE-BDCC698CB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AA9BF6-D0C6-430A-A5BC-98798676D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E28F-23C1-41F5-A2FF-E77BF423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7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DBB38-7D5E-496A-A552-D07D581E9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2C974-B7E2-4E62-8C9E-08BA860E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61CF-5B06-4C99-BCA0-C1224C835933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88B0C-A590-48B4-855F-5745DB0D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5FCE5-6E0A-4596-B01C-EB04141D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E28F-23C1-41F5-A2FF-E77BF423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9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DA2C56-BE85-4BA8-9ACB-0FB582BB5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61CF-5B06-4C99-BCA0-C1224C835933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7CCE1-84D4-4E13-AF41-6955D277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E5D5E-D4B4-49F4-A715-C786C93B0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E28F-23C1-41F5-A2FF-E77BF423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6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9D71-6096-40CC-9C63-CEAAE78E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11C29-28A7-4D73-8426-ABCE4A487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E905F-2C0B-4E9C-A40F-FF55083E7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76123-547B-4CC1-A6F2-AE17A50E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61CF-5B06-4C99-BCA0-C1224C835933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3929B-89C2-4EB3-AF50-BD848091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309A5-56E5-4783-BD06-E7EC6313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E28F-23C1-41F5-A2FF-E77BF423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6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4196-7139-408F-BCBF-8431054C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2C7F44-05A5-4162-B4FF-5B0B76358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45B32-1EA3-425C-98B8-9E0438E72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94E67-013F-4CB8-B2D1-52D91031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61CF-5B06-4C99-BCA0-C1224C835933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DCF6F-BFCE-467B-B35C-4392CB716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572A1-2F57-457B-A302-FB8EFD1A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E28F-23C1-41F5-A2FF-E77BF423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6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E7549A-54F8-4828-8CF4-226AD845F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2852B-3031-4B94-8357-E7B210D56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0EB8F-F880-46E4-A868-36E505A6F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161CF-5B06-4C99-BCA0-C1224C835933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5D3C4-B38A-443E-A2F8-820E1DFDA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9B9EB-8C4C-4B4C-81D2-3FFACAA87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0E28F-23C1-41F5-A2FF-E77BF423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5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BE0A6-B171-46CF-8FFD-7142DC5A2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69562D-7B06-4522-8C45-450C35E7A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60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7EB27-73EC-401C-893E-FFB904FE88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í ngô hát">
            <a:hlinkClick r:id="" action="ppaction://media"/>
            <a:extLst>
              <a:ext uri="{FF2B5EF4-FFF2-40B4-BE49-F238E27FC236}">
                <a16:creationId xmlns:a16="http://schemas.microsoft.com/office/drawing/2014/main" id="{EFEBF349-39E2-4107-9B53-C3098FC09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1552292" cy="658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5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A1725-F9CE-4917-849C-08400ECD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9A97C-0957-4CA9-B276-4A61EECEF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39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child holding a carrot&#10;&#10;Description automatically generated">
            <a:extLst>
              <a:ext uri="{FF2B5EF4-FFF2-40B4-BE49-F238E27FC236}">
                <a16:creationId xmlns:a16="http://schemas.microsoft.com/office/drawing/2014/main" id="{3F03D8EA-07E8-4013-BCCA-90A4D1D23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195028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DCE50-3EF7-447B-BC03-B0C3BC8B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90605-6586-4FDB-A3A7-6A80316CA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5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áo mới">
            <a:hlinkClick r:id="" action="ppaction://media"/>
            <a:extLst>
              <a:ext uri="{FF2B5EF4-FFF2-40B4-BE49-F238E27FC236}">
                <a16:creationId xmlns:a16="http://schemas.microsoft.com/office/drawing/2014/main" id="{67F6DAE4-92FB-4C71-8096-DCDE53E630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9517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B225D-F78F-41B7-878E-B96745E36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28E91-BBEE-4157-A8B0-E36B4DC10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37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nến">
            <a:hlinkClick r:id="" action="ppaction://media"/>
            <a:extLst>
              <a:ext uri="{FF2B5EF4-FFF2-40B4-BE49-F238E27FC236}">
                <a16:creationId xmlns:a16="http://schemas.microsoft.com/office/drawing/2014/main" id="{68EC22F2-7ABF-4EBA-908E-CEEFD0EA8E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38193"/>
          </a:xfrm>
        </p:spPr>
      </p:pic>
    </p:spTree>
    <p:extLst>
      <p:ext uri="{BB962C8B-B14F-4D97-AF65-F5344CB8AC3E}">
        <p14:creationId xmlns:p14="http://schemas.microsoft.com/office/powerpoint/2010/main" val="2491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44F1-FCEA-4157-9C0E-1117E9036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76D8D-1671-49D7-9BC4-37A2FAE73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Widescreen</PresentationFormat>
  <Paragraphs>0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Trang</cp:lastModifiedBy>
  <cp:revision>6</cp:revision>
  <dcterms:created xsi:type="dcterms:W3CDTF">2025-03-20T01:02:22Z</dcterms:created>
  <dcterms:modified xsi:type="dcterms:W3CDTF">2025-03-22T16:31:18Z</dcterms:modified>
</cp:coreProperties>
</file>