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58" r:id="rId3"/>
    <p:sldId id="303" r:id="rId4"/>
    <p:sldId id="265" r:id="rId5"/>
    <p:sldId id="360" r:id="rId6"/>
    <p:sldId id="261" r:id="rId7"/>
    <p:sldId id="302" r:id="rId8"/>
    <p:sldId id="299" r:id="rId9"/>
    <p:sldId id="300" r:id="rId10"/>
    <p:sldId id="359" r:id="rId11"/>
    <p:sldId id="278" r:id="rId12"/>
    <p:sldId id="301" r:id="rId13"/>
    <p:sldId id="4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7" autoAdjust="0"/>
  </p:normalViewPr>
  <p:slideViewPr>
    <p:cSldViewPr>
      <p:cViewPr varScale="1">
        <p:scale>
          <a:sx n="44" d="100"/>
          <a:sy n="44" d="100"/>
        </p:scale>
        <p:origin x="144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BE3F0-0202-4045-BA78-4217BC1A7F82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97401-9D01-4BB0-9ADD-99952D0E5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7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97401-9D01-4BB0-9ADD-99952D0E5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50ED03A-9A23-433C-87A3-31FBC61DC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83BD229-E57F-4C59-A520-0A20220D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AFC6C3F-2782-49E8-82E8-4F25827A4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7B0ADE-E648-44DB-B275-FB3C87F9DF7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71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2004"/>
            <a:ext cx="912437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A4F3-39D6-4D69-93FD-4E4EE5F44A13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5C76-6765-485B-AA71-43D043938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38200" y="76200"/>
            <a:ext cx="7051146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Nhiệt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liệt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thầy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-93"/>
                <a:cs typeface="DokChampa" pitchFamily="34" charset="-34"/>
              </a:rPr>
              <a:t>cô</a:t>
            </a:r>
            <a:endParaRPr lang="en-US" sz="5400" b="1" dirty="0">
              <a:solidFill>
                <a:srgbClr val="FF0000"/>
              </a:solidFill>
              <a:latin typeface="HP001 4 hàng" pitchFamily="34" charset="-93"/>
              <a:cs typeface="DokChampa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338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E75F-E729-4C57-98B5-68F31811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126AF-9477-4600-A8CF-991E12FC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81D0F-A951-4A19-B199-11C90DD6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975" y="1562101"/>
            <a:ext cx="914400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445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68A78-050D-98CA-B16A-9B25AC92E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321563"/>
          </a:xfrm>
        </p:spPr>
      </p:pic>
    </p:spTree>
    <p:extLst>
      <p:ext uri="{BB962C8B-B14F-4D97-AF65-F5344CB8AC3E}">
        <p14:creationId xmlns:p14="http://schemas.microsoft.com/office/powerpoint/2010/main" val="24129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1DD000-FE63-45BC-8163-EB18CD2E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DBUTT~1">
            <a:hlinkClick r:id="rId4" action="ppaction://hlinksldjump"/>
            <a:extLst>
              <a:ext uri="{FF2B5EF4-FFF2-40B4-BE49-F238E27FC236}">
                <a16:creationId xmlns:a16="http://schemas.microsoft.com/office/drawing/2014/main" id="{66B0EBB0-C81C-4C4A-9F75-AAD8D1271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DBUTT~1">
            <a:hlinkClick r:id="rId4" action="ppaction://hlinksldjump"/>
            <a:extLst>
              <a:ext uri="{FF2B5EF4-FFF2-40B4-BE49-F238E27FC236}">
                <a16:creationId xmlns:a16="http://schemas.microsoft.com/office/drawing/2014/main" id="{AA004903-71D6-444C-9DF4-C0FF9E0791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WordArt 22">
            <a:extLst>
              <a:ext uri="{FF2B5EF4-FFF2-40B4-BE49-F238E27FC236}">
                <a16:creationId xmlns:a16="http://schemas.microsoft.com/office/drawing/2014/main" id="{1BE6CECA-EF6F-4D17-8B53-6697ED8839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609600"/>
            <a:ext cx="8915400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Cảm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ơn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em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học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sinh</a:t>
            </a:r>
            <a:endParaRPr lang="en-US" sz="3600" b="1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Và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thầy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cô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giáo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đã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lắng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nghe</a:t>
            </a:r>
            <a:r>
              <a:rPr lang="en-US" sz="3600" b="1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17660425825512645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133A-0B5C-4D87-B00E-2ADE85CB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2A9A1-0D7D-4EE6-8C95-CADB2D19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153525148086">
            <a:hlinkClick r:id="" action="ppaction://media"/>
            <a:extLst>
              <a:ext uri="{FF2B5EF4-FFF2-40B4-BE49-F238E27FC236}">
                <a16:creationId xmlns:a16="http://schemas.microsoft.com/office/drawing/2014/main" id="{CB8BD2AB-5F9F-4AEB-A91D-E17A4DE81C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5A38-5F08-4DCB-B0BD-C6ABF9D0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A938-15EB-452E-ADF8-8F8E1CD6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92374-4D19-2372-822E-D7AC05C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915400" cy="510540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2C6DFD-7C34-5176-C5BD-88BBF1619C9C}"/>
              </a:ext>
            </a:extLst>
          </p:cNvPr>
          <p:cNvCxnSpPr>
            <a:cxnSpLocks/>
          </p:cNvCxnSpPr>
          <p:nvPr/>
        </p:nvCxnSpPr>
        <p:spPr>
          <a:xfrm>
            <a:off x="3276600" y="22098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139CD7-47B2-6CA7-311F-D5D7B0821730}"/>
              </a:ext>
            </a:extLst>
          </p:cNvPr>
          <p:cNvCxnSpPr>
            <a:cxnSpLocks/>
          </p:cNvCxnSpPr>
          <p:nvPr/>
        </p:nvCxnSpPr>
        <p:spPr>
          <a:xfrm>
            <a:off x="2133600" y="5029200"/>
            <a:ext cx="609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12B554-35A0-D31E-5CC4-E1559C62CEDE}"/>
              </a:ext>
            </a:extLst>
          </p:cNvPr>
          <p:cNvCxnSpPr/>
          <p:nvPr/>
        </p:nvCxnSpPr>
        <p:spPr>
          <a:xfrm>
            <a:off x="4267200" y="2209800"/>
            <a:ext cx="1676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2303B7-6FBF-548B-D25A-3AB0C538E62B}"/>
              </a:ext>
            </a:extLst>
          </p:cNvPr>
          <p:cNvCxnSpPr>
            <a:cxnSpLocks/>
          </p:cNvCxnSpPr>
          <p:nvPr/>
        </p:nvCxnSpPr>
        <p:spPr>
          <a:xfrm>
            <a:off x="3810000" y="4419600"/>
            <a:ext cx="1219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E376A3-ABFE-1661-F4E7-473BF3A38B88}"/>
              </a:ext>
            </a:extLst>
          </p:cNvPr>
          <p:cNvCxnSpPr>
            <a:cxnSpLocks/>
          </p:cNvCxnSpPr>
          <p:nvPr/>
        </p:nvCxnSpPr>
        <p:spPr>
          <a:xfrm>
            <a:off x="228600" y="4999264"/>
            <a:ext cx="1143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E3DF54-4A91-3D75-B45B-4DFD15D63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2574"/>
            <a:ext cx="8991600" cy="544012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FBD3A-30CA-58C3-1D16-779A4895F282}"/>
              </a:ext>
            </a:extLst>
          </p:cNvPr>
          <p:cNvSpPr txBox="1"/>
          <p:nvPr/>
        </p:nvSpPr>
        <p:spPr>
          <a:xfrm>
            <a:off x="4495800" y="27432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14807-4915-CF9C-2C68-0D97A7DC692A}"/>
              </a:ext>
            </a:extLst>
          </p:cNvPr>
          <p:cNvSpPr txBox="1"/>
          <p:nvPr/>
        </p:nvSpPr>
        <p:spPr>
          <a:xfrm>
            <a:off x="6019800" y="1371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81228-9173-97DB-33CE-08BB1A797A99}"/>
              </a:ext>
            </a:extLst>
          </p:cNvPr>
          <p:cNvSpPr txBox="1"/>
          <p:nvPr/>
        </p:nvSpPr>
        <p:spPr>
          <a:xfrm>
            <a:off x="457200" y="26540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2D3F3-917A-212A-D7A8-51B541C919FE}"/>
              </a:ext>
            </a:extLst>
          </p:cNvPr>
          <p:cNvSpPr txBox="1"/>
          <p:nvPr/>
        </p:nvSpPr>
        <p:spPr>
          <a:xfrm>
            <a:off x="2286000" y="3352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F48B3-CFFA-EC03-AA0D-6A8257B00A31}"/>
              </a:ext>
            </a:extLst>
          </p:cNvPr>
          <p:cNvSpPr txBox="1"/>
          <p:nvPr/>
        </p:nvSpPr>
        <p:spPr>
          <a:xfrm>
            <a:off x="685800" y="328263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2F8FB2-647B-BED7-9D19-C2C545B08A3E}"/>
              </a:ext>
            </a:extLst>
          </p:cNvPr>
          <p:cNvSpPr txBox="1"/>
          <p:nvPr/>
        </p:nvSpPr>
        <p:spPr>
          <a:xfrm>
            <a:off x="457200" y="1371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62D05-C27C-A5DD-B363-D91264E82A99}"/>
              </a:ext>
            </a:extLst>
          </p:cNvPr>
          <p:cNvSpPr txBox="1"/>
          <p:nvPr/>
        </p:nvSpPr>
        <p:spPr>
          <a:xfrm>
            <a:off x="459921" y="390382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E1232-4A67-A987-99DD-48296818BBF6}"/>
              </a:ext>
            </a:extLst>
          </p:cNvPr>
          <p:cNvSpPr txBox="1"/>
          <p:nvPr/>
        </p:nvSpPr>
        <p:spPr>
          <a:xfrm>
            <a:off x="5181600" y="390382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B8645-F7C5-5AB4-C04D-BF4E1A4B2E80}"/>
              </a:ext>
            </a:extLst>
          </p:cNvPr>
          <p:cNvSpPr txBox="1"/>
          <p:nvPr/>
        </p:nvSpPr>
        <p:spPr>
          <a:xfrm>
            <a:off x="8077200" y="39624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62DC5-BE57-C28F-9B23-49AFC2BF8737}"/>
              </a:ext>
            </a:extLst>
          </p:cNvPr>
          <p:cNvSpPr txBox="1"/>
          <p:nvPr/>
        </p:nvSpPr>
        <p:spPr>
          <a:xfrm>
            <a:off x="1295400" y="450265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2B018-1467-3DF6-9B15-623ED86B0276}"/>
              </a:ext>
            </a:extLst>
          </p:cNvPr>
          <p:cNvSpPr txBox="1"/>
          <p:nvPr/>
        </p:nvSpPr>
        <p:spPr>
          <a:xfrm>
            <a:off x="7772400" y="449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062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7056918-88A7-7E76-A425-287369B62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09600"/>
            <a:ext cx="9144000" cy="5287723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DFAE4A-7768-E6E9-BFCE-773082D7BF12}"/>
              </a:ext>
            </a:extLst>
          </p:cNvPr>
          <p:cNvCxnSpPr/>
          <p:nvPr/>
        </p:nvCxnSpPr>
        <p:spPr>
          <a:xfrm>
            <a:off x="685800" y="2209800"/>
            <a:ext cx="533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BBAA42-352C-3B61-BB63-7484AF5746E4}"/>
              </a:ext>
            </a:extLst>
          </p:cNvPr>
          <p:cNvCxnSpPr>
            <a:cxnSpLocks/>
          </p:cNvCxnSpPr>
          <p:nvPr/>
        </p:nvCxnSpPr>
        <p:spPr>
          <a:xfrm>
            <a:off x="6248400" y="2209800"/>
            <a:ext cx="2667000" cy="280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22C035-78F4-C0C9-57AC-F6DF526C00F1}"/>
              </a:ext>
            </a:extLst>
          </p:cNvPr>
          <p:cNvCxnSpPr>
            <a:cxnSpLocks/>
          </p:cNvCxnSpPr>
          <p:nvPr/>
        </p:nvCxnSpPr>
        <p:spPr>
          <a:xfrm>
            <a:off x="381000" y="2819400"/>
            <a:ext cx="220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81CCD3-A860-DAB8-955D-EE862C59E1F5}"/>
              </a:ext>
            </a:extLst>
          </p:cNvPr>
          <p:cNvCxnSpPr>
            <a:cxnSpLocks/>
          </p:cNvCxnSpPr>
          <p:nvPr/>
        </p:nvCxnSpPr>
        <p:spPr>
          <a:xfrm>
            <a:off x="762000" y="3400937"/>
            <a:ext cx="807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0F1C5B-8148-784D-D8B5-8C2B75B993CA}"/>
              </a:ext>
            </a:extLst>
          </p:cNvPr>
          <p:cNvCxnSpPr>
            <a:cxnSpLocks/>
          </p:cNvCxnSpPr>
          <p:nvPr/>
        </p:nvCxnSpPr>
        <p:spPr>
          <a:xfrm flipV="1">
            <a:off x="762000" y="4000163"/>
            <a:ext cx="3810000" cy="710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28BF83-84DE-F595-0E94-2375FCC4FA10}"/>
              </a:ext>
            </a:extLst>
          </p:cNvPr>
          <p:cNvCxnSpPr>
            <a:cxnSpLocks/>
          </p:cNvCxnSpPr>
          <p:nvPr/>
        </p:nvCxnSpPr>
        <p:spPr>
          <a:xfrm flipV="1">
            <a:off x="762000" y="4592074"/>
            <a:ext cx="7315200" cy="539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C6FFA2-EFC8-078A-F837-017E271436C9}"/>
              </a:ext>
            </a:extLst>
          </p:cNvPr>
          <p:cNvCxnSpPr>
            <a:cxnSpLocks/>
          </p:cNvCxnSpPr>
          <p:nvPr/>
        </p:nvCxnSpPr>
        <p:spPr>
          <a:xfrm>
            <a:off x="367393" y="5184496"/>
            <a:ext cx="73288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BAD015-70AA-8EA6-05F4-712D58D947FF}"/>
              </a:ext>
            </a:extLst>
          </p:cNvPr>
          <p:cNvCxnSpPr>
            <a:cxnSpLocks/>
          </p:cNvCxnSpPr>
          <p:nvPr/>
        </p:nvCxnSpPr>
        <p:spPr>
          <a:xfrm>
            <a:off x="8305800" y="4617921"/>
            <a:ext cx="571500" cy="11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BDB097-C7BC-24B0-7A52-1A923DCA9A1A}"/>
              </a:ext>
            </a:extLst>
          </p:cNvPr>
          <p:cNvCxnSpPr>
            <a:cxnSpLocks/>
          </p:cNvCxnSpPr>
          <p:nvPr/>
        </p:nvCxnSpPr>
        <p:spPr>
          <a:xfrm>
            <a:off x="356507" y="5766033"/>
            <a:ext cx="269149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FB6B17-A46B-20FA-8356-C749FED0C9B1}"/>
              </a:ext>
            </a:extLst>
          </p:cNvPr>
          <p:cNvCxnSpPr>
            <a:cxnSpLocks/>
          </p:cNvCxnSpPr>
          <p:nvPr/>
        </p:nvCxnSpPr>
        <p:spPr>
          <a:xfrm>
            <a:off x="8077200" y="5184496"/>
            <a:ext cx="8001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9C60A5-82A0-CB51-2F88-30FD9D55C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1"/>
            <a:ext cx="9067800" cy="5363922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7932BB-4D5B-7A4B-C426-0D8854493898}"/>
              </a:ext>
            </a:extLst>
          </p:cNvPr>
          <p:cNvCxnSpPr>
            <a:cxnSpLocks/>
          </p:cNvCxnSpPr>
          <p:nvPr/>
        </p:nvCxnSpPr>
        <p:spPr>
          <a:xfrm flipH="1">
            <a:off x="2438400" y="2514600"/>
            <a:ext cx="1524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4CFB7-1347-3CCA-AA3C-5FCBDCB40597}"/>
              </a:ext>
            </a:extLst>
          </p:cNvPr>
          <p:cNvCxnSpPr>
            <a:cxnSpLocks/>
          </p:cNvCxnSpPr>
          <p:nvPr/>
        </p:nvCxnSpPr>
        <p:spPr>
          <a:xfrm flipV="1">
            <a:off x="4849586" y="3634461"/>
            <a:ext cx="1524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C63963-19A3-9FB4-4250-64AB1A0B1F69}"/>
              </a:ext>
            </a:extLst>
          </p:cNvPr>
          <p:cNvCxnSpPr>
            <a:cxnSpLocks/>
          </p:cNvCxnSpPr>
          <p:nvPr/>
        </p:nvCxnSpPr>
        <p:spPr>
          <a:xfrm flipV="1">
            <a:off x="2457450" y="2514600"/>
            <a:ext cx="20955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1DB39F-953F-31A5-5817-9046BE6073CD}"/>
              </a:ext>
            </a:extLst>
          </p:cNvPr>
          <p:cNvCxnSpPr>
            <a:cxnSpLocks/>
          </p:cNvCxnSpPr>
          <p:nvPr/>
        </p:nvCxnSpPr>
        <p:spPr>
          <a:xfrm flipV="1">
            <a:off x="4849586" y="3581399"/>
            <a:ext cx="228600" cy="4572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E9DF8A-3645-D1A0-B145-400BC08B7C66}"/>
              </a:ext>
            </a:extLst>
          </p:cNvPr>
          <p:cNvCxnSpPr>
            <a:cxnSpLocks/>
          </p:cNvCxnSpPr>
          <p:nvPr/>
        </p:nvCxnSpPr>
        <p:spPr>
          <a:xfrm flipV="1">
            <a:off x="3048000" y="5486400"/>
            <a:ext cx="17145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952DD-E869-C78E-0804-B1534F22ECBB}"/>
              </a:ext>
            </a:extLst>
          </p:cNvPr>
          <p:cNvCxnSpPr>
            <a:cxnSpLocks/>
          </p:cNvCxnSpPr>
          <p:nvPr/>
        </p:nvCxnSpPr>
        <p:spPr>
          <a:xfrm flipV="1">
            <a:off x="3048000" y="5486400"/>
            <a:ext cx="228600" cy="4109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35</Words>
  <Application>Microsoft Office PowerPoint</Application>
  <PresentationFormat>On-screen Show (4:3)</PresentationFormat>
  <Paragraphs>16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</cp:lastModifiedBy>
  <cp:revision>34</cp:revision>
  <dcterms:created xsi:type="dcterms:W3CDTF">2020-12-06T01:18:58Z</dcterms:created>
  <dcterms:modified xsi:type="dcterms:W3CDTF">2024-12-21T17:09:01Z</dcterms:modified>
</cp:coreProperties>
</file>