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1"/>
  </p:notesMasterIdLst>
  <p:sldIdLst>
    <p:sldId id="305" r:id="rId3"/>
    <p:sldId id="413" r:id="rId4"/>
    <p:sldId id="418" r:id="rId5"/>
    <p:sldId id="419" r:id="rId6"/>
    <p:sldId id="420" r:id="rId7"/>
    <p:sldId id="421" r:id="rId8"/>
    <p:sldId id="403" r:id="rId9"/>
    <p:sldId id="40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00FF"/>
    <a:srgbClr val="FF00FF"/>
    <a:srgbClr val="FFFF00"/>
    <a:srgbClr val="FFDA3F"/>
    <a:srgbClr val="008000"/>
    <a:srgbClr val="E1FFE1"/>
    <a:srgbClr val="E22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6" autoAdjust="0"/>
    <p:restoredTop sz="97757" autoAdjust="0"/>
  </p:normalViewPr>
  <p:slideViewPr>
    <p:cSldViewPr>
      <p:cViewPr varScale="1">
        <p:scale>
          <a:sx n="49" d="100"/>
          <a:sy n="49" d="100"/>
        </p:scale>
        <p:origin x="112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8DFC8B07-7E00-416B-AB2B-37E194C96BF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F50ED03A-9A23-433C-87A3-31FBC61DC0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283BD229-E57F-4C59-A520-0A20220D5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1AFC6C3F-2782-49E8-82E8-4F25827A45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7B0ADE-E648-44DB-B275-FB3C87F9DF77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F50ED03A-9A23-433C-87A3-31FBC61DC0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283BD229-E57F-4C59-A520-0A20220D5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1AFC6C3F-2782-49E8-82E8-4F25827A45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7B0ADE-E648-44DB-B275-FB3C87F9DF77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71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28519-FCB8-4142-8004-52C34C7988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6728EE-9B48-4D4A-B9CF-8C3C901C92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359AC-1919-4B3A-A7FB-9DF98EC8FA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êu đề, Văn bản và 2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ội dung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Nơi giữ chỗ cho Ngày tháng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Chân trang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Nơi giữ chỗ cho Số hiệu Bản chiế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40D29C-DFAC-4BD1-AB5C-C9EE5E10B3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9B2B4-B0AE-4337-B4B3-E29AD8892F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1638D-B4D9-4B54-8886-6E21DC6634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22F82-610C-4782-94D4-9A9A5AF73E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36CE9-3259-4612-B2F8-7DF4EC7D70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83703-A1FC-498A-B37F-DC44EC07BA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FC88A-4E94-4347-87D8-46E2796CAE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133CC-7B62-40FD-8D28-28D2151F76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C9437-53BF-4897-9123-6EC01F49D2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081B8-8B7F-428F-A3EE-1B42E08A04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FDAA-7BC9-4DBD-9F55-AE5CCE300E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BE951-079F-41AB-A578-50127A2E71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DB25A-F112-4A6B-A50A-978483EF24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4719E-C433-4F8D-8F28-4ADA55A3C1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AD040-D402-4728-A5A6-4DEAFADD58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7F0EC-17B8-4F3C-9721-8BE1CEDC75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36CE6-73E7-496F-A61D-1B91F5B348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A63C3-0822-4526-9CEF-A57BDA680E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34098-A338-455C-BFD1-4B750DC360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6481F-0CC8-4964-8D5E-5B1DF03CD2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61B4A430-6C03-4E29-B8B5-FAC2B5DB9B1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74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E9F9ED6-2B4E-4467-80A4-D78E9001B29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gif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B1DD000-FE63-45BC-8163-EB18CD2E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3DBUTT~1">
            <a:hlinkClick r:id="rId4" action="ppaction://hlinksldjump"/>
            <a:extLst>
              <a:ext uri="{FF2B5EF4-FFF2-40B4-BE49-F238E27FC236}">
                <a16:creationId xmlns:a16="http://schemas.microsoft.com/office/drawing/2014/main" id="{66B0EBB0-C81C-4C4A-9F75-AAD8D1271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3DBUTT~1">
            <a:hlinkClick r:id="rId4" action="ppaction://hlinksldjump"/>
            <a:extLst>
              <a:ext uri="{FF2B5EF4-FFF2-40B4-BE49-F238E27FC236}">
                <a16:creationId xmlns:a16="http://schemas.microsoft.com/office/drawing/2014/main" id="{AA004903-71D6-444C-9DF4-C0FF9E0791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114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WordArt 22">
            <a:extLst>
              <a:ext uri="{FF2B5EF4-FFF2-40B4-BE49-F238E27FC236}">
                <a16:creationId xmlns:a16="http://schemas.microsoft.com/office/drawing/2014/main" id="{1BE6CECA-EF6F-4D17-8B53-6697ED8839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2762250"/>
            <a:ext cx="7848600" cy="11811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HOẠT ĐỘNG TRẢI NGHIỆM LỚP 1</a:t>
            </a:r>
            <a:endParaRPr lang="en-US" sz="3600" b="1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71" name="Text Box 23">
            <a:extLst>
              <a:ext uri="{FF2B5EF4-FFF2-40B4-BE49-F238E27FC236}">
                <a16:creationId xmlns:a16="http://schemas.microsoft.com/office/drawing/2014/main" id="{4EBEBD04-A801-42B4-863E-F6F670238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8600"/>
            <a:ext cx="7010400" cy="86177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</a:rPr>
              <a:t>ỦY BAN NHÂN DÂN HUYỆN KIẾN THỤY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</a:rPr>
              <a:t>TRƯỜNG TIỂU HỌC ĐẠI HÀ</a:t>
            </a:r>
          </a:p>
        </p:txBody>
      </p:sp>
      <p:sp>
        <p:nvSpPr>
          <p:cNvPr id="2072" name="Text Box 24">
            <a:extLst>
              <a:ext uri="{FF2B5EF4-FFF2-40B4-BE49-F238E27FC236}">
                <a16:creationId xmlns:a16="http://schemas.microsoft.com/office/drawing/2014/main" id="{B5D59C1E-3F0F-4285-8DCB-E0A61A488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1830697"/>
            <a:ext cx="8839200" cy="4770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500" b="1" dirty="0"/>
              <a:t>HỘI THI GIÁO VIÊN </a:t>
            </a:r>
            <a:r>
              <a:rPr lang="vi-VN" altLang="en-US" sz="2500" b="1" dirty="0"/>
              <a:t>CHỦ</a:t>
            </a:r>
            <a:r>
              <a:rPr lang="en-US" altLang="en-US" sz="2500" b="1" dirty="0"/>
              <a:t> </a:t>
            </a:r>
            <a:r>
              <a:rPr lang="vi-VN" altLang="en-US" sz="2500" b="1" dirty="0"/>
              <a:t>NHIỆM LỚP </a:t>
            </a:r>
            <a:r>
              <a:rPr lang="en-US" altLang="en-US" sz="2500" b="1" dirty="0"/>
              <a:t>GIỎI CẤP HUYỆN</a:t>
            </a:r>
          </a:p>
        </p:txBody>
      </p:sp>
      <p:sp>
        <p:nvSpPr>
          <p:cNvPr id="2074" name="Line 26">
            <a:extLst>
              <a:ext uri="{FF2B5EF4-FFF2-40B4-BE49-F238E27FC236}">
                <a16:creationId xmlns:a16="http://schemas.microsoft.com/office/drawing/2014/main" id="{E3D28077-8A08-4113-AB3F-A799AF546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4350" y="1143000"/>
            <a:ext cx="9144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6D2BD252-FF02-4FB5-8A7D-E2AFB12B2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332288"/>
            <a:ext cx="7848600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/>
              <a:t> </a:t>
            </a:r>
            <a:r>
              <a:rPr lang="en-US" altLang="en-US" sz="3600" b="1" dirty="0" err="1"/>
              <a:t>Giáo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viên</a:t>
            </a:r>
            <a:r>
              <a:rPr lang="en-US" altLang="en-US" sz="3600" b="1" dirty="0"/>
              <a:t>: ĐOÀN THỊ THU TRANG</a:t>
            </a:r>
          </a:p>
        </p:txBody>
      </p:sp>
      <p:sp>
        <p:nvSpPr>
          <p:cNvPr id="2076" name="Text Box 28">
            <a:extLst>
              <a:ext uri="{FF2B5EF4-FFF2-40B4-BE49-F238E27FC236}">
                <a16:creationId xmlns:a16="http://schemas.microsoft.com/office/drawing/2014/main" id="{6F5E5B3D-234B-4762-8CAA-03AD1E8EA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67400"/>
            <a:ext cx="3657600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/>
              <a:t>Năm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học</a:t>
            </a:r>
            <a:r>
              <a:rPr lang="en-US" altLang="en-US" sz="2800" b="1" dirty="0"/>
              <a:t>: </a:t>
            </a:r>
            <a:r>
              <a:rPr lang="vi-VN" altLang="en-US" sz="2800" b="1" dirty="0"/>
              <a:t>2023</a:t>
            </a:r>
            <a:r>
              <a:rPr lang="en-US" altLang="en-US" sz="2800" b="1" dirty="0"/>
              <a:t> - </a:t>
            </a:r>
            <a:r>
              <a:rPr lang="vi-VN" altLang="en-US" sz="2800" b="1" dirty="0"/>
              <a:t>2024</a:t>
            </a:r>
            <a:endParaRPr lang="en-US" altLang="en-US" sz="2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eu cay xanh (1)">
            <a:hlinkClick r:id="" action="ppaction://media"/>
            <a:extLst>
              <a:ext uri="{FF2B5EF4-FFF2-40B4-BE49-F238E27FC236}">
                <a16:creationId xmlns:a16="http://schemas.microsoft.com/office/drawing/2014/main" id="{62158C4A-A56D-4494-9B76-5CF8882B6C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063" y="1600200"/>
            <a:ext cx="5857875" cy="4525963"/>
          </a:xfrm>
        </p:spPr>
      </p:pic>
    </p:spTree>
    <p:extLst>
      <p:ext uri="{BB962C8B-B14F-4D97-AF65-F5344CB8AC3E}">
        <p14:creationId xmlns:p14="http://schemas.microsoft.com/office/powerpoint/2010/main" val="338751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EB01-0BD3-4C04-8C1D-A761D2F7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600" b="1" dirty="0"/>
              <a:t>HOẠT ĐỘNG 1: TẬP LÀM </a:t>
            </a:r>
            <a:r>
              <a:rPr lang="vi-VN" sz="3600" b="1"/>
              <a:t>BÁC SĨ CÂY XANH.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9E7AC-41DC-45F5-8281-6BEF066D2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9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920F-CFF4-4C98-8897-1C6FCF65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TRÒ CHƠI “GIEO HẠT”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125FE-39EE-4AAF-8D4E-325ABD83E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3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884B7-3D25-43A2-9DBD-04AE086E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ƯƠM CÂY XANH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2CB29E-13EB-413A-94C2-B69D33A6E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98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6C44D-F671-4812-A177-99B72C73E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HƯỚNG DẪN THỰC HÀNH ƯƠM CANH XANH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8262817532183919539">
            <a:hlinkClick r:id="" action="ppaction://media"/>
            <a:extLst>
              <a:ext uri="{FF2B5EF4-FFF2-40B4-BE49-F238E27FC236}">
                <a16:creationId xmlns:a16="http://schemas.microsoft.com/office/drawing/2014/main" id="{7960ED34-249A-4D54-93D5-0240F001D4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0020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30113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DC56-7285-406A-BC98-B2C81EBD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027CC-2301-4D21-BA01-C41DD559A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2078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B1DD000-FE63-45BC-8163-EB18CD2E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3DBUTT~1">
            <a:hlinkClick r:id="rId4" action="ppaction://hlinksldjump"/>
            <a:extLst>
              <a:ext uri="{FF2B5EF4-FFF2-40B4-BE49-F238E27FC236}">
                <a16:creationId xmlns:a16="http://schemas.microsoft.com/office/drawing/2014/main" id="{66B0EBB0-C81C-4C4A-9F75-AAD8D1271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3DBUTT~1">
            <a:hlinkClick r:id="rId4" action="ppaction://hlinksldjump"/>
            <a:extLst>
              <a:ext uri="{FF2B5EF4-FFF2-40B4-BE49-F238E27FC236}">
                <a16:creationId xmlns:a16="http://schemas.microsoft.com/office/drawing/2014/main" id="{AA004903-71D6-444C-9DF4-C0FF9E0791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114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WordArt 22">
            <a:extLst>
              <a:ext uri="{FF2B5EF4-FFF2-40B4-BE49-F238E27FC236}">
                <a16:creationId xmlns:a16="http://schemas.microsoft.com/office/drawing/2014/main" id="{1BE6CECA-EF6F-4D17-8B53-6697ED8839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" y="609600"/>
            <a:ext cx="8915400" cy="3962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Cảm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ơn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em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sinh</a:t>
            </a:r>
            <a:endParaRPr lang="en-US" sz="3600" b="1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Và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thầy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giáo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đã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lắng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nghe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47192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3662</TotalTime>
  <Words>95</Words>
  <Application>Microsoft Office PowerPoint</Application>
  <PresentationFormat>On-screen Show (4:3)</PresentationFormat>
  <Paragraphs>14</Paragraphs>
  <Slides>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Default Design</vt:lpstr>
      <vt:lpstr>1_Default Design</vt:lpstr>
      <vt:lpstr>PowerPoint Presentation</vt:lpstr>
      <vt:lpstr>PowerPoint Presentation</vt:lpstr>
      <vt:lpstr>HOẠT ĐỘNG 1: TẬP LÀM BÁC SĨ CÂY XANH.</vt:lpstr>
      <vt:lpstr>HOẠT ĐỘNG 2: TRÒ CHƠI “GIEO HẠT”</vt:lpstr>
      <vt:lpstr>HOẠT ĐỘNG 3: ƯƠM CÂY XANH</vt:lpstr>
      <vt:lpstr>VIDEO HƯỚNG DẪN THỰC HÀNH ƯƠM CANH XANH</vt:lpstr>
      <vt:lpstr>PowerPoint Presentation</vt:lpstr>
      <vt:lpstr>PowerPoint Presentation</vt:lpstr>
    </vt:vector>
  </TitlesOfParts>
  <Company>VIETNAM,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Trang</cp:lastModifiedBy>
  <cp:revision>204</cp:revision>
  <dcterms:created xsi:type="dcterms:W3CDTF">2012-10-01T12:14:08Z</dcterms:created>
  <dcterms:modified xsi:type="dcterms:W3CDTF">2024-01-17T17:30:38Z</dcterms:modified>
</cp:coreProperties>
</file>