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652" r:id="rId3"/>
    <p:sldId id="319" r:id="rId4"/>
    <p:sldId id="320" r:id="rId5"/>
    <p:sldId id="312" r:id="rId6"/>
    <p:sldId id="309" r:id="rId7"/>
    <p:sldId id="322" r:id="rId8"/>
    <p:sldId id="323" r:id="rId9"/>
    <p:sldId id="324" r:id="rId10"/>
    <p:sldId id="653" r:id="rId11"/>
    <p:sldId id="314" r:id="rId12"/>
    <p:sldId id="315" r:id="rId13"/>
    <p:sldId id="655" r:id="rId14"/>
    <p:sldId id="313" r:id="rId15"/>
    <p:sldId id="325" r:id="rId16"/>
    <p:sldId id="326" r:id="rId17"/>
    <p:sldId id="651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39" d="100"/>
          <a:sy n="39" d="100"/>
        </p:scale>
        <p:origin x="101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73D0219F-8603-4B57-A115-FCD05BC47AB2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2CF6FE60-7DC1-4702-9DBD-AF34E0328E9F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0526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0219F-8603-4B57-A115-FCD05BC47AB2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6FE60-7DC1-4702-9DBD-AF34E0328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577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0219F-8603-4B57-A115-FCD05BC47AB2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6FE60-7DC1-4702-9DBD-AF34E0328E9F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32537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0219F-8603-4B57-A115-FCD05BC47AB2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6FE60-7DC1-4702-9DBD-AF34E0328E9F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98288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0219F-8603-4B57-A115-FCD05BC47AB2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6FE60-7DC1-4702-9DBD-AF34E0328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9615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0219F-8603-4B57-A115-FCD05BC47AB2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6FE60-7DC1-4702-9DBD-AF34E0328E9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65272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0219F-8603-4B57-A115-FCD05BC47AB2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6FE60-7DC1-4702-9DBD-AF34E0328E9F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25973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0219F-8603-4B57-A115-FCD05BC47AB2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6FE60-7DC1-4702-9DBD-AF34E0328E9F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59871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0219F-8603-4B57-A115-FCD05BC47AB2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6FE60-7DC1-4702-9DBD-AF34E0328E9F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8615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0219F-8603-4B57-A115-FCD05BC47AB2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6FE60-7DC1-4702-9DBD-AF34E0328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522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0219F-8603-4B57-A115-FCD05BC47AB2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6FE60-7DC1-4702-9DBD-AF34E0328E9F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5518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0219F-8603-4B57-A115-FCD05BC47AB2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6FE60-7DC1-4702-9DBD-AF34E0328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322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0219F-8603-4B57-A115-FCD05BC47AB2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6FE60-7DC1-4702-9DBD-AF34E0328E9F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0056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0219F-8603-4B57-A115-FCD05BC47AB2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6FE60-7DC1-4702-9DBD-AF34E0328E9F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5907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0219F-8603-4B57-A115-FCD05BC47AB2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6FE60-7DC1-4702-9DBD-AF34E0328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459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0219F-8603-4B57-A115-FCD05BC47AB2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6FE60-7DC1-4702-9DBD-AF34E0328E9F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5271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0219F-8603-4B57-A115-FCD05BC47AB2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6FE60-7DC1-4702-9DBD-AF34E0328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170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3D0219F-8603-4B57-A115-FCD05BC47AB2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CF6FE60-7DC1-4702-9DBD-AF34E0328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15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35522F-7765-4F59-863D-2657730E695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524000" y="1122363"/>
            <a:ext cx="9144000" cy="2387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669D075-47E9-4EBD-9468-F31BF911F073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4" name="图片 4">
            <a:extLst>
              <a:ext uri="{FF2B5EF4-FFF2-40B4-BE49-F238E27FC236}">
                <a16:creationId xmlns:a16="http://schemas.microsoft.com/office/drawing/2014/main" id="{8CCAB788-227F-4F65-AF88-A17AF22F0C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782"/>
            <a:ext cx="12192000" cy="6858000"/>
          </a:xfrm>
          <a:prstGeom prst="rect">
            <a:avLst/>
          </a:prstGeom>
        </p:spPr>
      </p:pic>
      <p:sp>
        <p:nvSpPr>
          <p:cNvPr id="5" name="Freeform 7">
            <a:extLst>
              <a:ext uri="{FF2B5EF4-FFF2-40B4-BE49-F238E27FC236}">
                <a16:creationId xmlns:a16="http://schemas.microsoft.com/office/drawing/2014/main" id="{F1379F90-5406-A34F-D8CD-805FA014AF49}"/>
              </a:ext>
            </a:extLst>
          </p:cNvPr>
          <p:cNvSpPr/>
          <p:nvPr/>
        </p:nvSpPr>
        <p:spPr>
          <a:xfrm>
            <a:off x="4316970" y="4097156"/>
            <a:ext cx="4508532" cy="2848438"/>
          </a:xfrm>
          <a:custGeom>
            <a:avLst/>
            <a:gdLst/>
            <a:ahLst/>
            <a:cxnLst/>
            <a:rect l="l" t="t" r="r" b="b"/>
            <a:pathLst>
              <a:path w="11673191" h="8229600">
                <a:moveTo>
                  <a:pt x="0" y="0"/>
                </a:moveTo>
                <a:lnTo>
                  <a:pt x="11673192" y="0"/>
                </a:lnTo>
                <a:lnTo>
                  <a:pt x="1167319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E5854F-EC45-981B-DF7D-2953FBD71DFF}"/>
              </a:ext>
            </a:extLst>
          </p:cNvPr>
          <p:cNvSpPr/>
          <p:nvPr/>
        </p:nvSpPr>
        <p:spPr>
          <a:xfrm>
            <a:off x="939679" y="1215878"/>
            <a:ext cx="10331923" cy="779765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4267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VỀ DỰ GIỜ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90DF92-861D-9DE0-48C0-97EBFCCD472E}"/>
              </a:ext>
            </a:extLst>
          </p:cNvPr>
          <p:cNvSpPr/>
          <p:nvPr/>
        </p:nvSpPr>
        <p:spPr>
          <a:xfrm>
            <a:off x="2683041" y="2087718"/>
            <a:ext cx="6845207" cy="1046440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</a:t>
            </a:r>
            <a:r>
              <a:rPr lang="vi-V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B0F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9EFD29-DD0D-CB00-1510-FFFDC1F32D6A}"/>
              </a:ext>
            </a:extLst>
          </p:cNvPr>
          <p:cNvSpPr/>
          <p:nvPr/>
        </p:nvSpPr>
        <p:spPr>
          <a:xfrm>
            <a:off x="1782325" y="3130558"/>
            <a:ext cx="8756180" cy="1025987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vi-VN" sz="5867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 VIẾT: SAU BÀI 30,31</a:t>
            </a:r>
            <a:endParaRPr lang="en-US" sz="5867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80781" y="6344376"/>
            <a:ext cx="6580910" cy="4928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altLang="en-US" sz="3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Giáo viên: Đoàn Thị Thu Trang</a:t>
            </a:r>
          </a:p>
        </p:txBody>
      </p:sp>
    </p:spTree>
    <p:extLst>
      <p:ext uri="{BB962C8B-B14F-4D97-AF65-F5344CB8AC3E}">
        <p14:creationId xmlns:p14="http://schemas.microsoft.com/office/powerpoint/2010/main" val="2469143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9295E-D4E9-423E-BD3D-F7FF54C4D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4AF8A7-345A-46CA-A315-0B99E3CBC9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654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writing&#10;&#10;Description automatically generated">
            <a:extLst>
              <a:ext uri="{FF2B5EF4-FFF2-40B4-BE49-F238E27FC236}">
                <a16:creationId xmlns:a16="http://schemas.microsoft.com/office/drawing/2014/main" id="{8C2F469A-C5CB-4A32-8425-3079ACF46F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5" y="415636"/>
            <a:ext cx="12025745" cy="5484235"/>
          </a:xfrm>
        </p:spPr>
      </p:pic>
    </p:spTree>
    <p:extLst>
      <p:ext uri="{BB962C8B-B14F-4D97-AF65-F5344CB8AC3E}">
        <p14:creationId xmlns:p14="http://schemas.microsoft.com/office/powerpoint/2010/main" val="28650949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ua cua">
            <a:hlinkClick r:id="" action="ppaction://media"/>
            <a:extLst>
              <a:ext uri="{FF2B5EF4-FFF2-40B4-BE49-F238E27FC236}">
                <a16:creationId xmlns:a16="http://schemas.microsoft.com/office/drawing/2014/main" id="{222324AB-CEBD-4A98-8FFB-1199B3B3961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5345" y="1080655"/>
            <a:ext cx="10418619" cy="4336472"/>
          </a:xfrm>
        </p:spPr>
      </p:pic>
    </p:spTree>
    <p:extLst>
      <p:ext uri="{BB962C8B-B14F-4D97-AF65-F5344CB8AC3E}">
        <p14:creationId xmlns:p14="http://schemas.microsoft.com/office/powerpoint/2010/main" val="1212729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writing&#10;&#10;Description automatically generated">
            <a:extLst>
              <a:ext uri="{FF2B5EF4-FFF2-40B4-BE49-F238E27FC236}">
                <a16:creationId xmlns:a16="http://schemas.microsoft.com/office/drawing/2014/main" id="{8C2F469A-C5CB-4A32-8425-3079ACF46F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5" y="415636"/>
            <a:ext cx="12025745" cy="5484235"/>
          </a:xfrm>
        </p:spPr>
      </p:pic>
    </p:spTree>
    <p:extLst>
      <p:ext uri="{BB962C8B-B14F-4D97-AF65-F5344CB8AC3E}">
        <p14:creationId xmlns:p14="http://schemas.microsoft.com/office/powerpoint/2010/main" val="1919763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ưa ngựa">
            <a:hlinkClick r:id="" action="ppaction://media"/>
            <a:extLst>
              <a:ext uri="{FF2B5EF4-FFF2-40B4-BE49-F238E27FC236}">
                <a16:creationId xmlns:a16="http://schemas.microsoft.com/office/drawing/2014/main" id="{A54E1B0F-E509-410C-A7DA-8D317DA5823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1354138"/>
            <a:ext cx="10515600" cy="4151312"/>
          </a:xfrm>
        </p:spPr>
      </p:pic>
    </p:spTree>
    <p:extLst>
      <p:ext uri="{BB962C8B-B14F-4D97-AF65-F5344CB8AC3E}">
        <p14:creationId xmlns:p14="http://schemas.microsoft.com/office/powerpoint/2010/main" val="360645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aph paper with writing on it&#10;&#10;Description automatically generated">
            <a:extLst>
              <a:ext uri="{FF2B5EF4-FFF2-40B4-BE49-F238E27FC236}">
                <a16:creationId xmlns:a16="http://schemas.microsoft.com/office/drawing/2014/main" id="{4D6509B5-50AA-4C1E-BB8E-BFA0E47A31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764" y="955458"/>
            <a:ext cx="9337963" cy="4642283"/>
          </a:xfrm>
        </p:spPr>
      </p:pic>
    </p:spTree>
    <p:extLst>
      <p:ext uri="{BB962C8B-B14F-4D97-AF65-F5344CB8AC3E}">
        <p14:creationId xmlns:p14="http://schemas.microsoft.com/office/powerpoint/2010/main" val="40359126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2EF97-DC8B-47DC-95E0-76DBAD36D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460A6-E702-49EA-A4C1-D72E515CA1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8903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0" y="0"/>
          <a:ext cx="12090400" cy="685800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1209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0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098" name="Picture 2" descr="C:\Users\Phong\Desktop\hình nền độ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22400" y="1498601"/>
            <a:ext cx="9753600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958403" algn="l"/>
              </a:tabLst>
            </a:pPr>
            <a:r>
              <a:rPr lang="en-US" sz="7200" b="1" dirty="0">
                <a:solidFill>
                  <a:srgbClr val="FFFF00"/>
                </a:solidFill>
                <a:latin typeface="Times New Roman"/>
                <a:ea typeface="Times New Roman"/>
              </a:rPr>
              <a:t>Xin </a:t>
            </a:r>
            <a:r>
              <a:rPr lang="en-US" sz="7200" b="1" dirty="0" err="1">
                <a:solidFill>
                  <a:srgbClr val="FFFF00"/>
                </a:solidFill>
                <a:latin typeface="Times New Roman"/>
                <a:ea typeface="Times New Roman"/>
              </a:rPr>
              <a:t>chân</a:t>
            </a:r>
            <a:r>
              <a:rPr lang="en-US" sz="7200" b="1" dirty="0">
                <a:solidFill>
                  <a:srgbClr val="FFFF00"/>
                </a:solidFill>
                <a:latin typeface="Times New Roman"/>
                <a:ea typeface="Times New Roman"/>
              </a:rPr>
              <a:t> </a:t>
            </a:r>
            <a:r>
              <a:rPr lang="en-US" sz="7200" b="1" dirty="0" err="1">
                <a:solidFill>
                  <a:srgbClr val="FFFF00"/>
                </a:solidFill>
                <a:latin typeface="Times New Roman"/>
                <a:ea typeface="Times New Roman"/>
              </a:rPr>
              <a:t>thành</a:t>
            </a:r>
            <a:r>
              <a:rPr lang="en-US" sz="7200" b="1">
                <a:solidFill>
                  <a:srgbClr val="FFFF00"/>
                </a:solidFill>
                <a:latin typeface="Times New Roman"/>
                <a:ea typeface="Times New Roman"/>
              </a:rPr>
              <a:t> cảm</a:t>
            </a:r>
            <a:r>
              <a:rPr lang="en-US" sz="7200" b="1" dirty="0">
                <a:solidFill>
                  <a:srgbClr val="FFFF00"/>
                </a:solidFill>
                <a:latin typeface="Times New Roman"/>
                <a:ea typeface="Times New Roman"/>
              </a:rPr>
              <a:t> ơn!</a:t>
            </a:r>
            <a:endParaRPr lang="en-US" sz="6400" b="1" dirty="0">
              <a:solidFill>
                <a:srgbClr val="FFFF00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7068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CB156-B481-4B1C-8C30-86D93425E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43EB8E-042D-46C9-9308-87D5775FED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41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2840E-FEAC-43D9-9BF7-DAC29EE85F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2" y="1282314"/>
            <a:ext cx="9601196" cy="33189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vi-VN" sz="8800" b="1" dirty="0">
                <a:solidFill>
                  <a:srgbClr val="FF0000"/>
                </a:solidFill>
              </a:rPr>
              <a:t>TRUYỀN ĐIỆN</a:t>
            </a:r>
            <a:endParaRPr lang="en-US" sz="8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4439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43E125-5D6D-4780-A4F8-4C9D534C9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571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-up of a graph&#10;&#10;Description automatically generated">
            <a:extLst>
              <a:ext uri="{FF2B5EF4-FFF2-40B4-BE49-F238E27FC236}">
                <a16:creationId xmlns:a16="http://schemas.microsoft.com/office/drawing/2014/main" id="{A47015D7-FF57-4458-AC8E-79156C7F87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45" y="802584"/>
            <a:ext cx="11901055" cy="4822361"/>
          </a:xfrm>
        </p:spPr>
      </p:pic>
    </p:spTree>
    <p:extLst>
      <p:ext uri="{BB962C8B-B14F-4D97-AF65-F5344CB8AC3E}">
        <p14:creationId xmlns:p14="http://schemas.microsoft.com/office/powerpoint/2010/main" val="40677715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 tủ">
            <a:hlinkClick r:id="" action="ppaction://media"/>
            <a:extLst>
              <a:ext uri="{FF2B5EF4-FFF2-40B4-BE49-F238E27FC236}">
                <a16:creationId xmlns:a16="http://schemas.microsoft.com/office/drawing/2014/main" id="{E95AB935-BFB0-410D-AE07-33F35138965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1164" y="651165"/>
            <a:ext cx="10889672" cy="5224174"/>
          </a:xfrm>
        </p:spPr>
      </p:pic>
    </p:spTree>
    <p:extLst>
      <p:ext uri="{BB962C8B-B14F-4D97-AF65-F5344CB8AC3E}">
        <p14:creationId xmlns:p14="http://schemas.microsoft.com/office/powerpoint/2010/main" val="23926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-up of a graph&#10;&#10;Description automatically generated">
            <a:extLst>
              <a:ext uri="{FF2B5EF4-FFF2-40B4-BE49-F238E27FC236}">
                <a16:creationId xmlns:a16="http://schemas.microsoft.com/office/drawing/2014/main" id="{A47015D7-FF57-4458-AC8E-79156C7F87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45" y="802584"/>
            <a:ext cx="11901055" cy="4822361"/>
          </a:xfrm>
        </p:spPr>
      </p:pic>
    </p:spTree>
    <p:extLst>
      <p:ext uri="{BB962C8B-B14F-4D97-AF65-F5344CB8AC3E}">
        <p14:creationId xmlns:p14="http://schemas.microsoft.com/office/powerpoint/2010/main" val="19683090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ư sư tử">
            <a:hlinkClick r:id="" action="ppaction://media"/>
            <a:extLst>
              <a:ext uri="{FF2B5EF4-FFF2-40B4-BE49-F238E27FC236}">
                <a16:creationId xmlns:a16="http://schemas.microsoft.com/office/drawing/2014/main" id="{0B6B332A-3B84-4A8B-9E95-57FD89DCADA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7309" y="720436"/>
            <a:ext cx="10986655" cy="4994564"/>
          </a:xfrm>
        </p:spPr>
      </p:pic>
    </p:spTree>
    <p:extLst>
      <p:ext uri="{BB962C8B-B14F-4D97-AF65-F5344CB8AC3E}">
        <p14:creationId xmlns:p14="http://schemas.microsoft.com/office/powerpoint/2010/main" val="3422827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-up of a graph paper&#10;&#10;Description automatically generated">
            <a:extLst>
              <a:ext uri="{FF2B5EF4-FFF2-40B4-BE49-F238E27FC236}">
                <a16:creationId xmlns:a16="http://schemas.microsoft.com/office/drawing/2014/main" id="{88ECBEE9-3936-48BE-8D06-372E823AE2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508" y="651163"/>
            <a:ext cx="10002983" cy="5196465"/>
          </a:xfrm>
        </p:spPr>
      </p:pic>
    </p:spTree>
    <p:extLst>
      <p:ext uri="{BB962C8B-B14F-4D97-AF65-F5344CB8AC3E}">
        <p14:creationId xmlns:p14="http://schemas.microsoft.com/office/powerpoint/2010/main" val="108162112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1374</TotalTime>
  <Words>32</Words>
  <Application>Microsoft Office PowerPoint</Application>
  <PresentationFormat>Widescreen</PresentationFormat>
  <Paragraphs>6</Paragraphs>
  <Slides>17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Garamond</vt:lpstr>
      <vt:lpstr>Times New Roman</vt:lpstr>
      <vt:lpstr>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</dc:creator>
  <cp:lastModifiedBy>trangdoan0792@gmail.com</cp:lastModifiedBy>
  <cp:revision>12</cp:revision>
  <dcterms:created xsi:type="dcterms:W3CDTF">2025-03-11T06:16:22Z</dcterms:created>
  <dcterms:modified xsi:type="dcterms:W3CDTF">2026-04-13T02:12:56Z</dcterms:modified>
</cp:coreProperties>
</file>