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302" r:id="rId2"/>
    <p:sldId id="2750" r:id="rId3"/>
    <p:sldId id="2745" r:id="rId4"/>
    <p:sldId id="2751" r:id="rId5"/>
    <p:sldId id="2746" r:id="rId6"/>
    <p:sldId id="312" r:id="rId7"/>
    <p:sldId id="2748" r:id="rId8"/>
    <p:sldId id="313" r:id="rId9"/>
    <p:sldId id="2756" r:id="rId10"/>
    <p:sldId id="2758" r:id="rId11"/>
    <p:sldId id="2757" r:id="rId12"/>
    <p:sldId id="259" r:id="rId13"/>
    <p:sldId id="265" r:id="rId14"/>
    <p:sldId id="266" r:id="rId15"/>
    <p:sldId id="267" r:id="rId16"/>
    <p:sldId id="264" r:id="rId17"/>
    <p:sldId id="2759" r:id="rId18"/>
    <p:sldId id="2743" r:id="rId19"/>
    <p:sldId id="2749" r:id="rId20"/>
    <p:sldId id="2752" r:id="rId21"/>
    <p:sldId id="2754" r:id="rId22"/>
    <p:sldId id="2753" r:id="rId23"/>
    <p:sldId id="2760" r:id="rId24"/>
    <p:sldId id="2755" r:id="rId25"/>
    <p:sldId id="315" r:id="rId26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r8fATfFo+VdU8sl6hXphv3ViB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9" autoAdjust="0"/>
    <p:restoredTop sz="94269" autoAdjust="0"/>
  </p:normalViewPr>
  <p:slideViewPr>
    <p:cSldViewPr snapToGrid="0">
      <p:cViewPr varScale="1">
        <p:scale>
          <a:sx n="40" d="100"/>
          <a:sy n="40" d="100"/>
        </p:scale>
        <p:origin x="84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2515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6DAEEA80-9F06-8683-BC13-E7AFAD7D8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F9C02445-47EF-94FC-7D7F-CEF3B444D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4F8040C6-1DFB-341E-658C-A60F6F4291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16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853C7DFB-32B7-0F53-209C-0E488642E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CC9F2193-AF6D-A82C-294B-4284F6571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121049F8-BB74-6070-837B-0407929B2A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5409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831D69CD-E02E-5E9D-ECAB-0184379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410E70FB-3E1C-2ABD-FD08-34D896D88D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4661444F-793A-D05D-F14A-FE82429227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1782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58829C27-BC98-662F-3EF5-1E086B1F0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039CA06D-DEE7-74B9-DF53-011528250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00AD9F11-A63C-F63B-E786-A7FDB4308C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98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4EEE4E51-AB6A-0594-4004-85080640D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8971259F-92A0-7B86-D95A-6A45A3B6BE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AA577F40-5415-ED1B-22AD-32ECA58C86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1259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535902E4-68C2-E342-C3E3-62EDC8C8C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34C19F6C-0F2C-D6E3-8CE1-05E786C6F6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4745307C-C7A6-5702-D40B-BD618C8FA4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030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DB3904C5-931D-141C-B146-DF0D090F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67FB2BFC-BFF9-D7DA-C258-F06690B203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77F68171-3BC4-1F4C-6A78-B0D71D2C8D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9573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3679029D-40DD-2454-638B-3FE0C6C1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6902AB4A-9538-D601-653C-5AB55D8E6A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7FD06C28-E9CB-8ABE-4C95-1B33F5C3EC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505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50ED03A-9A23-433C-87A3-31FBC61DC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83BD229-E57F-4C59-A520-0A20220D5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AFC6C3F-2782-49E8-82E8-4F25827A4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7B0ADE-E648-44DB-B275-FB3C87F9DF77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71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F9A9AFC0-2BD7-CAC5-88D1-7820A411F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0F829717-4E2B-CEBA-FCEE-65BAC76295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3C24576A-63A6-ECFA-C830-6015315847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50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DACC01C8-17D1-8B3A-0F97-B5669F65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741B89C8-DCFC-67E1-879B-64E372E225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7A0D3559-5601-5D7F-DE03-F38B034A41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33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A266C14C-0D7E-59F1-AC13-0FA7D6AF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20E58B0E-445E-F912-7F38-30DBF779CB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7FF2FF6A-BE81-F42B-C99C-ED6FCA8327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780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DD865DFD-382A-A2AC-4194-5AF2485E9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614A2938-1C78-9F0C-B887-D41C57A2CD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4B150525-EC1A-6474-4D36-547D305092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749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B87464FC-372C-FC15-62B5-D1127FAA2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980A6267-51AC-BDB2-1A40-B5541CAEA8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6AA085F6-FBCA-1978-8E84-EF3E3441E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0609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1064B558-37FE-4441-04EB-5211FBFFA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B76DA1F4-80EF-C83C-7119-D040315A8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B3BF9F8C-5A2C-849F-5A43-3C09AF7FC3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946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C9437-53BF-4897-9123-6EC01F49D2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896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14.wm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14.wm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4.wmf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14.wm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20.gif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-180834" y="9357606"/>
            <a:ext cx="18468834" cy="929393"/>
          </a:xfrm>
          <a:custGeom>
            <a:avLst/>
            <a:gdLst/>
            <a:ahLst/>
            <a:cxnLst/>
            <a:rect l="l" t="t" r="r" b="b"/>
            <a:pathLst>
              <a:path w="6350000" h="2118360" extrusionOk="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118360"/>
                </a:lnTo>
                <a:lnTo>
                  <a:pt x="6350000" y="21183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89F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 Box 23">
            <a:extLst>
              <a:ext uri="{FF2B5EF4-FFF2-40B4-BE49-F238E27FC236}">
                <a16:creationId xmlns:a16="http://schemas.microsoft.com/office/drawing/2014/main" id="{4EBEBD04-A801-42B4-863E-F6F670238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277439"/>
            <a:ext cx="14020800" cy="17037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KIẾN HƯNG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TIỂU HỌC ĐẠI HÀ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6D2BD252-FF02-4FB5-8A7D-E2AFB12B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4" y="6867695"/>
            <a:ext cx="10307782" cy="114976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400" b="1" dirty="0"/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THỊ HÒA</a:t>
            </a: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6F5E5B3D-234B-4762-8CAA-03AD1E8EA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8423286"/>
            <a:ext cx="7315200" cy="9343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113" y="6013913"/>
            <a:ext cx="3838434" cy="3384543"/>
          </a:xfrm>
          <a:prstGeom prst="rect">
            <a:avLst/>
          </a:prstGeom>
        </p:spPr>
      </p:pic>
      <p:sp>
        <p:nvSpPr>
          <p:cNvPr id="8" name="Text Box 27">
            <a:extLst>
              <a:ext uri="{FF2B5EF4-FFF2-40B4-BE49-F238E27FC236}">
                <a16:creationId xmlns:a16="http://schemas.microsoft.com/office/drawing/2014/main" id="{6D2BD252-FF02-4FB5-8A7D-E2AFB12B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547" y="4082048"/>
            <a:ext cx="9606053" cy="114976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400" b="1" dirty="0"/>
              <a:t>       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LỚP 3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084127" y="1918854"/>
            <a:ext cx="284710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8">
            <a:extLst>
              <a:ext uri="{FF2B5EF4-FFF2-40B4-BE49-F238E27FC236}">
                <a16:creationId xmlns:a16="http://schemas.microsoft.com/office/drawing/2014/main" id="{54221DC4-AD6D-4EC9-3827-EFC541CFF8C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89945" y="6938946"/>
            <a:ext cx="2480691" cy="2537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E57E01-7DA1-84C5-B6AF-168FC36E8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96" y="8222836"/>
            <a:ext cx="984808" cy="929394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4449F9A-9021-2863-983B-E0CF340F57D0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61015" y="6938946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C5DB-16C0-0102-45DC-94C6B2F84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C2DE1F6-6495-170C-DDC7-E145F4F3FCC4}"/>
              </a:ext>
            </a:extLst>
          </p:cNvPr>
          <p:cNvSpPr/>
          <p:nvPr/>
        </p:nvSpPr>
        <p:spPr>
          <a:xfrm>
            <a:off x="3355840" y="13956563"/>
            <a:ext cx="337319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1028700" indent="-1028700" algn="ctr">
              <a:buFont typeface="Wingdings" panose="05000000000000000000" pitchFamily="2" charset="2"/>
              <a:buChar char="ü"/>
            </a:pPr>
            <a:endParaRPr lang="en-US" sz="8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Vertical Scroll 1">
            <a:extLst>
              <a:ext uri="{FF2B5EF4-FFF2-40B4-BE49-F238E27FC236}">
                <a16:creationId xmlns:a16="http://schemas.microsoft.com/office/drawing/2014/main" id="{84086006-822F-73E6-CA11-55422752A6BF}"/>
              </a:ext>
            </a:extLst>
          </p:cNvPr>
          <p:cNvSpPr/>
          <p:nvPr/>
        </p:nvSpPr>
        <p:spPr>
          <a:xfrm>
            <a:off x="1071154" y="1268185"/>
            <a:ext cx="16145691" cy="7750629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88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88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8800" b="1" dirty="0">
              <a:ln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  <a:extLst>
              <a:ext uri="{FF2B5EF4-FFF2-40B4-BE49-F238E27FC236}">
                <a16:creationId xmlns:a16="http://schemas.microsoft.com/office/drawing/2014/main" id="{3C970079-988B-AF85-6F21-B11EEFA72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9797" y="-11601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09355" y="464128"/>
            <a:ext cx="14027727" cy="8354291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395" y="935182"/>
            <a:ext cx="2000250" cy="15001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177" y="1030646"/>
            <a:ext cx="200025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2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Ảnh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64338" y="358627"/>
            <a:ext cx="10220237" cy="729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Terminator 28"/>
          <p:cNvSpPr/>
          <p:nvPr/>
        </p:nvSpPr>
        <p:spPr>
          <a:xfrm>
            <a:off x="342899" y="8073678"/>
            <a:ext cx="11609615" cy="1926696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5" name="mảnh 4">
            <a:hlinkClick r:id="rId4" action="ppaction://hlinksldjump"/>
          </p:cNvPr>
          <p:cNvSpPr/>
          <p:nvPr/>
        </p:nvSpPr>
        <p:spPr>
          <a:xfrm flipH="1" flipV="1">
            <a:off x="5100323" y="3987989"/>
            <a:ext cx="5884253" cy="3662367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3" name="mảnh 3">
            <a:hlinkClick r:id="rId5" action="ppaction://hlinksldjump"/>
          </p:cNvPr>
          <p:cNvSpPr/>
          <p:nvPr/>
        </p:nvSpPr>
        <p:spPr>
          <a:xfrm flipH="1" flipV="1">
            <a:off x="764339" y="3525854"/>
            <a:ext cx="5067134" cy="4151111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4" name="mảnh 2">
            <a:hlinkClick r:id="rId6" action="ppaction://hlinksldjump"/>
          </p:cNvPr>
          <p:cNvSpPr/>
          <p:nvPr/>
        </p:nvSpPr>
        <p:spPr>
          <a:xfrm>
            <a:off x="5831472" y="358627"/>
            <a:ext cx="5153103" cy="422153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mảnh 1">
            <a:hlinkClick r:id="rId7" action="ppaction://hlinksldjump"/>
          </p:cNvPr>
          <p:cNvSpPr/>
          <p:nvPr/>
        </p:nvSpPr>
        <p:spPr>
          <a:xfrm>
            <a:off x="764337" y="402019"/>
            <a:ext cx="5677932" cy="3629363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Đ1"/>
          <p:cNvSpPr/>
          <p:nvPr/>
        </p:nvSpPr>
        <p:spPr>
          <a:xfrm>
            <a:off x="2171055" y="8336590"/>
            <a:ext cx="1353444" cy="1353444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/>
              <a:t>1</a:t>
            </a:r>
          </a:p>
        </p:txBody>
      </p:sp>
      <p:sp>
        <p:nvSpPr>
          <p:cNvPr id="25" name="Đ2"/>
          <p:cNvSpPr/>
          <p:nvPr/>
        </p:nvSpPr>
        <p:spPr>
          <a:xfrm>
            <a:off x="4522903" y="8301615"/>
            <a:ext cx="1353444" cy="1353444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/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6968550" y="8339078"/>
            <a:ext cx="1353443" cy="1353443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/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9267862" y="8352140"/>
            <a:ext cx="1345745" cy="1345745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55840" y="13956563"/>
            <a:ext cx="337319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1028700" indent="-1028700" algn="ctr">
              <a:buFont typeface="Wingdings" panose="05000000000000000000" pitchFamily="2" charset="2"/>
              <a:buChar char="ü"/>
            </a:pPr>
            <a:endParaRPr lang="en-US" sz="8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12456529" y="804344"/>
            <a:ext cx="5387333" cy="7750629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b="1" dirty="0">
              <a:ln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endParaRPr lang="en-US" sz="7200" b="1" dirty="0">
              <a:ln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72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7200" b="1" dirty="0">
              <a:ln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17" grpId="0" animBg="1"/>
      <p:bldP spid="16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886214" y="1108743"/>
            <a:ext cx="16887399" cy="7300653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72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72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7200" b="1" dirty="0">
                <a:solidFill>
                  <a:srgbClr val="FFFFFF"/>
                </a:solidFill>
              </a:rPr>
              <a:t> </a:t>
            </a:r>
            <a:endParaRPr lang="en-US" sz="72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1025" y="4101947"/>
            <a:ext cx="16521831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vi-VN" sz="8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thuộc khổ 1 của bài thơ?</a:t>
            </a:r>
            <a:endParaRPr lang="en-US" sz="80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5339107" y="8329355"/>
            <a:ext cx="2431473" cy="1957646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4" y="520124"/>
            <a:ext cx="151209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" name="Beach_Disco">
            <a:hlinkClick r:id="" action="ppaction://media"/>
            <a:extLst>
              <a:ext uri="{FF2B5EF4-FFF2-40B4-BE49-F238E27FC236}">
                <a16:creationId xmlns:a16="http://schemas.microsoft.com/office/drawing/2014/main" id="{5FD98254-7D8C-7F60-D9E4-7A6A7F9AB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2066" y="-116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3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3636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858242" y="1028702"/>
            <a:ext cx="16887399" cy="7300653"/>
          </a:xfrm>
          <a:prstGeom prst="roundRect">
            <a:avLst/>
          </a:prstGeom>
          <a:solidFill>
            <a:srgbClr val="D33604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FFFFFF"/>
                </a:solidFill>
              </a:rPr>
              <a:t> </a:t>
            </a:r>
            <a:endParaRPr lang="en-US" sz="42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7441" y="3978783"/>
            <a:ext cx="14433118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vi-VN" sz="72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thuộc khổ </a:t>
            </a:r>
            <a:r>
              <a:rPr lang="en-US" sz="72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72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bài thơ</a:t>
            </a:r>
            <a:endParaRPr lang="en-US" sz="72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5339107" y="8329355"/>
            <a:ext cx="2431473" cy="1957646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4" y="520124"/>
            <a:ext cx="151209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" name="Beach_Disco">
            <a:hlinkClick r:id="" action="ppaction://media"/>
            <a:extLst>
              <a:ext uri="{FF2B5EF4-FFF2-40B4-BE49-F238E27FC236}">
                <a16:creationId xmlns:a16="http://schemas.microsoft.com/office/drawing/2014/main" id="{4213DAE4-B562-D66A-28AC-BC0E9472A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2066" y="-116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3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858242" y="1028702"/>
            <a:ext cx="16887399" cy="7300653"/>
          </a:xfrm>
          <a:prstGeom prst="roundRect">
            <a:avLst/>
          </a:prstGeom>
          <a:solidFill>
            <a:srgbClr val="FFC7BA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FFFFFF"/>
                </a:solidFill>
              </a:rPr>
              <a:t> </a:t>
            </a:r>
            <a:endParaRPr lang="en-US" sz="42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2066" y="-1166838"/>
            <a:ext cx="914400" cy="9144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5339107" y="8329355"/>
            <a:ext cx="2431473" cy="1957646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4" y="520124"/>
            <a:ext cx="151209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3301" y="3793395"/>
            <a:ext cx="13301398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vi-VN" sz="8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khổ 3 của bài thơ</a:t>
            </a:r>
            <a:endParaRPr lang="en-US" sz="80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858242" y="1028702"/>
            <a:ext cx="16887399" cy="7300653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FFFFFF"/>
                </a:solidFill>
              </a:rPr>
              <a:t> </a:t>
            </a:r>
            <a:endParaRPr lang="en-US" sz="42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5339107" y="8329355"/>
            <a:ext cx="2431473" cy="1957646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4" y="520124"/>
            <a:ext cx="151209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886214" y="1091624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" name="Beach_Disco">
            <a:hlinkClick r:id="" action="ppaction://media"/>
            <a:extLst>
              <a:ext uri="{FF2B5EF4-FFF2-40B4-BE49-F238E27FC236}">
                <a16:creationId xmlns:a16="http://schemas.microsoft.com/office/drawing/2014/main" id="{D4F8E8E1-AB39-2CFE-0BB6-58F81CFFF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2066" y="-1166838"/>
            <a:ext cx="914400" cy="91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6986" y="3524867"/>
            <a:ext cx="16270160" cy="115416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vi-VN" sz="6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thuộc 3 khổ thơ đầu của bài thơ</a:t>
            </a:r>
            <a:endParaRPr lang="en-US" sz="6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0059CCF8-C98B-314E-6283-B8C31504F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A82723A7-6FAD-64B4-BE98-34984E797030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0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656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AC661012-F76C-7E35-C3F0-C38A0612E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BEA7A3CC-7FD5-000D-0B86-B51BB29594E8}"/>
              </a:ext>
            </a:extLst>
          </p:cNvPr>
          <p:cNvPicPr preferRelativeResize="0"/>
          <p:nvPr/>
        </p:nvPicPr>
        <p:blipFill rotWithShape="1">
          <a:blip r:embed="rId4">
            <a:alphaModFix amt="24000"/>
          </a:blip>
          <a:srcRect/>
          <a:stretch/>
        </p:blipFill>
        <p:spPr>
          <a:xfrm>
            <a:off x="-106361" y="0"/>
            <a:ext cx="18394361" cy="186303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F66B47-9D10-B14D-4D60-3195797AB6CB}"/>
              </a:ext>
            </a:extLst>
          </p:cNvPr>
          <p:cNvSpPr txBox="1"/>
          <p:nvPr/>
        </p:nvSpPr>
        <p:spPr>
          <a:xfrm>
            <a:off x="1410788" y="2039806"/>
            <a:ext cx="16306661" cy="1555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7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Tìm từ so sánh trong các câu thơ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9B1AE-B9C5-3C8A-0615-4EA41FF84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2497" y="3423582"/>
            <a:ext cx="5690977" cy="8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28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8FB467C0-F32C-FA30-71C7-EA1B1ED9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E775203A-CB7A-049B-02AD-F55A456EC55A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0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8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8D454F51-78A0-86BD-8983-751517D71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23C1047A-E7BF-2E4D-E66E-ABDD4E691AE6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450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078065EC-D269-5301-C887-8DB8D3144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29D0474B-AD22-7691-D93B-489B564DCF2E}"/>
              </a:ext>
            </a:extLst>
          </p:cNvPr>
          <p:cNvPicPr preferRelativeResize="0"/>
          <p:nvPr/>
        </p:nvPicPr>
        <p:blipFill rotWithShape="1">
          <a:blip r:embed="rId4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0CDB57-1391-409B-659C-715578D3C99A}"/>
              </a:ext>
            </a:extLst>
          </p:cNvPr>
          <p:cNvSpPr txBox="1"/>
          <p:nvPr/>
        </p:nvSpPr>
        <p:spPr>
          <a:xfrm>
            <a:off x="129355" y="1336722"/>
            <a:ext cx="18029289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Trong các câu sau, từ so sánh được thay thế bằng dấu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DDDEC-9980-7322-D4B4-FE5CF94C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79" y="2487026"/>
            <a:ext cx="2892394" cy="5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1C1948A-6594-580E-46CB-23823CCC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018" y="2487026"/>
            <a:ext cx="67328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5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A0F06FEE-132F-99CD-1F8E-296F55845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FF644DC5-F9C0-3BE6-8912-D371402309EE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0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64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409E4171-5893-DECB-D287-721BDE74A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1CB3DE80-8A41-7404-0A9D-068B8F73DD4F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0"/>
            <a:ext cx="18394361" cy="1863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0" descr="Káº¿t quáº£ hÃ¬nh áº£nh cho tÃ u lÃ¡ dá»«a">
            <a:extLst>
              <a:ext uri="{FF2B5EF4-FFF2-40B4-BE49-F238E27FC236}">
                <a16:creationId xmlns:a16="http://schemas.microsoft.com/office/drawing/2014/main" id="{4A8407AF-74FE-8CA2-1D60-4510A020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9" y="1225782"/>
            <a:ext cx="7356081" cy="7670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Ã¢u Äá» vá» cÃ¡i lÆ°á»£c">
            <a:extLst>
              <a:ext uri="{FF2B5EF4-FFF2-40B4-BE49-F238E27FC236}">
                <a16:creationId xmlns:a16="http://schemas.microsoft.com/office/drawing/2014/main" id="{B0E3D1DC-C856-DDEE-58C9-CA9845DA1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21" y="1059143"/>
            <a:ext cx="8026200" cy="7836663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5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FBE67654-238E-705B-022E-74D1AB85C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106FC909-03AB-7677-642F-D0451B92CD0D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0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654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6BAD1E54-AD11-7FDE-9B69-3701CAAB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414361C9-40B6-3555-958E-EFA3D18450E7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274320"/>
            <a:ext cx="18394361" cy="186303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80A14-47A6-6B22-E5D9-4F1A5D2AF03D}"/>
              </a:ext>
            </a:extLst>
          </p:cNvPr>
          <p:cNvSpPr txBox="1"/>
          <p:nvPr/>
        </p:nvSpPr>
        <p:spPr>
          <a:xfrm>
            <a:off x="390612" y="-70874"/>
            <a:ext cx="18029289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Trong các câu sau, từ so sánh được thay thế bằng dấu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2C1D5-B853-96F3-D3FD-AEEC3F6D52FC}"/>
              </a:ext>
            </a:extLst>
          </p:cNvPr>
          <p:cNvSpPr txBox="1"/>
          <p:nvPr/>
        </p:nvSpPr>
        <p:spPr>
          <a:xfrm>
            <a:off x="1173003" y="2296480"/>
            <a:ext cx="11382755" cy="3682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nl-NL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 em  –  lưỡi liềm</a:t>
            </a:r>
          </a:p>
          <a:p>
            <a:pPr defTabSz="1371600">
              <a:lnSpc>
                <a:spcPct val="150000"/>
              </a:lnSpc>
            </a:pP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Ai quên bỏ lại.</a:t>
            </a:r>
          </a:p>
          <a:p>
            <a:pPr defTabSz="1371600">
              <a:lnSpc>
                <a:spcPct val="150000"/>
              </a:lnSpc>
            </a:pP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nl-NL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 ĐĂNG KHOA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1BA55-3C18-CFAA-BFD3-4B15064A05B8}"/>
              </a:ext>
            </a:extLst>
          </p:cNvPr>
          <p:cNvSpPr txBox="1"/>
          <p:nvPr/>
        </p:nvSpPr>
        <p:spPr>
          <a:xfrm>
            <a:off x="1173003" y="6290761"/>
            <a:ext cx="14254232" cy="3682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	Đêm hè, hoa nở cùng sao</a:t>
            </a:r>
          </a:p>
          <a:p>
            <a:pPr defTabSz="1371600">
              <a:lnSpc>
                <a:spcPct val="150000"/>
              </a:lnSpc>
            </a:pP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Tàu dừa  –</a:t>
            </a:r>
            <a:r>
              <a:rPr lang="nl-NL" sz="5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chiếc lược chải vào mây xanh.</a:t>
            </a:r>
          </a:p>
          <a:p>
            <a:pPr defTabSz="1371600">
              <a:lnSpc>
                <a:spcPct val="150000"/>
              </a:lnSpc>
            </a:pPr>
            <a:r>
              <a:rPr lang="nl-NL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nl-NL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 ĐĂNG KHOA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12B774-66AE-AA40-FA1A-FC6BCBF8F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601" y="7990520"/>
            <a:ext cx="6667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086B791-AF0F-AC8E-FF1B-C2A576EA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79" y="2651759"/>
            <a:ext cx="6667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07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1DD000-FE63-45BC-8163-EB18CD2E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3DBUTT~1">
            <a:hlinkClick r:id="rId4" action="ppaction://hlinksldjump"/>
            <a:extLst>
              <a:ext uri="{FF2B5EF4-FFF2-40B4-BE49-F238E27FC236}">
                <a16:creationId xmlns:a16="http://schemas.microsoft.com/office/drawing/2014/main" id="{66B0EBB0-C81C-4C4A-9F75-AAD8D1271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866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345980FB-2FD5-3057-4A80-C5CAFBA0FB5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92045" y="8271356"/>
            <a:ext cx="958301" cy="106182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95B30DC-3198-2ABC-C6DC-9145E4374D1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596419" y="8474118"/>
            <a:ext cx="958301" cy="106182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D14867A-9B32-E154-C0E4-B7B5947D220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86000" y="9005032"/>
            <a:ext cx="958301" cy="106182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54B6A051-BD2D-DAC4-32B5-392125CED86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42209" y="8923916"/>
            <a:ext cx="958301" cy="1061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CD6316-4D8E-E55D-B7EB-CB807DB3D223}"/>
              </a:ext>
            </a:extLst>
          </p:cNvPr>
          <p:cNvSpPr txBox="1"/>
          <p:nvPr/>
        </p:nvSpPr>
        <p:spPr>
          <a:xfrm>
            <a:off x="2286000" y="2356176"/>
            <a:ext cx="14866172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CHÂN THÀNH CẢM ƠN QUÝ THẦY CÔ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1D48A-E964-FE0A-105F-3B0427E1A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96" y="478183"/>
            <a:ext cx="2638425" cy="256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15F742-91C5-6AB3-044B-C5BF32C27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91" y="369326"/>
            <a:ext cx="26384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62629128-4FCF-6AA5-2E4C-914F365A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0D16B5E3-B56F-E2D6-EB9F-CF09F3BF3FE0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7D0760-2164-9387-C3C9-80E9AD0C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2" y="75458"/>
            <a:ext cx="12030892" cy="101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0FAE50BF-8131-0969-4E70-FAA9C2283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6754EC70-E33F-8DE3-6F11-7EF36FBB7036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24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7DE59035-AE40-8316-94E8-9A53B2FE9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74D29090-DA31-4962-5EA4-E6E53F26CB2B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C5B76CB8-62E8-12F2-42D5-C5A189F21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4" y="91440"/>
            <a:ext cx="10998926" cy="10045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7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199219B3-E827-4ACB-2629-F014D7512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4" y="91440"/>
            <a:ext cx="16607485" cy="10195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29ED6C3B-92A0-B57D-7068-1E287C76E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902C283A-212B-7E54-6A95-7D07D384E0BC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20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5C275-48E4-4820-33B3-F4D6D39D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605" y="277586"/>
            <a:ext cx="8804365" cy="100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75E3B648-EBE3-DBA8-1078-56A9E21D1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AF65C42E-4D7E-2F11-B89B-E56178EE4C97}"/>
              </a:ext>
            </a:extLst>
          </p:cNvPr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18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283</Words>
  <Application>Microsoft Office PowerPoint</Application>
  <PresentationFormat>Custom</PresentationFormat>
  <Paragraphs>105</Paragraphs>
  <Slides>25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.VnBlack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Admin</cp:lastModifiedBy>
  <cp:revision>229</cp:revision>
  <dcterms:created xsi:type="dcterms:W3CDTF">2006-08-16T00:00:00Z</dcterms:created>
  <dcterms:modified xsi:type="dcterms:W3CDTF">2026-04-12T21:36:34Z</dcterms:modified>
</cp:coreProperties>
</file>