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notesMasterIdLst>
    <p:notesMasterId r:id="rId26"/>
  </p:notesMasterIdLst>
  <p:sldIdLst>
    <p:sldId id="11088447" r:id="rId2"/>
    <p:sldId id="296" r:id="rId3"/>
    <p:sldId id="324" r:id="rId4"/>
    <p:sldId id="317" r:id="rId5"/>
    <p:sldId id="299" r:id="rId6"/>
    <p:sldId id="300" r:id="rId7"/>
    <p:sldId id="301" r:id="rId8"/>
    <p:sldId id="323" r:id="rId9"/>
    <p:sldId id="302" r:id="rId10"/>
    <p:sldId id="304" r:id="rId11"/>
    <p:sldId id="305" r:id="rId12"/>
    <p:sldId id="303" r:id="rId13"/>
    <p:sldId id="306" r:id="rId14"/>
    <p:sldId id="307" r:id="rId15"/>
    <p:sldId id="308" r:id="rId16"/>
    <p:sldId id="310" r:id="rId17"/>
    <p:sldId id="321" r:id="rId18"/>
    <p:sldId id="327" r:id="rId19"/>
    <p:sldId id="309" r:id="rId20"/>
    <p:sldId id="326" r:id="rId21"/>
    <p:sldId id="335" r:id="rId22"/>
    <p:sldId id="329" r:id="rId23"/>
    <p:sldId id="312" r:id="rId24"/>
    <p:sldId id="315" r:id="rId25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68"/>
  </p:normalViewPr>
  <p:slideViewPr>
    <p:cSldViewPr snapToGrid="0">
      <p:cViewPr varScale="1">
        <p:scale>
          <a:sx n="63" d="100"/>
          <a:sy n="63" d="100"/>
        </p:scale>
        <p:origin x="96" y="1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782D9E-C225-4849-8BE2-E0B49F222E09}" type="datetimeFigureOut">
              <a:rPr lang="en-VN" smtClean="0"/>
              <a:t>04/13/2026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CA8245-182B-CC4C-887B-0256141026C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54860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CA8245-182B-CC4C-887B-0256141026CD}" type="slidenum">
              <a:rPr lang="en-VN" smtClean="0"/>
              <a:t>21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083715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53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54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4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46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84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4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28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0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1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949BE-1264-40E4-BDA5-77919F8C2881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09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"/>
          <p:cNvSpPr/>
          <p:nvPr/>
        </p:nvSpPr>
        <p:spPr>
          <a:xfrm>
            <a:off x="-120556" y="6238405"/>
            <a:ext cx="12312556" cy="619595"/>
          </a:xfrm>
          <a:custGeom>
            <a:avLst/>
            <a:gdLst/>
            <a:ahLst/>
            <a:cxnLst/>
            <a:rect l="l" t="t" r="r" b="b"/>
            <a:pathLst>
              <a:path w="6350000" h="2118360" extrusionOk="0">
                <a:moveTo>
                  <a:pt x="5877560" y="149860"/>
                </a:moveTo>
                <a:cubicBezTo>
                  <a:pt x="5786120" y="208280"/>
                  <a:pt x="5713730" y="255270"/>
                  <a:pt x="5556250" y="255270"/>
                </a:cubicBezTo>
                <a:cubicBezTo>
                  <a:pt x="5398770" y="255270"/>
                  <a:pt x="5326380" y="209550"/>
                  <a:pt x="5234940" y="149860"/>
                </a:cubicBezTo>
                <a:cubicBezTo>
                  <a:pt x="5130800" y="82550"/>
                  <a:pt x="5001260" y="0"/>
                  <a:pt x="4762500" y="0"/>
                </a:cubicBezTo>
                <a:cubicBezTo>
                  <a:pt x="4523740" y="0"/>
                  <a:pt x="4394200" y="82550"/>
                  <a:pt x="4290060" y="148590"/>
                </a:cubicBezTo>
                <a:cubicBezTo>
                  <a:pt x="4198620" y="207010"/>
                  <a:pt x="4126230" y="254000"/>
                  <a:pt x="3968750" y="254000"/>
                </a:cubicBezTo>
                <a:cubicBezTo>
                  <a:pt x="3811270" y="254000"/>
                  <a:pt x="3738880" y="208280"/>
                  <a:pt x="3647440" y="148590"/>
                </a:cubicBezTo>
                <a:cubicBezTo>
                  <a:pt x="3543300" y="82550"/>
                  <a:pt x="3413760" y="0"/>
                  <a:pt x="3175000" y="0"/>
                </a:cubicBezTo>
                <a:cubicBezTo>
                  <a:pt x="2936240" y="0"/>
                  <a:pt x="2806700" y="82550"/>
                  <a:pt x="2702560" y="148590"/>
                </a:cubicBezTo>
                <a:cubicBezTo>
                  <a:pt x="2611120" y="207010"/>
                  <a:pt x="2538730" y="254000"/>
                  <a:pt x="2381250" y="254000"/>
                </a:cubicBezTo>
                <a:cubicBezTo>
                  <a:pt x="2223770" y="254000"/>
                  <a:pt x="2151380" y="208280"/>
                  <a:pt x="2059940" y="148590"/>
                </a:cubicBezTo>
                <a:cubicBezTo>
                  <a:pt x="1955800" y="82550"/>
                  <a:pt x="1826260" y="0"/>
                  <a:pt x="1587500" y="0"/>
                </a:cubicBezTo>
                <a:cubicBezTo>
                  <a:pt x="1348740" y="0"/>
                  <a:pt x="1219200" y="82550"/>
                  <a:pt x="1115060" y="148590"/>
                </a:cubicBezTo>
                <a:cubicBezTo>
                  <a:pt x="1023620" y="207010"/>
                  <a:pt x="951230" y="254000"/>
                  <a:pt x="793750" y="254000"/>
                </a:cubicBezTo>
                <a:cubicBezTo>
                  <a:pt x="636270" y="254000"/>
                  <a:pt x="563880" y="208280"/>
                  <a:pt x="472440" y="148590"/>
                </a:cubicBezTo>
                <a:cubicBezTo>
                  <a:pt x="368300" y="82550"/>
                  <a:pt x="238760" y="0"/>
                  <a:pt x="0" y="0"/>
                </a:cubicBezTo>
                <a:lnTo>
                  <a:pt x="0" y="2118360"/>
                </a:lnTo>
                <a:lnTo>
                  <a:pt x="6350000" y="2118360"/>
                </a:lnTo>
                <a:lnTo>
                  <a:pt x="6350000" y="0"/>
                </a:lnTo>
                <a:cubicBezTo>
                  <a:pt x="6111240" y="0"/>
                  <a:pt x="5981700" y="82550"/>
                  <a:pt x="5877560" y="149860"/>
                </a:cubicBezTo>
                <a:close/>
              </a:path>
            </a:pathLst>
          </a:custGeom>
          <a:solidFill>
            <a:srgbClr val="F89FA1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922" y="4545874"/>
            <a:ext cx="2243227" cy="21989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92054F-1F66-A73C-FBFE-1603E6E0F88A}"/>
              </a:ext>
            </a:extLst>
          </p:cNvPr>
          <p:cNvSpPr txBox="1"/>
          <p:nvPr/>
        </p:nvSpPr>
        <p:spPr>
          <a:xfrm>
            <a:off x="1475050" y="2618188"/>
            <a:ext cx="975639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spc="19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NHIỆT LIỆT CHÀO MỪNG </a:t>
            </a:r>
          </a:p>
          <a:p>
            <a:pPr algn="ctr">
              <a:defRPr/>
            </a:pPr>
            <a:r>
              <a:rPr lang="en-US" sz="4400" b="1" spc="19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 THẦY CÔ GIÁO VỀ DỰ GIỜ</a:t>
            </a:r>
            <a:endParaRPr lang="vi-VN" altLang="en-US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13">
            <a:extLst>
              <a:ext uri="{FF2B5EF4-FFF2-40B4-BE49-F238E27FC236}">
                <a16:creationId xmlns:a16="http://schemas.microsoft.com/office/drawing/2014/main" id="{D9904647-0D2B-FA5D-C908-FCAF1E2694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0" y="5010876"/>
            <a:ext cx="5080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0960" tIns="30480" rIns="60960" bIns="3048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vi-VN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vi-VN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Hoàng </a:t>
            </a:r>
            <a:r>
              <a:rPr lang="en-US" altLang="vi-VN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vi-VN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endParaRPr lang="en-US" altLang="vi-VN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D73B4721-7816-149E-62C9-39CFC059B4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3536" y="642650"/>
            <a:ext cx="10317911" cy="592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3900"/>
              </a:lnSpc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TRƯỜNG TIỂU HỌC ĐẠI HÀ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AFD01E-BF83-B4D6-A47D-B74B3CCAEA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6188" y="6125192"/>
            <a:ext cx="656539" cy="619596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9D641D57-2BF9-DCB9-CB3A-E985DDB3A307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59964" y="4625964"/>
            <a:ext cx="1653794" cy="169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6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516" y="221987"/>
            <a:ext cx="11194741" cy="629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62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494" y="408839"/>
            <a:ext cx="11336785" cy="601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13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6809" t="10060" r="14126" b="36020"/>
          <a:stretch/>
        </p:blipFill>
        <p:spPr>
          <a:xfrm>
            <a:off x="559294" y="426128"/>
            <a:ext cx="11123720" cy="592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35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926" y="408373"/>
            <a:ext cx="11034944" cy="602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38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384" t="19603" r="34773" b="18087"/>
          <a:stretch/>
        </p:blipFill>
        <p:spPr>
          <a:xfrm>
            <a:off x="578528" y="458275"/>
            <a:ext cx="11034944" cy="594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69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680" t="21928" r="35198" b="13537"/>
          <a:stretch/>
        </p:blipFill>
        <p:spPr>
          <a:xfrm>
            <a:off x="414291" y="532660"/>
            <a:ext cx="11363417" cy="604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73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504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F4BAC-55A0-49C5-A864-5CA3B127F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iết kế chưa có tên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02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990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38515" y="1637206"/>
            <a:ext cx="8890575" cy="3293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45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7" t="19744" r="18557" b="76046"/>
          <a:stretch/>
        </p:blipFill>
        <p:spPr>
          <a:xfrm>
            <a:off x="368754" y="732771"/>
            <a:ext cx="11975646" cy="634237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1081528" y="1478639"/>
            <a:ext cx="82647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/>
        </p:nvCxnSpPr>
        <p:spPr>
          <a:xfrm>
            <a:off x="2695124" y="1478639"/>
            <a:ext cx="308083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55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26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38515" y="1637206"/>
            <a:ext cx="8890575" cy="3293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42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687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9" t="9765" r="15014" b="16765"/>
          <a:stretch/>
        </p:blipFill>
        <p:spPr>
          <a:xfrm>
            <a:off x="484909" y="207818"/>
            <a:ext cx="11048391" cy="2729345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E991C41-3795-4044-8254-716AECE60A1F}"/>
              </a:ext>
            </a:extLst>
          </p:cNvPr>
          <p:cNvCxnSpPr>
            <a:cxnSpLocks/>
          </p:cNvCxnSpPr>
          <p:nvPr/>
        </p:nvCxnSpPr>
        <p:spPr>
          <a:xfrm>
            <a:off x="1282311" y="1221192"/>
            <a:ext cx="145201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746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004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24E3F-2830-401F-98C7-7F6549072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6F2A2C-F66C-45F8-9D23-96153744B1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63" t="8439"/>
          <a:stretch/>
        </p:blipFill>
        <p:spPr>
          <a:xfrm>
            <a:off x="1" y="213064"/>
            <a:ext cx="12038120" cy="664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55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iết kế chưa có tên (3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42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055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648" y="123092"/>
            <a:ext cx="11244460" cy="569741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66A5AF-4C8F-F662-8087-0CEC6EC3B9D0}"/>
              </a:ext>
            </a:extLst>
          </p:cNvPr>
          <p:cNvSpPr/>
          <p:nvPr/>
        </p:nvSpPr>
        <p:spPr>
          <a:xfrm>
            <a:off x="728312" y="5953183"/>
            <a:ext cx="107353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Yên</a:t>
            </a:r>
          </a:p>
        </p:txBody>
      </p:sp>
    </p:spTree>
    <p:extLst>
      <p:ext uri="{BB962C8B-B14F-4D97-AF65-F5344CB8AC3E}">
        <p14:creationId xmlns:p14="http://schemas.microsoft.com/office/powerpoint/2010/main" val="126076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47926" cy="388348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27851" y="971122"/>
            <a:ext cx="62884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3200" dirty="0">
                <a:latin typeface="UTM Avo" panose="02040603050506020204" pitchFamily="18"/>
                <a:cs typeface="Arial" panose="020B0604020202020204" pitchFamily="34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(1226 – 1300)</a:t>
            </a:r>
          </a:p>
        </p:txBody>
      </p:sp>
      <p:sp>
        <p:nvSpPr>
          <p:cNvPr id="6" name="Rectangle 5"/>
          <p:cNvSpPr/>
          <p:nvPr/>
        </p:nvSpPr>
        <p:spPr>
          <a:xfrm>
            <a:off x="5139875" y="1555897"/>
            <a:ext cx="667201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63585" y="254950"/>
            <a:ext cx="32918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71" y="3883489"/>
            <a:ext cx="4720938" cy="280825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968099" y="4229521"/>
            <a:ext cx="29306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Phạm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Ngũ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Lão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600" dirty="0"/>
          </a:p>
        </p:txBody>
      </p:sp>
      <p:sp>
        <p:nvSpPr>
          <p:cNvPr id="12" name="Rectangle 11"/>
          <p:cNvSpPr/>
          <p:nvPr/>
        </p:nvSpPr>
        <p:spPr>
          <a:xfrm>
            <a:off x="5139874" y="4814296"/>
            <a:ext cx="667201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tướng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đấu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trướng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Hưng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Vương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8844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033A0-99A7-4834-93C5-58FD30B88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36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967" y="366904"/>
            <a:ext cx="11026066" cy="612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37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6ED58AA-6044-4063-A2D9-5C566FADBD0E}" vid="{6929B544-CFDD-4290-A91C-DFD0546A7D3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572</TotalTime>
  <Words>157</Words>
  <Application>Microsoft Office PowerPoint</Application>
  <PresentationFormat>Widescreen</PresentationFormat>
  <Paragraphs>21</Paragraphs>
  <Slides>24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 Light</vt:lpstr>
      <vt:lpstr>Times New Roman</vt:lpstr>
      <vt:lpstr>UTM Avo</vt:lpstr>
      <vt:lpstr>Calibri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OnePercent</dc:creator>
  <cp:lastModifiedBy>Admin</cp:lastModifiedBy>
  <cp:revision>86</cp:revision>
  <dcterms:created xsi:type="dcterms:W3CDTF">2023-10-19T01:39:18Z</dcterms:created>
  <dcterms:modified xsi:type="dcterms:W3CDTF">2026-04-12T22:28:51Z</dcterms:modified>
</cp:coreProperties>
</file>