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17"/>
  </p:notesMasterIdLst>
  <p:sldIdLst>
    <p:sldId id="11088447" r:id="rId2"/>
    <p:sldId id="11088449" r:id="rId3"/>
    <p:sldId id="320" r:id="rId4"/>
    <p:sldId id="338" r:id="rId5"/>
    <p:sldId id="337" r:id="rId6"/>
    <p:sldId id="336" r:id="rId7"/>
    <p:sldId id="323" r:id="rId8"/>
    <p:sldId id="335" r:id="rId9"/>
    <p:sldId id="11088450" r:id="rId10"/>
    <p:sldId id="446" r:id="rId11"/>
    <p:sldId id="2752" r:id="rId12"/>
    <p:sldId id="447" r:id="rId13"/>
    <p:sldId id="11088448" r:id="rId14"/>
    <p:sldId id="2753" r:id="rId15"/>
    <p:sldId id="3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F082B-4F1D-4E25-8AF4-A63703241E8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7E80C-F367-4CC3-B53B-7FD659C4F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58829C27-BC98-662F-3EF5-1E086B1F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039CA06D-DEE7-74B9-DF53-011528250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00AD9F11-A63C-F63B-E786-A7FDB4308C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98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2BD7-D871-6599-BFCA-F5B5EF4D7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8B8B6-F19E-CE60-EBF8-2EC5169F0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7BF76-C2B4-980F-1AD6-D3278FFD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8FD3-0FE2-C426-8D4B-5F8CBB61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270D2-DF03-A62D-348E-4CC68E90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3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724D-1BC9-C11F-49EF-7CE24FEB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E289A-E301-EEAE-9C20-522FA1922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0C05E-9DBC-773B-D037-6EA08013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FE0C-01C5-A08C-4A9B-1EE85A8A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B54D1-D27C-1AE9-B0A9-25A4D068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4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69B7E-F8EE-79D2-8418-B7CB05F29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41D57-5A5D-112F-B8D5-5E7F4DE24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1710B-DD71-6CC4-3FF0-996AB473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7A0C8-A3F0-3CB7-60FD-AADC63CD8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EF75F-708E-A1F5-2575-7E3B9943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4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19D9-7073-5D63-7822-E442C88A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DC50F-5623-C721-690E-7E1AE3B00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E652-F3C5-FAFC-B800-A2808314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9967C-2956-F82C-F334-69E2AE64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81468-7C7C-3708-7575-6520C5B7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48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08EE-7DF5-1F3A-9A38-1457D2A87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D564-6C0C-649C-E040-3395C5EEC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90B93-EAE2-AA72-7217-322BF4C84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79EC-188C-7B90-6ED8-6D10CB6E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D73D-66F2-4616-D6AD-CC368D02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23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ED45-C6CA-76D8-45BB-8C70307D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F5F7-A0BE-3E8D-6AD5-57826F3A0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2DB31-18D5-0725-15E8-B31256952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0F199-765F-8D18-139C-63520810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21D27-0C97-E742-4539-06C608A7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51A0A-84B9-D3EE-E205-C4DA1A0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0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392F-1665-FC1F-9609-A80398BB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64CB7-A909-F7BF-5017-DAC4549C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7A2F2-539B-C34D-EBD2-31F3BF40A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3DD66-1D52-254B-13FD-EA1919AFE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10898-97CB-FD36-8AE6-DF684498B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CE60A-D00E-6B7B-53B2-F990E196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60078-80A7-F8ED-0931-402D5FF6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B01B55-BCE8-B988-DEBA-428AE6AE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6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AAFC-5BC4-FCFF-0CD3-2B7F3B3D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280CD-7493-090F-65FE-43DFDF49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0BF0B-4480-9217-F8CF-99B98A96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FDC58-8A98-43EE-3A47-F77DDD14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2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20ED6-0FB2-0DA6-ACF8-DFB03CD1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B9153-20F1-2637-4B93-4A23304D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AB4CC-2EC3-4CE3-49D5-C2D95545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38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78E0-BED9-1BDD-BD8E-52F92165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4D916-012A-5A22-4700-F4035A553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1DB5F-FFCE-B2C8-DBFF-86402411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4F635-F983-61C9-3132-7BD1937D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99A52-3FBA-8AD5-D687-B4B32F01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A2EA4-5109-A674-462A-469D2CD0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5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3F66-0B56-F054-ED77-EDC67FDE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EBC22-268C-1A70-B7A8-98B96BCD9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40DFC-11AF-FBF5-9B82-852512AEE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5A4E0-A03A-09CD-0803-C8B38E70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1A0A-B996-3214-FC30-2382CA50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906C3-7E2B-C55E-5266-3E16F0EF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54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F046F-B324-D8AE-CCBC-994FAFAF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97596-C2A2-2B2F-E1D3-F6E55103D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1A0C-B2F6-14EA-819C-1BAEAED44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9A05-4EDF-7B20-7A38-9A53C2948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A631C-8C48-CCD2-55A0-A8A7309AB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7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-120556" y="6238405"/>
            <a:ext cx="12312556" cy="619595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22" y="4545874"/>
            <a:ext cx="2243227" cy="2198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2054F-1F66-A73C-FBFE-1603E6E0F88A}"/>
              </a:ext>
            </a:extLst>
          </p:cNvPr>
          <p:cNvSpPr txBox="1"/>
          <p:nvPr/>
        </p:nvSpPr>
        <p:spPr>
          <a:xfrm>
            <a:off x="1475050" y="2618188"/>
            <a:ext cx="97563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spc="19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LIỆT CHÀO MỪNG </a:t>
            </a:r>
          </a:p>
          <a:p>
            <a:pPr algn="ctr">
              <a:defRPr/>
            </a:pPr>
            <a:r>
              <a:rPr lang="en-US" sz="4400" b="1" spc="19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THẦY CÔ GIÁO VỀ DỰ GIỜ</a:t>
            </a:r>
            <a:endParaRPr lang="vi-VN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D9904647-0D2B-FA5D-C908-FCAF1E269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5010876"/>
            <a:ext cx="508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3B4721-7816-149E-62C9-39CFC059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36" y="642650"/>
            <a:ext cx="1031791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TRƯỜNG TIỂU HỌC ĐẠI HÀ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FD01E-BF83-B4D6-A47D-B74B3CCAE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188" y="6125192"/>
            <a:ext cx="656539" cy="61959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D641D57-2BF9-DCB9-CB3A-E985DDB3A30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9964" y="4625964"/>
            <a:ext cx="1653794" cy="16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90416" y="1485048"/>
            <a:ext cx="10058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2. Trao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50370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078065EC-D269-5301-C887-8DB8D314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DDDEC-9980-7322-D4B4-FE5CF94C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85" y="1385526"/>
            <a:ext cx="844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C86FE-93B2-7477-1801-3D9F5DF8AE3D}"/>
              </a:ext>
            </a:extLst>
          </p:cNvPr>
          <p:cNvSpPr/>
          <p:nvPr/>
        </p:nvSpPr>
        <p:spPr>
          <a:xfrm>
            <a:off x="397546" y="583427"/>
            <a:ext cx="120809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37971-B24E-4C9C-51C6-DE42132D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45" y="1351342"/>
            <a:ext cx="16749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C1948A-6594-580E-46CB-23823CCC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465855" y="1359889"/>
            <a:ext cx="21051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11FB1A-7436-5C46-6B58-F31E7D3D30A4}"/>
              </a:ext>
            </a:extLst>
          </p:cNvPr>
          <p:cNvSpPr/>
          <p:nvPr/>
        </p:nvSpPr>
        <p:spPr>
          <a:xfrm>
            <a:off x="653486" y="2112236"/>
            <a:ext cx="11193010" cy="437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ý:</a:t>
            </a:r>
          </a:p>
          <a:p>
            <a:pPr algn="just">
              <a:lnSpc>
                <a:spcPct val="150000"/>
              </a:lnSpc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 b="1" dirty="0">
                <a:latin typeface="Times New Roman" pitchFamily="18" charset="0"/>
                <a:cs typeface="Times New Roman" pitchFamily="18" charset="0"/>
              </a:rPr>
              <a:t> ) Đó là con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800" b="1" dirty="0">
                <a:latin typeface="Times New Roman" pitchFamily="18" charset="0"/>
                <a:cs typeface="Times New Roman" pitchFamily="18" charset="0"/>
              </a:rPr>
              <a:t> (cây, hoa, quả)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latin typeface="Times New Roman" pitchFamily="18" charset="0"/>
                <a:cs typeface="Times New Roman" pitchFamily="18" charset="0"/>
              </a:rPr>
              <a:t>gì?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 b="1" dirty="0">
                <a:latin typeface="Times New Roman" pitchFamily="18" charset="0"/>
                <a:cs typeface="Times New Roman" pitchFamily="18" charset="0"/>
              </a:rPr>
              <a:t>b) Con vật (cây, hoa, quả) ấy trông như thế nào?</a:t>
            </a:r>
          </a:p>
          <a:p>
            <a:pPr algn="just">
              <a:lnSpc>
                <a:spcPct val="150000"/>
              </a:lnSpc>
            </a:pPr>
            <a:r>
              <a:rPr lang="vi-VN" sz="3800" b="1" dirty="0">
                <a:latin typeface="Times New Roman" pitchFamily="18" charset="0"/>
                <a:cs typeface="Times New Roman" pitchFamily="18" charset="0"/>
              </a:rPr>
              <a:t>c) Vì sao em thích con vật (cây, hoa, quả) ấy? 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vi-VN" sz="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A110-7715-3B54-9108-2BC63067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EEA336-A602-0D9D-BC39-BF383D2B1CFA}"/>
              </a:ext>
            </a:extLst>
          </p:cNvPr>
          <p:cNvSpPr txBox="1"/>
          <p:nvPr/>
        </p:nvSpPr>
        <p:spPr>
          <a:xfrm>
            <a:off x="290557" y="990094"/>
            <a:ext cx="1190144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</a:t>
            </a:r>
            <a:r>
              <a:rPr lang="nl-NL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nl-NL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Nói đúng nội dung: 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Giới thiệu được con vật ( cây, hoa, quả)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đặc điểm con vật ( cây, hoa, quả)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Tình cảm ( lý do vì sao thích) với con vật ( cây, hoa, quả)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nl-NL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Diễn đạt lưu loát, biết kết hợp cử chỉ điệu bộ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B6E71-7EEA-026A-9645-A5A8DD4E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3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5F33B-E3D0-24BD-1D09-62C30A3B5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ị Hòa">
            <a:hlinkClick r:id="" action="ppaction://media"/>
            <a:extLst>
              <a:ext uri="{FF2B5EF4-FFF2-40B4-BE49-F238E27FC236}">
                <a16:creationId xmlns:a16="http://schemas.microsoft.com/office/drawing/2014/main" id="{E4E62EEA-3026-B523-D600-4B2D0C64A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17" y="72788"/>
            <a:ext cx="12192000" cy="61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28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0B0A1-392C-45E0-7E48-6EDB8E63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4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6C17FA-8F9B-4F04-0D11-BF9DF67CF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49" y="1818062"/>
            <a:ext cx="4631666" cy="3662975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799" y="1116901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4894" y="1468527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5133" y="-561118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230" y="5709102"/>
            <a:ext cx="1180821" cy="9982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596" y="2203096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424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BD68B-AB89-13C6-A838-F25C57E7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F27CE59F-E404-157F-E397-FEFECDF01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04916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2765D6-1388-1CC4-028B-B41CC87E537C}"/>
              </a:ext>
            </a:extLst>
          </p:cNvPr>
          <p:cNvSpPr/>
          <p:nvPr/>
        </p:nvSpPr>
        <p:spPr>
          <a:xfrm>
            <a:off x="2889986" y="718982"/>
            <a:ext cx="7648486" cy="3624418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BF2034-ECF6-A244-1560-9E54F7A46578}"/>
              </a:ext>
            </a:extLst>
          </p:cNvPr>
          <p:cNvSpPr/>
          <p:nvPr/>
        </p:nvSpPr>
        <p:spPr>
          <a:xfrm>
            <a:off x="5178830" y="5131551"/>
            <a:ext cx="2822170" cy="11966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1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64B2-7BE6-3855-6A9A-DB5A4C39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23C73DCE-0220-ACF5-8DCA-D9FB1E10C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AD86C4-B844-72B6-4770-B50AABCE3E18}"/>
              </a:ext>
            </a:extLst>
          </p:cNvPr>
          <p:cNvSpPr/>
          <p:nvPr/>
        </p:nvSpPr>
        <p:spPr>
          <a:xfrm>
            <a:off x="1867045" y="672716"/>
            <a:ext cx="8304086" cy="358923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gai mọc khắp cành dài,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tỏa sáng sớm mai,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Trắng, hồng, nhung đỏ nhiều loài,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gọi là hoa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67F1ED-9DE4-CFFD-52A9-CE5DCA7F9C8C}"/>
              </a:ext>
            </a:extLst>
          </p:cNvPr>
          <p:cNvSpPr/>
          <p:nvPr/>
        </p:nvSpPr>
        <p:spPr>
          <a:xfrm>
            <a:off x="4975412" y="4672146"/>
            <a:ext cx="3452005" cy="11627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5071A-DD54-EC3D-3687-4D2404949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305D4777-0A15-9A58-9A64-7588C9B95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1F0939-D2C7-2F1A-2025-FAE0ADF150FB}"/>
              </a:ext>
            </a:extLst>
          </p:cNvPr>
          <p:cNvSpPr/>
          <p:nvPr/>
        </p:nvSpPr>
        <p:spPr>
          <a:xfrm>
            <a:off x="1391085" y="1058836"/>
            <a:ext cx="10204704" cy="2604907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 cong như mảnh trăng non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Chín vàng thơm ngọt, khỉ con rất thèm.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quả gì?)</a:t>
            </a:r>
            <a:endParaRPr lang="en-US" sz="40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455F66-E961-2E1E-9851-1261A42765FA}"/>
              </a:ext>
            </a:extLst>
          </p:cNvPr>
          <p:cNvSpPr/>
          <p:nvPr/>
        </p:nvSpPr>
        <p:spPr>
          <a:xfrm>
            <a:off x="4759265" y="4808419"/>
            <a:ext cx="3468344" cy="11627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5383833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3E9E2F-B439-403D-AB30-536CB767712A}"/>
              </a:ext>
            </a:extLst>
          </p:cNvPr>
          <p:cNvSpPr/>
          <p:nvPr/>
        </p:nvSpPr>
        <p:spPr>
          <a:xfrm>
            <a:off x="3547013" y="639762"/>
            <a:ext cx="5966380" cy="3921186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trắng như ngọc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xanh như ngà,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vàng trĩu quả,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uôi sống mọi nhà?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gì?)</a:t>
            </a:r>
            <a:endParaRPr lang="en-US" sz="40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EB6EACF-36B9-45A7-9FF1-61A2A1048939}"/>
              </a:ext>
            </a:extLst>
          </p:cNvPr>
          <p:cNvSpPr/>
          <p:nvPr/>
        </p:nvSpPr>
        <p:spPr>
          <a:xfrm>
            <a:off x="4789388" y="5055483"/>
            <a:ext cx="3481629" cy="11627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2F4F-16C9-CECD-B2C5-C29D6B91B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B9CFD-4B3C-F2E6-6833-9E45E99B5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82" y="273465"/>
            <a:ext cx="11844471" cy="65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5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92D5B-E396-D2CA-2E30-25E58339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55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276</Words>
  <Application>Microsoft Office PowerPoint</Application>
  <PresentationFormat>Widescreen</PresentationFormat>
  <Paragraphs>41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DengXian</vt:lpstr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55</cp:revision>
  <dcterms:created xsi:type="dcterms:W3CDTF">2022-12-07T14:53:04Z</dcterms:created>
  <dcterms:modified xsi:type="dcterms:W3CDTF">2026-04-12T22:11:45Z</dcterms:modified>
</cp:coreProperties>
</file>