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2"/>
  </p:notesMasterIdLst>
  <p:sldIdLst>
    <p:sldId id="335" r:id="rId5"/>
    <p:sldId id="593" r:id="rId6"/>
    <p:sldId id="680" r:id="rId7"/>
    <p:sldId id="681" r:id="rId8"/>
    <p:sldId id="667" r:id="rId9"/>
    <p:sldId id="640" r:id="rId10"/>
    <p:sldId id="678" r:id="rId11"/>
    <p:sldId id="665" r:id="rId12"/>
    <p:sldId id="673" r:id="rId13"/>
    <p:sldId id="598" r:id="rId14"/>
    <p:sldId id="660" r:id="rId15"/>
    <p:sldId id="676" r:id="rId16"/>
    <p:sldId id="687" r:id="rId17"/>
    <p:sldId id="683" r:id="rId18"/>
    <p:sldId id="689" r:id="rId19"/>
    <p:sldId id="684" r:id="rId20"/>
    <p:sldId id="685" r:id="rId21"/>
  </p:sldIdLst>
  <p:sldSz cx="12192000" cy="6858000"/>
  <p:notesSz cx="6858000" cy="9144000"/>
  <p:custDataLst>
    <p:tags r:id="rId23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DAFED2"/>
    <a:srgbClr val="C2FEB4"/>
    <a:srgbClr val="0000CC"/>
    <a:srgbClr val="0000FF"/>
    <a:srgbClr val="9FFFED"/>
    <a:srgbClr val="003366"/>
    <a:srgbClr val="660033"/>
    <a:srgbClr val="336600"/>
    <a:srgbClr val="244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howGuides="1">
      <p:cViewPr varScale="1">
        <p:scale>
          <a:sx n="67" d="100"/>
          <a:sy n="67" d="100"/>
        </p:scale>
        <p:origin x="317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8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10/15/2025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2179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/>
              <a:endParaRPr lang="en-US" altLang="en-US" sz="2800" b="0" dirty="0"/>
            </a:p>
          </p:txBody>
        </p:sp>
        <p:sp>
          <p:nvSpPr>
            <p:cNvPr id="2180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/>
              <a:endParaRPr lang="en-US" altLang="en-US" sz="2800" b="0"/>
            </a:p>
          </p:txBody>
        </p:sp>
        <p:sp>
          <p:nvSpPr>
            <p:cNvPr id="2181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/>
              <a:endParaRPr lang="en-US" altLang="en-US" sz="2800" b="0"/>
            </a:p>
          </p:txBody>
        </p:sp>
        <p:sp>
          <p:nvSpPr>
            <p:cNvPr id="2182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/>
              <a:endParaRPr lang="en-US" altLang="en-US" sz="2800" b="0"/>
            </a:p>
          </p:txBody>
        </p:sp>
      </p:grpSp>
      <p:sp>
        <p:nvSpPr>
          <p:cNvPr id="2051" name="TextBox 147"/>
          <p:cNvSpPr txBox="1">
            <a:spLocks noChangeArrowheads="1"/>
          </p:cNvSpPr>
          <p:nvPr/>
        </p:nvSpPr>
        <p:spPr bwMode="auto">
          <a:xfrm>
            <a:off x="76200" y="1371600"/>
            <a:ext cx="12039600" cy="33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en-US" sz="6900" dirty="0">
                <a:solidFill>
                  <a:srgbClr val="DE0000"/>
                </a:solidFill>
                <a:latin typeface="Times New Roman" panose="02020603050405020304" pitchFamily="18" charset="0"/>
              </a:rPr>
              <a:t>NHIỆT LIỆT CHÀO MỪNG</a:t>
            </a:r>
          </a:p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endParaRPr lang="en-US" altLang="en-US" sz="300" b="0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4200" dirty="0">
                <a:solidFill>
                  <a:srgbClr val="000099"/>
                </a:solidFill>
                <a:latin typeface="Times New Roman" panose="02020603050405020304" pitchFamily="18" charset="0"/>
              </a:rPr>
              <a:t>CÁC QUÝ VỊ ĐẠI BIỂU, CÁC THẦY CÔ GIÁO  </a:t>
            </a:r>
            <a:br>
              <a:rPr lang="en-US" altLang="en-US" sz="4200" dirty="0">
                <a:solidFill>
                  <a:srgbClr val="000099"/>
                </a:solidFill>
                <a:latin typeface="Times New Roman" panose="02020603050405020304" pitchFamily="18" charset="0"/>
              </a:rPr>
            </a:br>
            <a:r>
              <a:rPr lang="en-US" altLang="en-US" sz="4200" dirty="0">
                <a:solidFill>
                  <a:srgbClr val="000099"/>
                </a:solidFill>
                <a:latin typeface="Times New Roman" panose="02020603050405020304" pitchFamily="18" charset="0"/>
              </a:rPr>
              <a:t>VỀ DỰ HỘI THI GIÁO VIÊN GIỎI CẤP XÃ</a:t>
            </a:r>
            <a:br>
              <a:rPr lang="en-US" altLang="en-US" sz="4200" dirty="0">
                <a:solidFill>
                  <a:srgbClr val="000099"/>
                </a:solidFill>
                <a:latin typeface="Times New Roman" panose="02020603050405020304" pitchFamily="18" charset="0"/>
              </a:rPr>
            </a:br>
            <a:r>
              <a:rPr lang="en-US" altLang="en-US" sz="39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9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900" dirty="0">
                <a:solidFill>
                  <a:srgbClr val="000099"/>
                </a:solidFill>
                <a:latin typeface="Times New Roman" panose="02020603050405020304" pitchFamily="18" charset="0"/>
              </a:rPr>
              <a:t> 2025 - 2026</a:t>
            </a:r>
          </a:p>
        </p:txBody>
      </p:sp>
      <p:sp>
        <p:nvSpPr>
          <p:cNvPr id="2052" name="TextBox 149"/>
          <p:cNvSpPr txBox="1">
            <a:spLocks noChangeArrowheads="1"/>
          </p:cNvSpPr>
          <p:nvPr/>
        </p:nvSpPr>
        <p:spPr bwMode="auto">
          <a:xfrm>
            <a:off x="2466975" y="30164"/>
            <a:ext cx="7239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2200" dirty="0">
                <a:solidFill>
                  <a:srgbClr val="9900CC"/>
                </a:solidFill>
                <a:latin typeface="Times New Roman" panose="02020603050405020304" pitchFamily="18" charset="0"/>
              </a:rPr>
              <a:t>ỦY BAN NHÂN DÂN XÃ KIẾN HƯNG</a:t>
            </a:r>
            <a:br>
              <a:rPr lang="en-US" altLang="en-US" sz="2200" dirty="0">
                <a:solidFill>
                  <a:srgbClr val="9900CC"/>
                </a:solidFill>
                <a:latin typeface="Times New Roman" panose="02020603050405020304" pitchFamily="18" charset="0"/>
              </a:rPr>
            </a:br>
            <a:r>
              <a:rPr lang="en-US" altLang="en-US" sz="2200" dirty="0">
                <a:solidFill>
                  <a:srgbClr val="9900CC"/>
                </a:solidFill>
                <a:latin typeface="Times New Roman" panose="02020603050405020304" pitchFamily="18" charset="0"/>
              </a:rPr>
              <a:t>PHÒNG VĂN HÓA XÃ HỘI</a:t>
            </a:r>
          </a:p>
        </p:txBody>
      </p:sp>
      <p:sp>
        <p:nvSpPr>
          <p:cNvPr id="2053" name="Line 142"/>
          <p:cNvSpPr>
            <a:spLocks noChangeShapeType="1"/>
          </p:cNvSpPr>
          <p:nvPr/>
        </p:nvSpPr>
        <p:spPr bwMode="auto">
          <a:xfrm>
            <a:off x="4643438" y="762000"/>
            <a:ext cx="2895600" cy="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" name="Text Box 18"/>
          <p:cNvSpPr txBox="1">
            <a:spLocks noChangeArrowheads="1"/>
          </p:cNvSpPr>
          <p:nvPr/>
        </p:nvSpPr>
        <p:spPr bwMode="auto">
          <a:xfrm>
            <a:off x="2938841" y="5257800"/>
            <a:ext cx="5746255" cy="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24" tIns="53813" rIns="107624" bIns="538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165" eaLnBrk="1" hangingPunct="1">
              <a:defRPr/>
            </a:pP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Oanh</a:t>
            </a:r>
          </a:p>
        </p:txBody>
      </p:sp>
      <p:sp>
        <p:nvSpPr>
          <p:cNvPr id="136" name="Text Box 18"/>
          <p:cNvSpPr txBox="1">
            <a:spLocks noChangeArrowheads="1"/>
          </p:cNvSpPr>
          <p:nvPr/>
        </p:nvSpPr>
        <p:spPr bwMode="auto">
          <a:xfrm>
            <a:off x="2994215" y="5715000"/>
            <a:ext cx="6454585" cy="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24" tIns="53813" rIns="107624" bIns="538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165" eaLnBrk="1" hangingPunct="1">
              <a:defRPr/>
            </a:pPr>
            <a:r>
              <a:rPr lang="vi-VN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Tr</a:t>
            </a:r>
            <a:r>
              <a:rPr lang="vi-VN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ờng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tiểu học Đại Hà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7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3"/>
          <p:cNvSpPr txBox="1">
            <a:spLocks noChangeArrowheads="1"/>
          </p:cNvSpPr>
          <p:nvPr/>
        </p:nvSpPr>
        <p:spPr bwMode="auto">
          <a:xfrm>
            <a:off x="4432300" y="1172636"/>
            <a:ext cx="4523317" cy="124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vi-VN" sz="746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74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746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altLang="vi-VN" sz="746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)"/>
          <p:cNvPicPr>
            <a:picLocks noChangeAspect="1"/>
          </p:cNvPicPr>
          <p:nvPr/>
        </p:nvPicPr>
        <p:blipFill>
          <a:blip r:embed="rId2"/>
          <a:srcRect l="19965" t="8947" r="22237" b="18421"/>
          <a:stretch>
            <a:fillRect/>
          </a:stretch>
        </p:blipFill>
        <p:spPr>
          <a:xfrm>
            <a:off x="-10160" y="494665"/>
            <a:ext cx="12153265" cy="6216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A3D730B-03EB-4819-A43D-F3F259DB76C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id="{E49C7926-D636-4001-948D-E12488B3083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72FEADC5-A530-42A7-9E05-ACF28BCA4EE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FFFD30B9-82BD-4135-B6E6-D116CFD74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14B85BB8-15E4-4FB3-A801-DA2705467E2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Tập viết ư, ưa 1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66800" y="609600"/>
            <a:ext cx="838200" cy="571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10800" y="609600"/>
            <a:ext cx="838200" cy="571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)"/>
          <p:cNvPicPr>
            <a:picLocks noChangeAspect="1"/>
          </p:cNvPicPr>
          <p:nvPr/>
        </p:nvPicPr>
        <p:blipFill>
          <a:blip r:embed="rId2"/>
          <a:srcRect l="19965" t="8947" r="22237" b="18421"/>
          <a:stretch>
            <a:fillRect/>
          </a:stretch>
        </p:blipFill>
        <p:spPr>
          <a:xfrm>
            <a:off x="-10160" y="494665"/>
            <a:ext cx="12153265" cy="621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5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ư, ưa 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685800"/>
            <a:ext cx="104394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1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)"/>
          <p:cNvPicPr>
            <a:picLocks noChangeAspect="1"/>
          </p:cNvPicPr>
          <p:nvPr/>
        </p:nvPicPr>
        <p:blipFill>
          <a:blip r:embed="rId2"/>
          <a:srcRect l="19965" t="8947" r="22237" b="18421"/>
          <a:stretch>
            <a:fillRect/>
          </a:stretch>
        </p:blipFill>
        <p:spPr>
          <a:xfrm>
            <a:off x="-10160" y="494665"/>
            <a:ext cx="12153265" cy="621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2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ư, ưa 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609600"/>
            <a:ext cx="228600" cy="5562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744200" y="609600"/>
            <a:ext cx="228600" cy="5562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19200" y="609600"/>
            <a:ext cx="9753600" cy="228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19200" y="6019800"/>
            <a:ext cx="9753600" cy="228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1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57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45832" y="1400122"/>
            <a:ext cx="3118500" cy="1910081"/>
          </a:xfrm>
          <a:custGeom>
            <a:avLst/>
            <a:gdLst/>
            <a:ahLst/>
            <a:cxnLst/>
            <a:rect l="l" t="t" r="r" b="b"/>
            <a:pathLst>
              <a:path w="4677750" h="2865122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70271" y="3807769"/>
            <a:ext cx="16380033" cy="4728862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16466" y="198295"/>
            <a:ext cx="3679092" cy="2156868"/>
          </a:xfrm>
          <a:custGeom>
            <a:avLst/>
            <a:gdLst/>
            <a:ahLst/>
            <a:cxnLst/>
            <a:rect l="l" t="t" r="r" b="b"/>
            <a:pathLst>
              <a:path w="5518638" h="3235302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685800" y="479558"/>
            <a:ext cx="3327352" cy="2183575"/>
          </a:xfrm>
          <a:custGeom>
            <a:avLst/>
            <a:gdLst/>
            <a:ahLst/>
            <a:cxnLst/>
            <a:rect l="l" t="t" r="r" b="b"/>
            <a:pathLst>
              <a:path w="4991028" h="3275362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418819" y="4622468"/>
            <a:ext cx="13610819" cy="8149478"/>
          </a:xfrm>
          <a:custGeom>
            <a:avLst/>
            <a:gdLst/>
            <a:ahLst/>
            <a:cxnLst/>
            <a:rect l="l" t="t" r="r" b="b"/>
            <a:pathLst>
              <a:path w="20416229" h="12224217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70659" y="2869375"/>
            <a:ext cx="3732427" cy="4776190"/>
          </a:xfrm>
          <a:custGeom>
            <a:avLst/>
            <a:gdLst/>
            <a:ahLst/>
            <a:cxnLst/>
            <a:rect l="l" t="t" r="r" b="b"/>
            <a:pathLst>
              <a:path w="5598640" h="7164285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398772" y="3007691"/>
            <a:ext cx="1778269" cy="3229555"/>
          </a:xfrm>
          <a:custGeom>
            <a:avLst/>
            <a:gdLst/>
            <a:ahLst/>
            <a:cxnLst/>
            <a:rect l="l" t="t" r="r" b="b"/>
            <a:pathLst>
              <a:path w="2667403" h="484433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5386591" y="5019984"/>
            <a:ext cx="2588755" cy="1838016"/>
          </a:xfrm>
          <a:custGeom>
            <a:avLst/>
            <a:gdLst/>
            <a:ahLst/>
            <a:cxnLst/>
            <a:rect l="l" t="t" r="r" b="b"/>
            <a:pathLst>
              <a:path w="3883133" h="2757024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7330435" y="4197996"/>
            <a:ext cx="5230795" cy="2929245"/>
          </a:xfrm>
          <a:custGeom>
            <a:avLst/>
            <a:gdLst/>
            <a:ahLst/>
            <a:cxnLst/>
            <a:rect l="l" t="t" r="r" b="b"/>
            <a:pathLst>
              <a:path w="7846192" h="4393867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518321">
            <a:off x="8572246" y="5117738"/>
            <a:ext cx="819615" cy="821254"/>
          </a:xfrm>
          <a:custGeom>
            <a:avLst/>
            <a:gdLst/>
            <a:ahLst/>
            <a:cxnLst/>
            <a:rect l="l" t="t" r="r" b="b"/>
            <a:pathLst>
              <a:path w="1229423" h="1231881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219746" y="-1091449"/>
            <a:ext cx="2407337" cy="2579487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507782" y="2699721"/>
            <a:ext cx="1063571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 eaLnBrk="1" fontAlgn="auto" hangingPunct="1">
              <a:lnSpc>
                <a:spcPts val="356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65" b="1" dirty="0">
                <a:solidFill>
                  <a:srgbClr val="097E40"/>
                </a:solidFill>
                <a:latin typeface="Arial" panose="020B0604020202020204" pitchFamily="34" charset="0"/>
                <a:ea typeface="Lilita One" panose="02000000000000000000"/>
                <a:cs typeface="Arial" panose="020B0604020202020204" pitchFamily="34" charset="0"/>
                <a:sym typeface="Lilita One" panose="0200000000000000000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úa bài lớp chúng mình  (2)">
            <a:hlinkClick r:id="" action="ppaction://media"/>
            <a:extLst>
              <a:ext uri="{FF2B5EF4-FFF2-40B4-BE49-F238E27FC236}">
                <a16:creationId xmlns:a16="http://schemas.microsoft.com/office/drawing/2014/main" id="{83D5DDDF-8EE9-000F-697F-E2B4D11DC4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061" y="98997"/>
            <a:ext cx="11703877" cy="66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8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A3D730B-03EB-4819-A43D-F3F259DB76C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E49C7926-D636-4001-948D-E12488B3083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72FEADC5-A530-42A7-9E05-ACF28BCA4EE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FFFD30B9-82BD-4135-B6E6-D116CFD74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14B85BB8-15E4-4FB3-A801-DA2705467E2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3857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2179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180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181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182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图片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0870" y="1486588"/>
            <a:ext cx="473808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-94268" y="5452621"/>
            <a:ext cx="12170004" cy="13683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2179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180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181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182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 descr="image (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" y="2286000"/>
            <a:ext cx="12127865" cy="2352040"/>
          </a:xfrm>
          <a:prstGeom prst="rect">
            <a:avLst/>
          </a:prstGeom>
        </p:spPr>
      </p:pic>
      <p:pic>
        <p:nvPicPr>
          <p:cNvPr id="2" name="Picture 1" descr="image (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956945"/>
            <a:ext cx="12166600" cy="1388110"/>
          </a:xfrm>
          <a:prstGeom prst="rect">
            <a:avLst/>
          </a:prstGeom>
        </p:spPr>
      </p:pic>
      <p:pic>
        <p:nvPicPr>
          <p:cNvPr id="4" name="Picture 3" descr="image (8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0" y="4585970"/>
            <a:ext cx="11858625" cy="733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1676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_________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4800" y="2438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_______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24384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___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3200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_________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"/>
          <p:cNvGrpSpPr/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2179" name="Rectangle 5"/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180" name="Rectangle 6"/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181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182" name="Rectangle 8"/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 descr="image (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" y="2286000"/>
            <a:ext cx="12127865" cy="2352040"/>
          </a:xfrm>
          <a:prstGeom prst="rect">
            <a:avLst/>
          </a:prstGeom>
        </p:spPr>
      </p:pic>
      <p:pic>
        <p:nvPicPr>
          <p:cNvPr id="2" name="Picture 1" descr="image (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956945"/>
            <a:ext cx="12166600" cy="1388110"/>
          </a:xfrm>
          <a:prstGeom prst="rect">
            <a:avLst/>
          </a:prstGeom>
        </p:spPr>
      </p:pic>
      <p:pic>
        <p:nvPicPr>
          <p:cNvPr id="4" name="Picture 3" descr="image (8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0" y="4585970"/>
            <a:ext cx="11858625" cy="73342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58495" y="2592705"/>
            <a:ext cx="1094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_____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39420" y="2474595"/>
            <a:ext cx="398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494020" y="2347595"/>
            <a:ext cx="398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659620" y="2398395"/>
            <a:ext cx="398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3385820" y="3134995"/>
            <a:ext cx="398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103620" y="3109595"/>
            <a:ext cx="398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439420" y="3922395"/>
            <a:ext cx="398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2623820" y="3896995"/>
            <a:ext cx="398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027420" y="3871595"/>
            <a:ext cx="398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354820" y="3922395"/>
            <a:ext cx="398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813800" y="3013710"/>
            <a:ext cx="5588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/</a:t>
            </a:r>
          </a:p>
          <a:p>
            <a:endParaRPr lang="en-US" sz="5400" b="1">
              <a:solidFill>
                <a:srgbClr val="FF0000"/>
              </a:solidFill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11099800" y="3775710"/>
            <a:ext cx="5588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/</a:t>
            </a:r>
          </a:p>
          <a:p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7849235" y="2602230"/>
            <a:ext cx="1980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__________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0965" y="1838980"/>
            <a:ext cx="266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____________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2565" y="3362980"/>
            <a:ext cx="266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___________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42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13" grpId="1"/>
      <p:bldP spid="14" grpId="1"/>
      <p:bldP spid="15" grpId="1"/>
      <p:bldP spid="16" grpId="1"/>
      <p:bldP spid="17" grpId="1"/>
      <p:bldP spid="18" grpId="1"/>
      <p:bldP spid="19" grpId="1"/>
      <p:bldP spid="20" grpId="1"/>
      <p:bldP spid="21" grpId="1"/>
      <p:bldP spid="21" grpId="2"/>
      <p:bldP spid="22" grpId="1"/>
      <p:bldP spid="2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04620"/>
            <a:ext cx="11277600" cy="4048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277600" cy="4048125"/>
          </a:xfrm>
          <a:prstGeom prst="rect">
            <a:avLst/>
          </a:prstGeom>
        </p:spPr>
      </p:pic>
      <p:cxnSp>
        <p:nvCxnSpPr>
          <p:cNvPr id="2" name="Straight Arrow Connector 1"/>
          <p:cNvCxnSpPr/>
          <p:nvPr/>
        </p:nvCxnSpPr>
        <p:spPr>
          <a:xfrm>
            <a:off x="5444490" y="3183255"/>
            <a:ext cx="1337310" cy="77914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5428615" y="3124200"/>
            <a:ext cx="1200785" cy="111887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64</Words>
  <Application>Microsoft Office PowerPoint</Application>
  <PresentationFormat>Widescreen</PresentationFormat>
  <Paragraphs>28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Microsoft YaHei</vt:lpstr>
      <vt:lpstr>.VnTime</vt:lpstr>
      <vt:lpstr>Arial</vt:lpstr>
      <vt:lpstr>Calibri</vt:lpstr>
      <vt:lpstr>Calibri Light</vt:lpstr>
      <vt:lpstr>Lilita One</vt:lpstr>
      <vt:lpstr>Times New Roman</vt:lpstr>
      <vt:lpstr>UTM Avo</vt:lpstr>
      <vt:lpstr>Default Design</vt:lpstr>
      <vt:lpstr>9_Office Theme</vt:lpstr>
      <vt:lpstr>1_Office Theme</vt:lpstr>
      <vt:lpstr>19_Office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CMS</cp:lastModifiedBy>
  <cp:revision>691</cp:revision>
  <dcterms:created xsi:type="dcterms:W3CDTF">2011-09-30T13:18:00Z</dcterms:created>
  <dcterms:modified xsi:type="dcterms:W3CDTF">2025-10-15T09:55:38Z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1033-12.2.0.22549</vt:lpwstr>
  </property>
  <property fmtid="{D5CDD505-2E9C-101B-9397-08002B2CF9AE}" pid="3" name="ICV">
    <vt:lpwstr>21BD2BBCD5C3470BB504AB26A9D89E01_13</vt:lpwstr>
  </property>
</Properties>
</file>