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3" r:id="rId3"/>
    <p:sldId id="262" r:id="rId4"/>
    <p:sldId id="257" r:id="rId5"/>
    <p:sldId id="277" r:id="rId6"/>
    <p:sldId id="261" r:id="rId7"/>
    <p:sldId id="266" r:id="rId8"/>
    <p:sldId id="259" r:id="rId9"/>
    <p:sldId id="260"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7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48EC8-9CDB-456B-8985-97967509B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A748EC8-9CDB-456B-8985-97967509B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A748EC8-9CDB-456B-8985-97967509B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A748EC8-9CDB-456B-8985-97967509B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A748EC8-9CDB-456B-8985-97967509B97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A748EC8-9CDB-456B-8985-97967509B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A748EC8-9CDB-456B-8985-97967509B97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48EC8-9CDB-456B-8985-97967509B97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48EC8-9CDB-456B-8985-97967509B97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A748EC8-9CDB-456B-8985-97967509B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A748EC8-9CDB-456B-8985-97967509B97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5883-4242-4A2C-81FF-768FA000CC66}" type="slidenum">
              <a:rPr lang="en-US" smtClean="0"/>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a:fld id="{5A748EC8-9CDB-456B-8985-97967509B977}" type="datetimeFigureOut">
              <a:rPr lang="en-US" smtClean="0"/>
            </a:fld>
            <a:endParaRPr lang="en-US"/>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1755883-4242-4A2C-81FF-768FA000CC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png"/><Relationship Id="rId3" Type="http://schemas.openxmlformats.org/officeDocument/2006/relationships/tags" Target="../tags/tag1.xml"/><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3.mp4"/><Relationship Id="rId1" Type="http://schemas.openxmlformats.org/officeDocument/2006/relationships/video" Target="../media/media3.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QUÊ HƯƠNG EM CHUẨ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365126"/>
            <a:ext cx="11303725" cy="923744"/>
          </a:xfrm>
        </p:spPr>
        <p:txBody>
          <a:bodyPr/>
          <a:lstStyle/>
          <a:p>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1: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cảnh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đẹp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quê</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hương</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345" y="1331776"/>
            <a:ext cx="10058400" cy="5425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Bunnie (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802765" y="0"/>
            <a:ext cx="8575675" cy="6730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CHUẨ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0"/>
            <a:ext cx="12191999"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26423"/>
            <a:ext cx="11347268" cy="1510937"/>
          </a:xfrm>
        </p:spPr>
        <p:txBody>
          <a:bodyPr/>
          <a:lstStyle/>
          <a:p>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2: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hướng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dẫn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viên</a:t>
            </a:r>
            <a:r>
              <a:rPr lang="en-US" b="1" dirty="0" smtClean="0">
                <a:latin typeface="Times New Roman" panose="02020603050405020304" pitchFamily="18" charset="0"/>
                <a:cs typeface="Times New Roman" panose="02020603050405020304" pitchFamily="18" charset="0"/>
              </a:rPr>
              <a:t> du </a:t>
            </a:r>
            <a:r>
              <a:rPr lang="en-US" b="1" dirty="0" err="1" smtClean="0">
                <a:latin typeface="Times New Roman" panose="02020603050405020304" pitchFamily="18" charset="0"/>
                <a:cs typeface="Times New Roman" panose="02020603050405020304" pitchFamily="18" charset="0"/>
              </a:rPr>
              <a:t>lịch</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8274"/>
            <a:ext cx="11965577" cy="5969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862149"/>
            <a:ext cx="11390812" cy="5451565"/>
          </a:xfrm>
        </p:spPr>
        <p:txBody>
          <a:bodyPr>
            <a:noAutofit/>
          </a:bodyPr>
          <a:lstStyle/>
          <a:p>
            <a:pPr algn="l">
              <a:lnSpc>
                <a:spcPct val="150000"/>
              </a:lnSpc>
              <a:spcBef>
                <a:spcPts val="0"/>
              </a:spcBef>
            </a:pP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nơi</a:t>
            </a:r>
            <a:r>
              <a:rPr lang="en-US" i="1" dirty="0">
                <a:latin typeface="Times New Roman" panose="02020603050405020304" pitchFamily="18" charset="0"/>
                <a:cs typeface="Times New Roman" panose="02020603050405020304" pitchFamily="18" charset="0"/>
              </a:rPr>
              <a:t> du </a:t>
            </a:r>
            <a:r>
              <a:rPr lang="en-US" i="1" dirty="0" err="1">
                <a:latin typeface="Times New Roman" panose="02020603050405020304" pitchFamily="18" charset="0"/>
                <a:cs typeface="Times New Roman" panose="02020603050405020304" pitchFamily="18" charset="0"/>
              </a:rPr>
              <a:t>lịch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br>
              <a:rPr lang="en-US"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Words>
  <Application>WPS Presentation</Application>
  <PresentationFormat>Widescreen</PresentationFormat>
  <Paragraphs>6</Paragraphs>
  <Slides>9</Slides>
  <Notes>0</Notes>
  <HiddenSlides>0</HiddenSlides>
  <MMClips>2</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Arial</vt:lpstr>
      <vt:lpstr>SimSun</vt:lpstr>
      <vt:lpstr>Wingdings</vt:lpstr>
      <vt:lpstr>Times New Roman</vt:lpstr>
      <vt:lpstr>Microsoft YaHei</vt:lpstr>
      <vt:lpstr>Arial Unicode MS</vt:lpstr>
      <vt:lpstr>Calibri</vt:lpstr>
      <vt:lpstr>Default Design</vt:lpstr>
      <vt:lpstr>PowerPoint 演示文稿</vt:lpstr>
      <vt:lpstr>PowerPoint 演示文稿</vt:lpstr>
      <vt:lpstr>Hoạt động 1: Tìm hiểu về cảnh đẹp quê hương</vt:lpstr>
      <vt:lpstr>PowerPoint 演示文稿</vt:lpstr>
      <vt:lpstr>PowerPoint 演示文稿</vt:lpstr>
      <vt:lpstr>PowerPoint 演示文稿</vt:lpstr>
      <vt:lpstr>Hoạt động 2: Tập làm hướng dẫn viên du lịch</vt:lpstr>
      <vt:lpstr>1. Chuẩn bị một bức tranh hoặc ảnh về cảnh đẹp mà em biết (nơi du lịch mà em đã tới) 2. Hãy giới thiệu cảnh đẹp đó có gì? 3. Cảm xúc của em thế nào?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Hoạt động 1: Tìm hiểu về cảnh đẹp quê hương</dc:title>
  <dc:creator>Microsoft account</dc:creator>
  <cp:lastModifiedBy>MY PC</cp:lastModifiedBy>
  <cp:revision>21</cp:revision>
  <dcterms:created xsi:type="dcterms:W3CDTF">2024-01-16T18:28:00Z</dcterms:created>
  <dcterms:modified xsi:type="dcterms:W3CDTF">2026-04-12T06:38:14Z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3F5BF653244A49F78646AEFB0BF37CDB_13</vt:lpwstr>
  </property>
  <property fmtid="{D5CDD505-2E9C-101B-9397-08002B2CF9AE}" pid="3" name="KSOProductBuildVer">
    <vt:lpwstr>1033-12.1.0.25242</vt:lpwstr>
  </property>
</Properties>
</file>