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335" r:id="rId4"/>
    <p:sldId id="684" r:id="rId5"/>
    <p:sldId id="692" r:id="rId6"/>
    <p:sldId id="686" r:id="rId7"/>
    <p:sldId id="687" r:id="rId8"/>
    <p:sldId id="694" r:id="rId9"/>
    <p:sldId id="689" r:id="rId10"/>
    <p:sldId id="693" r:id="rId11"/>
    <p:sldId id="683" r:id="rId12"/>
  </p:sldIdLst>
  <p:sldSz cx="12192000" cy="6858000"/>
  <p:notesSz cx="6858000" cy="9144000"/>
  <p:custDataLst>
    <p:tags r:id="rId18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DAFED2"/>
    <a:srgbClr val="C2FEB4"/>
    <a:srgbClr val="0000CC"/>
    <a:srgbClr val="0000FF"/>
    <a:srgbClr val="9FFFED"/>
    <a:srgbClr val="003366"/>
    <a:srgbClr val="660033"/>
    <a:srgbClr val="336600"/>
    <a:srgbClr val="2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8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76CABF6-C851-4DC3-8E80-2E238CCB3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8CD890E5-78FD-4143-BC26-CD8A45AF8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/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79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 b="0" dirty="0"/>
            </a:p>
          </p:txBody>
        </p:sp>
        <p:sp>
          <p:nvSpPr>
            <p:cNvPr id="2180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 b="0"/>
            </a:p>
          </p:txBody>
        </p:sp>
        <p:sp>
          <p:nvSpPr>
            <p:cNvPr id="218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 b="0"/>
            </a:p>
          </p:txBody>
        </p:sp>
        <p:sp>
          <p:nvSpPr>
            <p:cNvPr id="2182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 b="0"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0" y="0"/>
            <a:ext cx="122682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228725" y="773430"/>
            <a:ext cx="6739618" cy="4486275"/>
          </a:xfrm>
          <a:prstGeom prst="cloudCallout">
            <a:avLst>
              <a:gd name="adj1" fmla="val 104369"/>
              <a:gd name="adj2" fmla="val 4086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>
                <a:cs typeface="Times New Roman" panose="02020603050405020304" pitchFamily="18" charset="0"/>
                <a:sym typeface="+mn-ea"/>
              </a:rPr>
              <a:t>Viết các phép cộng </a:t>
            </a:r>
            <a:endParaRPr lang="en-US" altLang="en-US" sz="5400">
              <a:cs typeface="Times New Roman" panose="02020603050405020304" pitchFamily="18" charset="0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>
                <a:cs typeface="Times New Roman" panose="02020603050405020304" pitchFamily="18" charset="0"/>
                <a:sym typeface="+mn-ea"/>
              </a:rPr>
              <a:t>trong phạm vi 10</a:t>
            </a:r>
            <a:endParaRPr kumimoji="0" lang="zh-CN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</p:txBody>
      </p:sp>
      <p:pic>
        <p:nvPicPr>
          <p:cNvPr id="101" name="Content Placeholder 100"/>
          <p:cNvPicPr>
            <a:picLocks noGrp="1"/>
          </p:cNvPicPr>
          <p:nvPr/>
        </p:nvPicPr>
        <p:blipFill>
          <a:blip r:embed="rId1"/>
          <a:srcRect l="21548" t="9761" r="18127" b="2928"/>
          <a:stretch>
            <a:fillRect/>
          </a:stretch>
        </p:blipFill>
        <p:spPr>
          <a:xfrm>
            <a:off x="9315450" y="3048000"/>
            <a:ext cx="2876550" cy="369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52724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8684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597411" y="53885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2461" y="2075854"/>
            <a:ext cx="723398" cy="811813"/>
          </a:xfrm>
          <a:prstGeom prst="rect">
            <a:avLst/>
          </a:prstGeom>
        </p:spPr>
      </p:pic>
      <p:pic>
        <p:nvPicPr>
          <p:cNvPr id="3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5650865"/>
            <a:ext cx="523875" cy="887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To_mt_video_202511090717_y0uht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988945" y="0"/>
            <a:ext cx="6216650" cy="7537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bg1"/>
                </a:solidFill>
              </a:rPr>
              <a:t>THI ĐUA DẠY TỐT - HỌC TỐT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 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 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0" y="0"/>
            <a:ext cx="12420600" cy="716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0" y="0"/>
            <a:ext cx="12573000" cy="7010400"/>
          </a:xfrm>
          <a:prstGeom prst="rect">
            <a:avLst/>
          </a:prstGeom>
          <a:solidFill>
            <a:schemeClr val="bg1"/>
          </a:solidFill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Content Placeholder 1"/>
          <p:cNvPicPr>
            <a:picLocks noGrp="1" noChangeAspect="1"/>
          </p:cNvPicPr>
          <p:nvPr/>
        </p:nvPicPr>
        <p:blipFill>
          <a:blip r:embed="rId1"/>
          <a:srcRect l="26621" t="40625" r="24109" b="27199"/>
          <a:stretch>
            <a:fillRect/>
          </a:stretch>
        </p:blipFill>
        <p:spPr>
          <a:xfrm>
            <a:off x="70485" y="532765"/>
            <a:ext cx="12480925" cy="45669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70935" y="5188585"/>
          <a:ext cx="4633595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765"/>
                <a:gridCol w="928370"/>
                <a:gridCol w="982345"/>
                <a:gridCol w="925195"/>
                <a:gridCol w="88392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-635" y="-76200"/>
            <a:ext cx="12268835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Content Placeholder 1"/>
          <p:cNvPicPr>
            <a:picLocks noGrp="1" noChangeAspect="1"/>
          </p:cNvPicPr>
          <p:nvPr/>
        </p:nvPicPr>
        <p:blipFill>
          <a:blip r:embed="rId1"/>
          <a:srcRect l="26621" t="40625" r="24109" b="27199"/>
          <a:stretch>
            <a:fillRect/>
          </a:stretch>
        </p:blipFill>
        <p:spPr>
          <a:xfrm>
            <a:off x="84455" y="565785"/>
            <a:ext cx="12114530" cy="45980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64560" y="5239385"/>
          <a:ext cx="4787265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75"/>
                <a:gridCol w="948690"/>
                <a:gridCol w="978535"/>
                <a:gridCol w="962660"/>
                <a:gridCol w="967105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Grp="1" noChangeAspect="1"/>
          </p:cNvPicPr>
          <p:nvPr/>
        </p:nvPicPr>
        <p:blipFill>
          <a:blip r:embed="rId1"/>
          <a:srcRect l="26621" t="40625" r="24109" b="27199"/>
          <a:stretch>
            <a:fillRect/>
          </a:stretch>
        </p:blipFill>
        <p:spPr>
          <a:xfrm>
            <a:off x="-635" y="542925"/>
            <a:ext cx="12192635" cy="456755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13435" y="5264785"/>
          <a:ext cx="4728845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40"/>
                <a:gridCol w="981075"/>
                <a:gridCol w="1010920"/>
                <a:gridCol w="955040"/>
                <a:gridCol w="87757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12560" y="5239385"/>
          <a:ext cx="4787265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75"/>
                <a:gridCol w="948690"/>
                <a:gridCol w="978535"/>
                <a:gridCol w="962660"/>
                <a:gridCol w="967105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ags/tag4.xml><?xml version="1.0" encoding="utf-8"?>
<p:tagLst xmlns:p="http://schemas.openxmlformats.org/presentationml/2006/main">
  <p:tag name="TABLE_ENDDRAG_ORIGIN_RECT" val="364*69"/>
  <p:tag name="TABLE_ENDDRAG_RECT" val="289*408*364*69"/>
</p:tagLst>
</file>

<file path=ppt/tags/tag5.xml><?xml version="1.0" encoding="utf-8"?>
<p:tagLst xmlns:p="http://schemas.openxmlformats.org/presentationml/2006/main">
  <p:tag name="TABLE_ENDDRAG_ORIGIN_RECT" val="376*69"/>
  <p:tag name="TABLE_ENDDRAG_RECT" val="518*406*376*69"/>
</p:tagLst>
</file>

<file path=ppt/tags/tag6.xml><?xml version="1.0" encoding="utf-8"?>
<p:tagLst xmlns:p="http://schemas.openxmlformats.org/presentationml/2006/main">
  <p:tag name="TABLE_ENDDRAG_ORIGIN_RECT" val="372*84"/>
  <p:tag name="TABLE_ENDDRAG_RECT" val="34*408*372*84"/>
</p:tagLst>
</file>

<file path=ppt/tags/tag7.xml><?xml version="1.0" encoding="utf-8"?>
<p:tagLst xmlns:p="http://schemas.openxmlformats.org/presentationml/2006/main">
  <p:tag name="TABLE_ENDDRAG_ORIGIN_RECT" val="376*69"/>
  <p:tag name="TABLE_ENDDRAG_RECT" val="518*406*376*69"/>
</p:tagLst>
</file>

<file path=ppt/tags/tag8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WPS Presentation</Application>
  <PresentationFormat>Widescreen</PresentationFormat>
  <Paragraphs>45</Paragraphs>
  <Slides>9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.VnTime</vt:lpstr>
      <vt:lpstr>AMGDT</vt:lpstr>
      <vt:lpstr>Lilita One</vt:lpstr>
      <vt:lpstr>Wide Latin</vt:lpstr>
      <vt:lpstr>Microsoft YaHei</vt:lpstr>
      <vt:lpstr>Arial Unicode MS</vt:lpstr>
      <vt:lpstr>Calibri Light</vt:lpstr>
      <vt:lpstr>Calibri</vt:lpstr>
      <vt:lpstr>9_Office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Thành Đô</cp:lastModifiedBy>
  <cp:revision>684</cp:revision>
  <dcterms:created xsi:type="dcterms:W3CDTF">2011-09-30T13:18:00Z</dcterms:created>
  <dcterms:modified xsi:type="dcterms:W3CDTF">2025-11-09T23:03:16Z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1033-12.2.0.23131</vt:lpwstr>
  </property>
  <property fmtid="{D5CDD505-2E9C-101B-9397-08002B2CF9AE}" pid="3" name="ICV">
    <vt:lpwstr>E4B123C8BFC1479ABA801B4218271176_13</vt:lpwstr>
  </property>
</Properties>
</file>