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007577174" r:id="rId2"/>
    <p:sldId id="276" r:id="rId3"/>
    <p:sldId id="2007577173" r:id="rId4"/>
    <p:sldId id="2007577157" r:id="rId5"/>
    <p:sldId id="2007577159" r:id="rId6"/>
    <p:sldId id="2007577160" r:id="rId7"/>
    <p:sldId id="2007577161" r:id="rId8"/>
    <p:sldId id="2007577175" r:id="rId9"/>
    <p:sldId id="2007577165" r:id="rId10"/>
    <p:sldId id="2007577166" r:id="rId11"/>
    <p:sldId id="2007577167" r:id="rId12"/>
    <p:sldId id="2007577168" r:id="rId13"/>
    <p:sldId id="2007577169" r:id="rId14"/>
    <p:sldId id="2007577172" r:id="rId15"/>
    <p:sldId id="2007577176" r:id="rId16"/>
    <p:sldId id="2007577177" r:id="rId17"/>
    <p:sldId id="2007577178" r:id="rId18"/>
    <p:sldId id="2007577137" r:id="rId19"/>
    <p:sldId id="281" r:id="rId20"/>
    <p:sldId id="417" r:id="rId21"/>
    <p:sldId id="256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00"/>
    <a:srgbClr val="BF520A"/>
    <a:srgbClr val="FF3399"/>
    <a:srgbClr val="660066"/>
    <a:srgbClr val="000066"/>
    <a:srgbClr val="0000CC"/>
    <a:srgbClr val="009900"/>
    <a:srgbClr val="FF6600"/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6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32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54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27000" y="-127000"/>
            <a:ext cx="12433300" cy="69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0984302" y="103338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4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97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2/22/2023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387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55" r:id="rId6"/>
    <p:sldLayoutId id="2147483671" r:id="rId7"/>
    <p:sldLayoutId id="2147483657" r:id="rId8"/>
    <p:sldLayoutId id="214748368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12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svg"/><Relationship Id="rId5" Type="http://schemas.openxmlformats.org/officeDocument/2006/relationships/image" Target="../media/image40.png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4.wdp"/><Relationship Id="rId5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6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658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7349292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F32230B-1C4E-42DD-B633-42A0DD898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83"/>
          <a:stretch/>
        </p:blipFill>
        <p:spPr>
          <a:xfrm>
            <a:off x="941142" y="1271848"/>
            <a:ext cx="6209102" cy="337138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EA0DAA-7CAA-4669-B304-155A4F328C52}"/>
              </a:ext>
            </a:extLst>
          </p:cNvPr>
          <p:cNvSpPr txBox="1"/>
          <p:nvPr/>
        </p:nvSpPr>
        <p:spPr>
          <a:xfrm>
            <a:off x="1377318" y="4864507"/>
            <a:ext cx="5336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Kiếm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993B830E-114E-4580-98FF-737D0013D540}"/>
              </a:ext>
            </a:extLst>
          </p:cNvPr>
          <p:cNvSpPr/>
          <p:nvPr/>
        </p:nvSpPr>
        <p:spPr>
          <a:xfrm>
            <a:off x="7920058" y="2685512"/>
            <a:ext cx="2772000" cy="64800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78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7196892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F8E3191-4A98-4749-8E86-57FB962ADD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827" b="31107"/>
          <a:stretch/>
        </p:blipFill>
        <p:spPr>
          <a:xfrm>
            <a:off x="1270774" y="1275351"/>
            <a:ext cx="5704746" cy="33214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5D227C-A50F-489D-AE76-8DF6A2151C1F}"/>
              </a:ext>
            </a:extLst>
          </p:cNvPr>
          <p:cNvSpPr txBox="1"/>
          <p:nvPr/>
        </p:nvSpPr>
        <p:spPr>
          <a:xfrm>
            <a:off x="1421517" y="4665666"/>
            <a:ext cx="5403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chùa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64034C2-68E4-4718-96F9-22AFA5883AEE}"/>
              </a:ext>
            </a:extLst>
          </p:cNvPr>
          <p:cNvSpPr/>
          <p:nvPr/>
        </p:nvSpPr>
        <p:spPr>
          <a:xfrm>
            <a:off x="7743216" y="2579633"/>
            <a:ext cx="3346315" cy="1301360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9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hay 9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rưỡi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08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2674E-8369-4CF6-A155-7924233F5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982" y="1322515"/>
            <a:ext cx="5835774" cy="366296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7158792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444D3D-98CA-453C-BA73-F325E256CCF5}"/>
              </a:ext>
            </a:extLst>
          </p:cNvPr>
          <p:cNvSpPr/>
          <p:nvPr/>
        </p:nvSpPr>
        <p:spPr>
          <a:xfrm>
            <a:off x="7253337" y="2617094"/>
            <a:ext cx="4164003" cy="122643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14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(2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58878A4-DCD3-44BE-A402-755D769E8031}"/>
              </a:ext>
            </a:extLst>
          </p:cNvPr>
          <p:cNvSpPr txBox="1"/>
          <p:nvPr/>
        </p:nvSpPr>
        <p:spPr>
          <a:xfrm>
            <a:off x="1559459" y="4985483"/>
            <a:ext cx="50088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Văn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Miếu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5107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7082592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50B00AC-7C4C-40B2-9EE5-63088377D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537" y="1207661"/>
            <a:ext cx="5961451" cy="34734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D00F6CE-E0B8-4FB8-BA3B-85F6896B5CB8}"/>
              </a:ext>
            </a:extLst>
          </p:cNvPr>
          <p:cNvSpPr txBox="1"/>
          <p:nvPr/>
        </p:nvSpPr>
        <p:spPr>
          <a:xfrm>
            <a:off x="1558362" y="4902338"/>
            <a:ext cx="5181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Nam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lên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ra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76B8239-F06B-4CD0-9A24-71007D0BC196}"/>
              </a:ext>
            </a:extLst>
          </p:cNvPr>
          <p:cNvSpPr/>
          <p:nvPr/>
        </p:nvSpPr>
        <p:spPr>
          <a:xfrm>
            <a:off x="7318642" y="2617094"/>
            <a:ext cx="4181624" cy="122643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000066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(4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chiều</a:t>
            </a:r>
            <a:r>
              <a:rPr lang="en-US" sz="2800" b="1" dirty="0">
                <a:solidFill>
                  <a:srgbClr val="00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4940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5D4F5E2-07DD-41A7-801E-00D2837E7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64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4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 Ảnh Hồ Gươm Hà Nội, Ảnh đẹp Hồ Gươm 4 mù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9" y="598515"/>
            <a:ext cx="9617826" cy="5835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362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mytourcdn.com/upload_images/Image/Location/24_2_2015/9-Du-lich-chua-mot-cot-mytour-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748145"/>
            <a:ext cx="9942022" cy="5669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8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ăn Miếu Quốc Tử Giám – Hành trình khám phá văn hóa và lịch sử tại Thủ đ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604" y="964276"/>
            <a:ext cx="9484821" cy="54365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029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378044" y="397374"/>
            <a:ext cx="11520041" cy="5894104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atin typeface="UTM Avo" panose="02040603050506020204" pitchFamily="18" charset="0"/>
              </a:rPr>
              <a:t>z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E3B2963-7DF5-431A-BB13-3F93C8662832}"/>
              </a:ext>
            </a:extLst>
          </p:cNvPr>
          <p:cNvGrpSpPr/>
          <p:nvPr/>
        </p:nvGrpSpPr>
        <p:grpSpPr>
          <a:xfrm>
            <a:off x="1191909" y="97919"/>
            <a:ext cx="9824321" cy="978407"/>
            <a:chOff x="1625746" y="130495"/>
            <a:chExt cx="9736062" cy="88425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8F4165CF-E7DF-40BC-BDA6-9647A109D89D}"/>
                </a:ext>
              </a:extLst>
            </p:cNvPr>
            <p:cNvSpPr/>
            <p:nvPr/>
          </p:nvSpPr>
          <p:spPr>
            <a:xfrm>
              <a:off x="1917020" y="130495"/>
              <a:ext cx="9444788" cy="884254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Hãy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thời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gian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mở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cửa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đóng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cửa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địa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điểm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đây</a:t>
              </a:r>
              <a:r>
                <a:rPr lang="en-US" sz="28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50884F5B-A5D1-43BB-A463-8D23C66ADE89}"/>
                </a:ext>
              </a:extLst>
            </p:cNvPr>
            <p:cNvSpPr/>
            <p:nvPr/>
          </p:nvSpPr>
          <p:spPr>
            <a:xfrm>
              <a:off x="1625746" y="181096"/>
              <a:ext cx="691789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2729C88-9A6D-41E7-937C-68C81E13A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96" t="22800" b="7171"/>
          <a:stretch/>
        </p:blipFill>
        <p:spPr>
          <a:xfrm>
            <a:off x="765906" y="1600199"/>
            <a:ext cx="10250324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3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249439" y="3487724"/>
            <a:ext cx="739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400441" y="3429000"/>
            <a:ext cx="739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39357"/>
          <a:stretch>
            <a:fillRect/>
          </a:stretch>
        </p:blipFill>
        <p:spPr>
          <a:xfrm flipH="1">
            <a:off x="1118642" y="314332"/>
            <a:ext cx="10556510" cy="622933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685800" y="685800"/>
            <a:ext cx="2819913" cy="5335444"/>
            <a:chOff x="0" y="0"/>
            <a:chExt cx="2026314" cy="3833907"/>
          </a:xfrm>
        </p:grpSpPr>
        <p:sp>
          <p:nvSpPr>
            <p:cNvPr id="6" name="Freeform 6"/>
            <p:cNvSpPr/>
            <p:nvPr/>
          </p:nvSpPr>
          <p:spPr>
            <a:xfrm>
              <a:off x="-4213" y="0"/>
              <a:ext cx="2030526" cy="3833907"/>
            </a:xfrm>
            <a:custGeom>
              <a:avLst/>
              <a:gdLst/>
              <a:ahLst/>
              <a:cxnLst/>
              <a:rect l="l" t="t" r="r" b="b"/>
              <a:pathLst>
                <a:path w="2030526" h="3833907">
                  <a:moveTo>
                    <a:pt x="278431" y="16918"/>
                  </a:moveTo>
                  <a:cubicBezTo>
                    <a:pt x="278431" y="16918"/>
                    <a:pt x="604014" y="12258"/>
                    <a:pt x="906248" y="12454"/>
                  </a:cubicBezTo>
                  <a:cubicBezTo>
                    <a:pt x="1135303" y="12671"/>
                    <a:pt x="1756458" y="0"/>
                    <a:pt x="1756458" y="0"/>
                  </a:cubicBezTo>
                  <a:cubicBezTo>
                    <a:pt x="1823922" y="0"/>
                    <a:pt x="1899859" y="0"/>
                    <a:pt x="1978632" y="85073"/>
                  </a:cubicBezTo>
                  <a:cubicBezTo>
                    <a:pt x="2021610" y="131488"/>
                    <a:pt x="2022678" y="240224"/>
                    <a:pt x="2023083" y="320281"/>
                  </a:cubicBezTo>
                  <a:cubicBezTo>
                    <a:pt x="2023083" y="320281"/>
                    <a:pt x="2021379" y="2549646"/>
                    <a:pt x="2021379" y="3071322"/>
                  </a:cubicBezTo>
                  <a:cubicBezTo>
                    <a:pt x="2021379" y="3285481"/>
                    <a:pt x="2030527" y="3584660"/>
                    <a:pt x="2030527" y="3584660"/>
                  </a:cubicBezTo>
                  <a:cubicBezTo>
                    <a:pt x="2030527" y="3713329"/>
                    <a:pt x="2026357" y="3833907"/>
                    <a:pt x="1773519" y="3825772"/>
                  </a:cubicBezTo>
                  <a:cubicBezTo>
                    <a:pt x="1773519" y="3825772"/>
                    <a:pt x="1397047" y="3805474"/>
                    <a:pt x="1143507" y="3813072"/>
                  </a:cubicBezTo>
                  <a:cubicBezTo>
                    <a:pt x="950110" y="3821207"/>
                    <a:pt x="304023" y="3833907"/>
                    <a:pt x="304023" y="3833907"/>
                  </a:cubicBezTo>
                  <a:cubicBezTo>
                    <a:pt x="132548" y="3833907"/>
                    <a:pt x="4213" y="3732837"/>
                    <a:pt x="8532" y="3530290"/>
                  </a:cubicBezTo>
                  <a:cubicBezTo>
                    <a:pt x="8532" y="3530290"/>
                    <a:pt x="9630" y="3031749"/>
                    <a:pt x="4815" y="1207965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D88561"/>
            </a:solidFill>
          </p:spPr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B6686BB-CF79-451A-B38C-AD93058DF5E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4" b="48439"/>
          <a:stretch/>
        </p:blipFill>
        <p:spPr>
          <a:xfrm>
            <a:off x="-251874" y="3520400"/>
            <a:ext cx="3773192" cy="29386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128E42-4CAB-446C-87E3-2C9789B8B6D2}"/>
              </a:ext>
            </a:extLst>
          </p:cNvPr>
          <p:cNvSpPr txBox="1"/>
          <p:nvPr/>
        </p:nvSpPr>
        <p:spPr>
          <a:xfrm>
            <a:off x="1305424" y="1976533"/>
            <a:ext cx="1574800" cy="1795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Sofia Pro Soft Bold" panose="020B0000000000000000" pitchFamily="34" charset="0"/>
                <a:ea typeface="+mn-ea"/>
                <a:cs typeface="+mn-cs"/>
              </a:rPr>
              <a:t>4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44675">
            <a:off x="11003853" y="3874374"/>
            <a:ext cx="1060485" cy="2471469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  <a:extLst>
              <a:ext uri="{FF2B5EF4-FFF2-40B4-BE49-F238E27FC236}">
                <a16:creationId xmlns:a16="http://schemas.microsoft.com/office/drawing/2014/main" id="{27884C8B-5A82-4D27-B725-9D073C1EEE8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9922425" y="5511541"/>
            <a:ext cx="900376" cy="1037617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7" name="Slide Zoom 6">
                <a:extLst>
                  <a:ext uri="{FF2B5EF4-FFF2-40B4-BE49-F238E27FC236}">
                    <a16:creationId xmlns:a16="http://schemas.microsoft.com/office/drawing/2014/main" id="{DC6C1C0B-C482-4D08-824D-018E8BA8C50A}"/>
                  </a:ext>
                </a:extLst>
              </p:cNvPr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3213557" y="1190013"/>
              <a:ext cx="7692475" cy="4327017"/>
            </p:xfrm>
            <a:graphic>
              <a:graphicData uri="http://schemas.microsoft.com/office/powerpoint/2016/slidezoom">
                <pslz:sldZm>
                  <pslz:sldZmObj sldId="272" cId="1328443819">
                    <pslz:zmPr id="{863CEC93-80A8-4CB7-9C8D-510A0BA9FD75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7692475" cy="4327017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7" name="Slide Zoom 6">
                <a:hlinkClick r:id="" action="ppaction://noaction"/>
                <a:extLst>
                  <a:ext uri="{FF2B5EF4-FFF2-40B4-BE49-F238E27FC236}">
                    <a16:creationId xmlns:a16="http://schemas.microsoft.com/office/drawing/2014/main" id="{DC6C1C0B-C482-4D08-824D-018E8BA8C5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213557" y="1190013"/>
                <a:ext cx="7692475" cy="4327017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794FBB9-B6C7-4B21-867D-0CF660D8EC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13556" y="1190013"/>
            <a:ext cx="7669269" cy="440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46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68471" y="2677723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D3DBF6-2501-468B-980C-80A5CEEA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270" y="-92765"/>
            <a:ext cx="12616069" cy="718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90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BC94C7-E450-4969-B5AA-9CFE56038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5082B36B-2F8B-4BC4-8273-9893C1A2D6E1}"/>
              </a:ext>
            </a:extLst>
          </p:cNvPr>
          <p:cNvSpPr/>
          <p:nvPr/>
        </p:nvSpPr>
        <p:spPr>
          <a:xfrm>
            <a:off x="4394293" y="4883372"/>
            <a:ext cx="2522612" cy="707886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7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15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227904-2397-4B95-B842-CFA6BD0F67EC}"/>
              </a:ext>
            </a:extLst>
          </p:cNvPr>
          <p:cNvGrpSpPr/>
          <p:nvPr/>
        </p:nvGrpSpPr>
        <p:grpSpPr>
          <a:xfrm>
            <a:off x="3404681" y="585562"/>
            <a:ext cx="6605081" cy="4539364"/>
            <a:chOff x="4203314" y="801121"/>
            <a:chExt cx="5468442" cy="38074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737736C-708E-47A3-8259-D70C1A695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1250" b="87760" l="10181" r="26471">
                          <a14:foregroundMark x1="15988" y1="34896" x2="15988" y2="34896"/>
                          <a14:foregroundMark x1="17647" y1="31250" x2="17647" y2="31250"/>
                          <a14:foregroundMark x1="18250" y1="31250" x2="20588" y2="33333"/>
                          <a14:foregroundMark x1="15837" y1="32552" x2="15837" y2="32552"/>
                          <a14:foregroundMark x1="14103" y1="35677" x2="14103" y2="35677"/>
                          <a14:foregroundMark x1="13122" y1="38021" x2="13122" y2="38021"/>
                          <a14:foregroundMark x1="11991" y1="42188" x2="11991" y2="42188"/>
                          <a14:foregroundMark x1="10860" y1="47135" x2="10860" y2="47135"/>
                          <a14:foregroundMark x1="10181" y1="58073" x2="10181" y2="58073"/>
                          <a14:foregroundMark x1="16893" y1="85938" x2="16893" y2="85938"/>
                          <a14:foregroundMark x1="25792" y1="67708" x2="25792" y2="67708"/>
                          <a14:foregroundMark x1="26320" y1="58333" x2="26320" y2="58333"/>
                          <a14:foregroundMark x1="26621" y1="58333" x2="26621" y2="58333"/>
                          <a14:foregroundMark x1="26244" y1="50521" x2="26244" y2="50521"/>
                          <a14:foregroundMark x1="16968" y1="35938" x2="16667" y2="65885"/>
                          <a14:foregroundMark x1="16667" y1="65885" x2="16667" y2="65885"/>
                          <a14:foregroundMark x1="19080" y1="36719" x2="20513" y2="75260"/>
                          <a14:foregroundMark x1="13424" y1="48698" x2="14404" y2="50781"/>
                          <a14:foregroundMark x1="18627" y1="87240" x2="18627" y2="87240"/>
                          <a14:foregroundMark x1="17798" y1="87240" x2="17798" y2="87240"/>
                          <a14:foregroundMark x1="18703" y1="86719" x2="18703" y2="86719"/>
                          <a14:foregroundMark x1="17345" y1="86979" x2="19608" y2="87760"/>
                        </a14:backgroundRemoval>
                      </a14:imgEffect>
                    </a14:imgLayer>
                  </a14:imgProps>
                </a:ext>
              </a:extLst>
            </a:blip>
            <a:srcRect l="9078" t="28101" r="72020" b="8189"/>
            <a:stretch/>
          </p:blipFill>
          <p:spPr>
            <a:xfrm>
              <a:off x="4203314" y="969791"/>
              <a:ext cx="3520447" cy="3436183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06E4FF0-A733-4F76-B284-CCC91969C5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396" b="95604" l="53922" r="98856">
                          <a14:foregroundMark x1="82680" y1="8571" x2="82680" y2="8571"/>
                          <a14:foregroundMark x1="78758" y1="4835" x2="78758" y2="4835"/>
                          <a14:foregroundMark x1="96078" y1="28352" x2="96078" y2="28352"/>
                          <a14:foregroundMark x1="69444" y1="37802" x2="70261" y2="42198"/>
                          <a14:foregroundMark x1="57843" y1="47692" x2="57843" y2="47692"/>
                          <a14:foregroundMark x1="54739" y1="45714" x2="54739" y2="45714"/>
                          <a14:foregroundMark x1="54902" y1="44615" x2="54902" y2="44615"/>
                          <a14:foregroundMark x1="54412" y1="46813" x2="54412" y2="46813"/>
                          <a14:foregroundMark x1="54902" y1="45275" x2="54902" y2="45275"/>
                          <a14:foregroundMark x1="54412" y1="45714" x2="54412" y2="45714"/>
                          <a14:foregroundMark x1="54248" y1="44176" x2="54248" y2="44176"/>
                          <a14:foregroundMark x1="54739" y1="49451" x2="54739" y2="49451"/>
                          <a14:foregroundMark x1="53922" y1="48571" x2="53922" y2="48571"/>
                          <a14:foregroundMark x1="70588" y1="91209" x2="70588" y2="91209"/>
                          <a14:foregroundMark x1="68627" y1="95824" x2="68627" y2="95824"/>
                          <a14:foregroundMark x1="98856" y1="38462" x2="98856" y2="38462"/>
                          <a14:backgroundMark x1="53431" y1="46813" x2="53431" y2="4681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>
            <a:xfrm>
              <a:off x="7111135" y="801121"/>
              <a:ext cx="2560621" cy="3807460"/>
            </a:xfrm>
            <a:prstGeom prst="rect">
              <a:avLst/>
            </a:prstGeom>
          </p:spPr>
        </p:pic>
      </p:grpSp>
      <p:pic>
        <p:nvPicPr>
          <p:cNvPr id="18" name="Picture 17">
            <a:hlinkClick r:id="rId8" action="ppaction://hlinksldjump"/>
            <a:extLst>
              <a:ext uri="{FF2B5EF4-FFF2-40B4-BE49-F238E27FC236}">
                <a16:creationId xmlns:a16="http://schemas.microsoft.com/office/drawing/2014/main" id="{AE4B1370-CD06-4E6A-A5B8-2F96F34750E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0175345" y="5326716"/>
            <a:ext cx="900376" cy="1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22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8C3732-1329-495B-8109-14537548A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12A120D-0947-4461-B769-527197ECA0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28" t="25417" r="25870" b="10872"/>
          <a:stretch/>
        </p:blipFill>
        <p:spPr>
          <a:xfrm>
            <a:off x="3887808" y="746760"/>
            <a:ext cx="3633132" cy="35461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214C1B-DFA2-4B90-B84C-C57983CAC0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2813" r="25314">
                        <a14:foregroundMark x1="12960" y1="49286" x2="10683" y2="59643"/>
                        <a14:foregroundMark x1="12084" y1="49643" x2="12084" y2="49643"/>
                        <a14:foregroundMark x1="15412" y1="46071" x2="15412" y2="53214"/>
                        <a14:backgroundMark x1="21891" y1="26786" x2="21891" y2="26786"/>
                        <a14:backgroundMark x1="19440" y1="47143" x2="19440" y2="47143"/>
                        <a14:backgroundMark x1="21191" y1="35357" x2="20140" y2="48571"/>
                        <a14:backgroundMark x1="20841" y1="53214" x2="20841" y2="53214"/>
                        <a14:backgroundMark x1="24869" y1="61786" x2="24869" y2="61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873"/>
          <a:stretch/>
        </p:blipFill>
        <p:spPr>
          <a:xfrm>
            <a:off x="2285472" y="560070"/>
            <a:ext cx="2928381" cy="5105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324C97-AD23-498B-A44A-1E3E67868D5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42382" r="63222">
                        <a14:foregroundMark x1="48955" y1="24103" x2="49037" y2="24286"/>
                        <a14:foregroundMark x1="45709" y1="80000" x2="52715" y2="80357"/>
                        <a14:foregroundMark x1="42382" y1="80000" x2="42382" y2="80000"/>
                        <a14:foregroundMark x1="63222" y1="30000" x2="63222" y2="30000"/>
                        <a14:backgroundMark x1="46935" y1="19643" x2="46935" y2="19643"/>
                        <a14:backgroundMark x1="44658" y1="17857" x2="47285" y2="26071"/>
                        <a14:backgroundMark x1="45534" y1="17143" x2="45534" y2="17143"/>
                        <a14:backgroundMark x1="48161" y1="26071" x2="48161" y2="26071"/>
                        <a14:backgroundMark x1="46585" y1="58929" x2="46585" y2="58929"/>
                        <a14:backgroundMark x1="45709" y1="17500" x2="45709" y2="17500"/>
                        <a14:backgroundMark x1="44483" y1="15000" x2="44483" y2="15000"/>
                        <a14:backgroundMark x1="45359" y1="16071" x2="46235" y2="17500"/>
                        <a14:backgroundMark x1="48862" y1="23571" x2="48862" y2="23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784" r="34845"/>
          <a:stretch/>
        </p:blipFill>
        <p:spPr>
          <a:xfrm>
            <a:off x="6898139" y="746760"/>
            <a:ext cx="2307087" cy="4840857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B0350CB-BEB6-41C0-B15E-6F5B5CDB079C}"/>
              </a:ext>
            </a:extLst>
          </p:cNvPr>
          <p:cNvSpPr/>
          <p:nvPr/>
        </p:nvSpPr>
        <p:spPr>
          <a:xfrm>
            <a:off x="4489078" y="4747123"/>
            <a:ext cx="2489071" cy="91834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30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hay 2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hlinkClick r:id="rId8" action="ppaction://hlinksldjump"/>
            <a:extLst>
              <a:ext uri="{FF2B5EF4-FFF2-40B4-BE49-F238E27FC236}">
                <a16:creationId xmlns:a16="http://schemas.microsoft.com/office/drawing/2014/main" id="{C01C2C78-EF80-4F5F-B6EB-640628323A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0175345" y="5326716"/>
            <a:ext cx="900376" cy="1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12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B9FB5FB-DCA9-40DC-A543-6A5A91E25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B3C33-2331-4CF6-93F3-082AC11BDC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90" t="26886" r="50108" b="9404"/>
          <a:stretch/>
        </p:blipFill>
        <p:spPr>
          <a:xfrm>
            <a:off x="4170435" y="904768"/>
            <a:ext cx="3136517" cy="2992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6715F5-747C-42CE-B347-C3BC46CC27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81" b="98280" l="1246" r="47509">
                        <a14:foregroundMark x1="17082" y1="5376" x2="17082" y2="5376"/>
                        <a14:foregroundMark x1="2313" y1="19140" x2="2135" y2="19785"/>
                        <a14:foregroundMark x1="1246" y1="42366" x2="1246" y2="42366"/>
                        <a14:foregroundMark x1="21708" y1="2581" x2="21708" y2="2581"/>
                        <a14:foregroundMark x1="23132" y1="19785" x2="27580" y2="36559"/>
                        <a14:foregroundMark x1="22954" y1="47957" x2="23665" y2="64946"/>
                        <a14:foregroundMark x1="16726" y1="80430" x2="16726" y2="80430"/>
                        <a14:foregroundMark x1="15836" y1="77419" x2="15836" y2="84946"/>
                        <a14:foregroundMark x1="13523" y1="83011" x2="13523" y2="83011"/>
                        <a14:foregroundMark x1="13345" y1="78495" x2="13345" y2="78495"/>
                        <a14:foregroundMark x1="20641" y1="89032" x2="23132" y2="94839"/>
                        <a14:foregroundMark x1="27580" y1="95269" x2="27580" y2="95269"/>
                        <a14:foregroundMark x1="30783" y1="96129" x2="30783" y2="96129"/>
                        <a14:foregroundMark x1="28114" y1="97204" x2="28114" y2="97204"/>
                        <a14:foregroundMark x1="23132" y1="96774" x2="23132" y2="96774"/>
                        <a14:foregroundMark x1="25801" y1="98280" x2="25801" y2="98280"/>
                        <a14:foregroundMark x1="22420" y1="96989" x2="27758" y2="97849"/>
                        <a14:foregroundMark x1="15302" y1="87527" x2="15302" y2="87527"/>
                        <a14:foregroundMark x1="13701" y1="85161" x2="16548" y2="88172"/>
                        <a14:foregroundMark x1="15302" y1="87957" x2="15302" y2="87957"/>
                        <a14:foregroundMark x1="47509" y1="11613" x2="47509" y2="11613"/>
                        <a14:backgroundMark x1="36477" y1="19785" x2="36477" y2="19785"/>
                        <a14:backgroundMark x1="32918" y1="43656" x2="32918" y2="43656"/>
                        <a14:backgroundMark x1="43950" y1="54839" x2="43950" y2="54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573"/>
          <a:stretch/>
        </p:blipFill>
        <p:spPr>
          <a:xfrm>
            <a:off x="2298700" y="339090"/>
            <a:ext cx="3599180" cy="5905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35FF7C-FFE9-4807-B340-28A239E42E9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0" b="98495" l="1246" r="97865">
                        <a14:foregroundMark x1="17082" y1="5376" x2="17082" y2="5376"/>
                        <a14:foregroundMark x1="2313" y1="19140" x2="2135" y2="19785"/>
                        <a14:foregroundMark x1="1246" y1="42366" x2="1246" y2="42366"/>
                        <a14:foregroundMark x1="21708" y1="2581" x2="21708" y2="2581"/>
                        <a14:foregroundMark x1="23132" y1="19785" x2="27580" y2="36559"/>
                        <a14:foregroundMark x1="22954" y1="47957" x2="23665" y2="64946"/>
                        <a14:foregroundMark x1="16726" y1="80430" x2="16726" y2="80430"/>
                        <a14:foregroundMark x1="15836" y1="77419" x2="15836" y2="84946"/>
                        <a14:foregroundMark x1="13523" y1="83011" x2="13523" y2="83011"/>
                        <a14:foregroundMark x1="13345" y1="78495" x2="13345" y2="78495"/>
                        <a14:foregroundMark x1="20641" y1="89032" x2="23132" y2="94839"/>
                        <a14:foregroundMark x1="27580" y1="95269" x2="27580" y2="95269"/>
                        <a14:foregroundMark x1="30783" y1="96129" x2="30783" y2="96129"/>
                        <a14:foregroundMark x1="28114" y1="97204" x2="28114" y2="97204"/>
                        <a14:foregroundMark x1="23132" y1="96774" x2="23132" y2="96774"/>
                        <a14:foregroundMark x1="25801" y1="98280" x2="25801" y2="98280"/>
                        <a14:foregroundMark x1="22420" y1="96989" x2="27758" y2="97849"/>
                        <a14:foregroundMark x1="15302" y1="87527" x2="15302" y2="87527"/>
                        <a14:foregroundMark x1="13701" y1="85161" x2="16548" y2="88172"/>
                        <a14:foregroundMark x1="15302" y1="87957" x2="15302" y2="87957"/>
                        <a14:foregroundMark x1="47509" y1="11613" x2="47509" y2="11613"/>
                        <a14:foregroundMark x1="77046" y1="20000" x2="80961" y2="47742"/>
                        <a14:foregroundMark x1="80961" y1="47742" x2="80961" y2="47742"/>
                        <a14:foregroundMark x1="92171" y1="13333" x2="94128" y2="35484"/>
                        <a14:foregroundMark x1="73843" y1="48172" x2="76512" y2="82366"/>
                        <a14:foregroundMark x1="76512" y1="82366" x2="76690" y2="82581"/>
                        <a14:foregroundMark x1="70819" y1="58065" x2="70107" y2="68817"/>
                        <a14:foregroundMark x1="61566" y1="93118" x2="61566" y2="93118"/>
                        <a14:foregroundMark x1="59964" y1="93118" x2="65836" y2="93548"/>
                        <a14:foregroundMark x1="79537" y1="97634" x2="75979" y2="98280"/>
                        <a14:foregroundMark x1="77815" y1="92688" x2="79359" y2="98495"/>
                        <a14:foregroundMark x1="77758" y1="92473" x2="77815" y2="92688"/>
                        <a14:foregroundMark x1="67438" y1="17204" x2="67794" y2="26237"/>
                        <a14:foregroundMark x1="75267" y1="97634" x2="75267" y2="97634"/>
                        <a14:foregroundMark x1="81495" y1="1505" x2="81495" y2="1505"/>
                        <a14:foregroundMark x1="97865" y1="20000" x2="97865" y2="20000"/>
                        <a14:foregroundMark x1="63167" y1="42581" x2="63167" y2="42581"/>
                        <a14:backgroundMark x1="36477" y1="19785" x2="36477" y2="19785"/>
                        <a14:backgroundMark x1="32918" y1="43656" x2="32918" y2="43656"/>
                        <a14:backgroundMark x1="43950" y1="54839" x2="43950" y2="54839"/>
                        <a14:backgroundMark x1="75623" y1="92688" x2="75623" y2="92688"/>
                        <a14:backgroundMark x1="77758" y1="91828" x2="77758" y2="91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47" r="-2474"/>
          <a:stretch/>
        </p:blipFill>
        <p:spPr>
          <a:xfrm>
            <a:off x="6096000" y="339090"/>
            <a:ext cx="3599180" cy="59055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9F8BD89-05EA-4EC5-93EF-58D87B3BEED6}"/>
              </a:ext>
            </a:extLst>
          </p:cNvPr>
          <p:cNvSpPr/>
          <p:nvPr/>
        </p:nvSpPr>
        <p:spPr>
          <a:xfrm>
            <a:off x="4418882" y="4349008"/>
            <a:ext cx="2639621" cy="918347"/>
          </a:xfrm>
          <a:prstGeom prst="roundRect">
            <a:avLst/>
          </a:prstGeom>
          <a:solidFill>
            <a:srgbClr val="00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30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hay 11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rưỡi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8" action="ppaction://hlinksldjump"/>
            <a:extLst>
              <a:ext uri="{FF2B5EF4-FFF2-40B4-BE49-F238E27FC236}">
                <a16:creationId xmlns:a16="http://schemas.microsoft.com/office/drawing/2014/main" id="{EDF8FBCC-A984-4101-8875-435011358A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0175345" y="5326716"/>
            <a:ext cx="900376" cy="1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429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7B7411-F31D-401F-AEE2-AB7533FF2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C7D43-EACA-4406-ACB0-7E06574BB6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162" t="26263" r="936" b="10026"/>
          <a:stretch/>
        </p:blipFill>
        <p:spPr>
          <a:xfrm>
            <a:off x="3556709" y="571212"/>
            <a:ext cx="4481512" cy="4374244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16C798-F389-48FF-9969-75AC05307B19}"/>
              </a:ext>
            </a:extLst>
          </p:cNvPr>
          <p:cNvSpPr/>
          <p:nvPr/>
        </p:nvSpPr>
        <p:spPr>
          <a:xfrm>
            <a:off x="4927600" y="4945456"/>
            <a:ext cx="2656630" cy="693344"/>
          </a:xfrm>
          <a:prstGeom prst="roundRect">
            <a:avLst/>
          </a:prstGeom>
          <a:solidFill>
            <a:srgbClr val="FF33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giờ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15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phút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41F6C-B781-47B7-9A99-E00B6B4891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267" r="29406">
                        <a14:foregroundMark x1="16754" y1="67500" x2="16230" y2="72857"/>
                        <a14:foregroundMark x1="16230" y1="77143" x2="16230" y2="77857"/>
                        <a14:foregroundMark x1="17016" y1="73214" x2="14136" y2="80000"/>
                        <a14:foregroundMark x1="12827" y1="86071" x2="12827" y2="86071"/>
                        <a14:foregroundMark x1="13874" y1="83571" x2="13874" y2="83571"/>
                        <a14:foregroundMark x1="12565" y1="82143" x2="12565" y2="82143"/>
                        <a14:foregroundMark x1="24084" y1="70357" x2="23560" y2="77857"/>
                        <a14:foregroundMark x1="24607" y1="80000" x2="23822" y2="86071"/>
                        <a14:foregroundMark x1="23560" y1="89286" x2="25654" y2="89643"/>
                        <a14:foregroundMark x1="24084" y1="88571" x2="26178" y2="87500"/>
                        <a14:foregroundMark x1="22513" y1="78571" x2="22513" y2="78571"/>
                        <a14:foregroundMark x1="3141" y1="30714" x2="3141" y2="30714"/>
                        <a14:backgroundMark x1="26702" y1="45000" x2="26702" y2="45000"/>
                        <a14:backgroundMark x1="25131" y1="44286" x2="25131" y2="44286"/>
                        <a14:backgroundMark x1="25393" y1="56429" x2="25393" y2="56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27"/>
          <a:stretch/>
        </p:blipFill>
        <p:spPr>
          <a:xfrm>
            <a:off x="2485221" y="571212"/>
            <a:ext cx="2142977" cy="48075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13406D-A496-41E2-8BB9-3D4EB2A02B4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14" b="90000" l="73560" r="96859">
                        <a14:foregroundMark x1="85602" y1="10357" x2="95550" y2="20357"/>
                        <a14:foregroundMark x1="85079" y1="5714" x2="86126" y2="16786"/>
                        <a14:foregroundMark x1="73298" y1="16429" x2="73298" y2="16429"/>
                        <a14:foregroundMark x1="96859" y1="20000" x2="96859" y2="20000"/>
                        <a14:foregroundMark x1="91361" y1="70000" x2="91361" y2="70000"/>
                        <a14:foregroundMark x1="91361" y1="70714" x2="91885" y2="77857"/>
                        <a14:foregroundMark x1="84293" y1="71439" x2="84293" y2="75714"/>
                        <a14:foregroundMark x1="84817" y1="77500" x2="85602" y2="83929"/>
                        <a14:foregroundMark x1="86911" y1="89286" x2="86387" y2="83571"/>
                        <a14:foregroundMark x1="91885" y1="80000" x2="93194" y2="85357"/>
                        <a14:foregroundMark x1="95550" y1="88214" x2="95550" y2="88214"/>
                        <a14:foregroundMark x1="85079" y1="43214" x2="85079" y2="43214"/>
                        <a14:foregroundMark x1="83508" y1="41429" x2="83508" y2="41429"/>
                        <a14:foregroundMark x1="83508" y1="39643" x2="83508" y2="39643"/>
                        <a14:backgroundMark x1="85340" y1="49643" x2="85340" y2="49643"/>
                        <a14:backgroundMark x1="83770" y1="50714" x2="82723" y2="60000"/>
                        <a14:backgroundMark x1="84031" y1="60714" x2="80890" y2="69286"/>
                        <a14:backgroundMark x1="82723" y1="37857" x2="82723" y2="37857"/>
                        <a14:backgroundMark x1="74607" y1="31786" x2="74607" y2="31786"/>
                        <a14:backgroundMark x1="74346" y1="31071" x2="75393" y2="332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852"/>
          <a:stretch/>
        </p:blipFill>
        <p:spPr>
          <a:xfrm>
            <a:off x="6780845" y="491817"/>
            <a:ext cx="1911817" cy="4807582"/>
          </a:xfrm>
          <a:prstGeom prst="rect">
            <a:avLst/>
          </a:prstGeom>
        </p:spPr>
      </p:pic>
      <p:pic>
        <p:nvPicPr>
          <p:cNvPr id="13" name="Picture 12">
            <a:hlinkClick r:id="rId8" action="ppaction://hlinksldjump"/>
            <a:extLst>
              <a:ext uri="{FF2B5EF4-FFF2-40B4-BE49-F238E27FC236}">
                <a16:creationId xmlns:a16="http://schemas.microsoft.com/office/drawing/2014/main" id="{1F53A03F-DB6D-4B6B-9829-BCCE756635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9" t="65135" r="32609"/>
          <a:stretch/>
        </p:blipFill>
        <p:spPr>
          <a:xfrm>
            <a:off x="10175345" y="5326716"/>
            <a:ext cx="900376" cy="103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3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5293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31DFBE02-919F-4582-83F3-A1F6342EF64A}"/>
              </a:ext>
            </a:extLst>
          </p:cNvPr>
          <p:cNvSpPr/>
          <p:nvPr/>
        </p:nvSpPr>
        <p:spPr>
          <a:xfrm>
            <a:off x="0" y="0"/>
            <a:ext cx="12192000" cy="6460626"/>
          </a:xfrm>
          <a:prstGeom prst="round1Rect">
            <a:avLst>
              <a:gd name="adj" fmla="val 383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F9933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762107E8-FB2E-4266-B165-BA2AA93BAE7E}"/>
              </a:ext>
            </a:extLst>
          </p:cNvPr>
          <p:cNvSpPr/>
          <p:nvPr/>
        </p:nvSpPr>
        <p:spPr>
          <a:xfrm>
            <a:off x="503078" y="292124"/>
            <a:ext cx="11185843" cy="6082777"/>
          </a:xfrm>
          <a:prstGeom prst="roundRect">
            <a:avLst>
              <a:gd name="adj" fmla="val 9715"/>
            </a:avLst>
          </a:prstGeo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>
              <a:latin typeface="UTM Avo" panose="0204060305050602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49B583-2C95-4444-9EF2-13FA6AEE4842}"/>
              </a:ext>
            </a:extLst>
          </p:cNvPr>
          <p:cNvGrpSpPr/>
          <p:nvPr/>
        </p:nvGrpSpPr>
        <p:grpSpPr>
          <a:xfrm>
            <a:off x="2518608" y="60456"/>
            <a:ext cx="6711117" cy="668959"/>
            <a:chOff x="1729056" y="116445"/>
            <a:chExt cx="6820736" cy="604585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25ED2250-F533-4F56-8ECA-92B943F32F3B}"/>
                </a:ext>
              </a:extLst>
            </p:cNvPr>
            <p:cNvSpPr/>
            <p:nvPr/>
          </p:nvSpPr>
          <p:spPr>
            <a:xfrm>
              <a:off x="1969018" y="125838"/>
              <a:ext cx="6580774" cy="595192"/>
            </a:xfrm>
            <a:prstGeom prst="roundRect">
              <a:avLst>
                <a:gd name="adj" fmla="val 47434"/>
              </a:avLst>
            </a:prstGeom>
            <a:ln w="28575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Xem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tranh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rồi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trả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lời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các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câu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hỏi</a:t>
              </a:r>
              <a:r>
                <a:rPr lang="en-US" sz="2400" b="1" dirty="0">
                  <a:solidFill>
                    <a:srgbClr val="002060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685A433-5DD3-43A7-A060-8D70D7406A5E}"/>
                </a:ext>
              </a:extLst>
            </p:cNvPr>
            <p:cNvSpPr/>
            <p:nvPr/>
          </p:nvSpPr>
          <p:spPr>
            <a:xfrm>
              <a:off x="1729056" y="116445"/>
              <a:ext cx="702162" cy="604584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F32230B-1C4E-42DD-B633-42A0DD8981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083"/>
          <a:stretch/>
        </p:blipFill>
        <p:spPr>
          <a:xfrm>
            <a:off x="1882359" y="819680"/>
            <a:ext cx="3692350" cy="20048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D69227-49D7-41BE-976A-C0CBC771A0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827" b="31107"/>
          <a:stretch/>
        </p:blipFill>
        <p:spPr>
          <a:xfrm>
            <a:off x="6953990" y="787882"/>
            <a:ext cx="3431180" cy="1997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19E47B-ECA4-4700-8C1E-F5BF0F2C7F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3791" y="3582357"/>
            <a:ext cx="3150483" cy="20048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52ACA1E-AFAE-4C84-8ABF-7348EAF9EF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3132" y="3549681"/>
            <a:ext cx="3279091" cy="191054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2EA0DAA-7CAA-4669-B304-155A4F328C52}"/>
              </a:ext>
            </a:extLst>
          </p:cNvPr>
          <p:cNvSpPr txBox="1"/>
          <p:nvPr/>
        </p:nvSpPr>
        <p:spPr>
          <a:xfrm>
            <a:off x="2143529" y="2885499"/>
            <a:ext cx="34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a. Nam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Hoàn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Kiếm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834B90D-0E5B-49E8-A1ED-0E9F019B8291}"/>
              </a:ext>
            </a:extLst>
          </p:cNvPr>
          <p:cNvSpPr txBox="1"/>
          <p:nvPr/>
        </p:nvSpPr>
        <p:spPr>
          <a:xfrm>
            <a:off x="6892072" y="2763286"/>
            <a:ext cx="347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b. Nam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chùa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Một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Cột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C24381-EA67-4E43-8717-4AFE7DBA3712}"/>
              </a:ext>
            </a:extLst>
          </p:cNvPr>
          <p:cNvSpPr txBox="1"/>
          <p:nvPr/>
        </p:nvSpPr>
        <p:spPr>
          <a:xfrm>
            <a:off x="2183442" y="5636840"/>
            <a:ext cx="34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c. Nam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Miếu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34BA1D-41E6-431C-9014-5A35BCBC5DE7}"/>
              </a:ext>
            </a:extLst>
          </p:cNvPr>
          <p:cNvSpPr txBox="1"/>
          <p:nvPr/>
        </p:nvSpPr>
        <p:spPr>
          <a:xfrm>
            <a:off x="6861043" y="5594701"/>
            <a:ext cx="34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d. Nam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lên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xe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ra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về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lúc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3709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6283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3210</TotalTime>
  <Words>272</Words>
  <Application>Microsoft Office PowerPoint</Application>
  <PresentationFormat>Widescreen</PresentationFormat>
  <Paragraphs>42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#9Slide03 Sofia Pro Soft Bold</vt:lpstr>
      <vt:lpstr>Arial</vt:lpstr>
      <vt:lpstr>Calibri</vt:lpstr>
      <vt:lpstr>Calibri Light</vt:lpstr>
      <vt:lpstr>Cambria Math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</cp:lastModifiedBy>
  <cp:revision>357</cp:revision>
  <dcterms:created xsi:type="dcterms:W3CDTF">2021-07-12T03:44:38Z</dcterms:created>
  <dcterms:modified xsi:type="dcterms:W3CDTF">2023-02-22T13:32:49Z</dcterms:modified>
</cp:coreProperties>
</file>