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007577157" r:id="rId3"/>
    <p:sldId id="2007577159" r:id="rId4"/>
    <p:sldId id="2007577160" r:id="rId5"/>
    <p:sldId id="2007577161" r:id="rId6"/>
    <p:sldId id="2007577175" r:id="rId7"/>
    <p:sldId id="200757717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584DDA-876B-4CCD-BF07-2A5B29F7B59A}">
          <p14:sldIdLst>
            <p14:sldId id="272"/>
            <p14:sldId id="2007577157"/>
            <p14:sldId id="2007577159"/>
            <p14:sldId id="2007577160"/>
            <p14:sldId id="2007577161"/>
            <p14:sldId id="2007577175"/>
            <p14:sldId id="20075771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F520A"/>
    <a:srgbClr val="FF3399"/>
    <a:srgbClr val="660066"/>
    <a:srgbClr val="000066"/>
    <a:srgbClr val="CC3300"/>
    <a:srgbClr val="0000CC"/>
    <a:srgbClr val="009900"/>
    <a:srgbClr val="FF6600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2F17C-73DE-42CD-A9CB-14DD34D3CFAB}" v="33" dt="2023-02-21T15:13:28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>
        <p:scale>
          <a:sx n="70" d="100"/>
          <a:sy n="70" d="100"/>
        </p:scale>
        <p:origin x="-522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4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4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79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127000"/>
            <a:ext cx="12433300" cy="6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984302" y="103338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2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E9143C-E07F-458F-8CEC-AB8003B0F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50495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="" xmlns:a16="http://schemas.microsoft.com/office/drawing/2014/main" id="{75072F5E-4881-4634-A3ED-B67B2BABB5C6}"/>
              </a:ext>
            </a:extLst>
          </p:cNvPr>
          <p:cNvSpPr/>
          <p:nvPr/>
        </p:nvSpPr>
        <p:spPr>
          <a:xfrm>
            <a:off x="-1164" y="138302"/>
            <a:ext cx="7821332" cy="189272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err="1">
                <a:solidFill>
                  <a:srgbClr val="3B8222"/>
                </a:solidFill>
                <a:latin typeface="UTM Avo" panose="02040603050506020204" pitchFamily="18" charset="0"/>
              </a:rPr>
              <a:t>Trò</a:t>
            </a:r>
            <a:r>
              <a:rPr lang="en-US" sz="4000">
                <a:solidFill>
                  <a:srgbClr val="3B8222"/>
                </a:solidFill>
                <a:latin typeface="UTM Avo" panose="02040603050506020204" pitchFamily="18" charset="0"/>
              </a:rPr>
              <a:t> </a:t>
            </a:r>
            <a:r>
              <a:rPr lang="en-US" sz="4000" smtClean="0">
                <a:solidFill>
                  <a:srgbClr val="3B8222"/>
                </a:solidFill>
                <a:latin typeface="UTM Avo" panose="02040603050506020204" pitchFamily="18" charset="0"/>
              </a:rPr>
              <a:t>chơi:</a:t>
            </a:r>
            <a:r>
              <a:rPr lang="en-US" sz="4400" smtClean="0">
                <a:solidFill>
                  <a:srgbClr val="FF0000"/>
                </a:solidFill>
                <a:latin typeface="UTM Avo" panose="02040603050506020204" pitchFamily="18" charset="0"/>
              </a:rPr>
              <a:t>HÁI HOA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4728756-AEB7-CA04-F403-F4C8D7C1D42E}"/>
              </a:ext>
            </a:extLst>
          </p:cNvPr>
          <p:cNvGrpSpPr/>
          <p:nvPr/>
        </p:nvGrpSpPr>
        <p:grpSpPr>
          <a:xfrm>
            <a:off x="3526811" y="1343773"/>
            <a:ext cx="1787549" cy="5777058"/>
            <a:chOff x="3526811" y="1343773"/>
            <a:chExt cx="1787549" cy="577705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CDC01B1-A65F-4C42-95F9-0B609CBED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003"/>
            <a:stretch/>
          </p:blipFill>
          <p:spPr>
            <a:xfrm>
              <a:off x="3526811" y="1343773"/>
              <a:ext cx="1787549" cy="5777058"/>
            </a:xfrm>
            <a:prstGeom prst="rect">
              <a:avLst/>
            </a:prstGeom>
          </p:spPr>
        </p:pic>
        <p:pic>
          <p:nvPicPr>
            <p:cNvPr id="11" name="Picture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DC7C6944-D5B6-473E-ACA0-55E6DF9FA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" t="19785" r="88590" b="61749"/>
            <a:stretch/>
          </p:blipFill>
          <p:spPr>
            <a:xfrm>
              <a:off x="3937986" y="2489191"/>
              <a:ext cx="965200" cy="106680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8183912-F72B-F18C-6FF1-A15358C0C812}"/>
              </a:ext>
            </a:extLst>
          </p:cNvPr>
          <p:cNvGrpSpPr/>
          <p:nvPr/>
        </p:nvGrpSpPr>
        <p:grpSpPr>
          <a:xfrm>
            <a:off x="5188973" y="1343773"/>
            <a:ext cx="1110771" cy="5777058"/>
            <a:chOff x="5188973" y="1343773"/>
            <a:chExt cx="1110771" cy="5777058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415CEC1-D546-F654-33C0-3579E4C80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3" r="76659"/>
            <a:stretch/>
          </p:blipFill>
          <p:spPr>
            <a:xfrm>
              <a:off x="5188973" y="1343773"/>
              <a:ext cx="1110771" cy="5777058"/>
            </a:xfrm>
            <a:prstGeom prst="rect">
              <a:avLst/>
            </a:prstGeom>
          </p:spPr>
        </p:pic>
        <p:pic>
          <p:nvPicPr>
            <p:cNvPr id="12" name="Picture 1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03A07F3B-69AD-4DCD-AEB2-EE7D094DD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3" t="14607" r="77837" b="67367"/>
            <a:stretch/>
          </p:blipFill>
          <p:spPr>
            <a:xfrm>
              <a:off x="5361549" y="2183848"/>
              <a:ext cx="812800" cy="10414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68BCEB8-349E-17DE-8515-E318441C70D5}"/>
              </a:ext>
            </a:extLst>
          </p:cNvPr>
          <p:cNvGrpSpPr/>
          <p:nvPr/>
        </p:nvGrpSpPr>
        <p:grpSpPr>
          <a:xfrm>
            <a:off x="6155943" y="1343773"/>
            <a:ext cx="1301196" cy="5777058"/>
            <a:chOff x="6155943" y="1343773"/>
            <a:chExt cx="1301196" cy="577705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339DB9D-58B4-C081-1517-7E2B431F3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0" r="67085"/>
            <a:stretch/>
          </p:blipFill>
          <p:spPr>
            <a:xfrm>
              <a:off x="6155943" y="1343773"/>
              <a:ext cx="1287860" cy="5777058"/>
            </a:xfrm>
            <a:prstGeom prst="rect">
              <a:avLst/>
            </a:prstGeom>
          </p:spPr>
        </p:pic>
        <p:pic>
          <p:nvPicPr>
            <p:cNvPr id="13" name="Picture 12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CB90D121-D25F-47CF-A13F-612455738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4" t="17587" r="67085" b="62188"/>
            <a:stretch/>
          </p:blipFill>
          <p:spPr>
            <a:xfrm>
              <a:off x="6511802" y="2375328"/>
              <a:ext cx="945337" cy="1168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354CD00-2F36-A057-D29F-8F38285E0968}"/>
              </a:ext>
            </a:extLst>
          </p:cNvPr>
          <p:cNvGrpSpPr/>
          <p:nvPr/>
        </p:nvGrpSpPr>
        <p:grpSpPr>
          <a:xfrm>
            <a:off x="2345845" y="2149623"/>
            <a:ext cx="2206027" cy="5151802"/>
            <a:chOff x="2345845" y="2149623"/>
            <a:chExt cx="2206027" cy="515180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0A6B9DC-C152-4910-A131-BB0667AC0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09" b="88283" l="1810" r="14132">
                          <a14:foregroundMark x1="13370" y1="51437" x2="13370" y2="514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" t="-1624" r="84328" b="1908"/>
            <a:stretch/>
          </p:blipFill>
          <p:spPr>
            <a:xfrm rot="20541122">
              <a:off x="2910161" y="2149623"/>
              <a:ext cx="1641711" cy="5151802"/>
            </a:xfrm>
            <a:prstGeom prst="rect">
              <a:avLst/>
            </a:prstGeom>
          </p:spPr>
        </p:pic>
        <p:pic>
          <p:nvPicPr>
            <p:cNvPr id="9" name="Picture 8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3680377E-CDDE-4FA9-905A-39F68538F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09" b="88283" l="1810" r="14132">
                          <a14:foregroundMark x1="13370" y1="51437" x2="13370" y2="51437"/>
                          <a14:foregroundMark x1="9192" y1="29310" x2="9192" y2="29310"/>
                          <a14:backgroundMark x1="9749" y1="39368" x2="9749" y2="39368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" t="-1624" r="88409" b="60501"/>
            <a:stretch/>
          </p:blipFill>
          <p:spPr>
            <a:xfrm rot="20608738">
              <a:off x="2345845" y="2218707"/>
              <a:ext cx="1359777" cy="2215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443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73BC94C7-E450-4969-B5AA-9CFE56038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137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1126867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 A.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sáo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3408515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.chim sẻ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2263196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B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chim sâu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4529429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chim bói cá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7369" y="2324751"/>
            <a:ext cx="9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086271" y="876902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093284" y="861371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086271" y="867893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105007" y="867893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0116730" y="876902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086271" y="857304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552510" y="259496"/>
            <a:ext cx="2347640" cy="1734741"/>
            <a:chOff x="2362200" y="2590800"/>
            <a:chExt cx="5257800" cy="3733800"/>
          </a:xfrm>
          <a:solidFill>
            <a:srgbClr val="00B0F0"/>
          </a:solidFill>
        </p:grpSpPr>
        <p:sp>
          <p:nvSpPr>
            <p:cNvPr id="21" name="5-Point Star 20"/>
            <p:cNvSpPr/>
            <p:nvPr/>
          </p:nvSpPr>
          <p:spPr bwMode="auto">
            <a:xfrm>
              <a:off x="2362200" y="2590800"/>
              <a:ext cx="5257800" cy="3733800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400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02742" y="4072978"/>
              <a:ext cx="2667000" cy="6624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  <a:latin typeface="Times New Roman" pitchFamily="18" charset="0"/>
                </a:rPr>
                <a:t>HẾT GIỜ</a:t>
              </a:r>
            </a:p>
          </p:txBody>
        </p:sp>
      </p:grpSp>
      <p:pic>
        <p:nvPicPr>
          <p:cNvPr id="23" name="Picture 376" descr="Picture1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060" y="88992"/>
            <a:ext cx="2855384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Downloads\IMG-948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04" y="321090"/>
            <a:ext cx="6209248" cy="54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21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8" grpId="0" animBg="1"/>
      <p:bldP spid="9" grpId="0" animBg="1"/>
      <p:bldP spid="10" grpId="0" animBg="1"/>
      <p:bldP spid="13" grpId="0"/>
      <p:bldP spid="12" grpId="0"/>
      <p:bldP spid="14" grpId="0"/>
      <p:bldP spid="15" grpId="0"/>
      <p:bldP spid="16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8C3732-1329-495B-8109-14537548A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8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1126867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A.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sáo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3408514"/>
            <a:ext cx="2522612" cy="8844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sâm cầm</a:t>
            </a:r>
            <a:endParaRPr lang="en-US" sz="24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2263196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 B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sơn ca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4763889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 D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cuốc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7575" y="3571981"/>
            <a:ext cx="9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0358153" y="1055476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301999" y="1085052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280852" y="1085052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312254" y="1079461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0292575" y="1051602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0312254" y="1067738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01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758730" y="528455"/>
            <a:ext cx="2347640" cy="1734741"/>
            <a:chOff x="19484652" y="-4144651"/>
            <a:chExt cx="5257800" cy="3733800"/>
          </a:xfrm>
          <a:solidFill>
            <a:srgbClr val="00B0F0"/>
          </a:solidFill>
        </p:grpSpPr>
        <p:sp>
          <p:nvSpPr>
            <p:cNvPr id="24" name="5-Point Star 23"/>
            <p:cNvSpPr/>
            <p:nvPr/>
          </p:nvSpPr>
          <p:spPr bwMode="auto">
            <a:xfrm>
              <a:off x="19484652" y="-4144651"/>
              <a:ext cx="5257800" cy="3733800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400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80052" y="-2608976"/>
              <a:ext cx="2667000" cy="6624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  <a:latin typeface="Times New Roman" pitchFamily="18" charset="0"/>
                </a:rPr>
                <a:t>HẾT GIỜ</a:t>
              </a:r>
            </a:p>
          </p:txBody>
        </p:sp>
      </p:grpSp>
      <p:pic>
        <p:nvPicPr>
          <p:cNvPr id="26" name="Picture 376" descr="Picture1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16" y="342252"/>
            <a:ext cx="2855384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wnloads\IMG-94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27" y="426266"/>
            <a:ext cx="6345174" cy="54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12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B9FB5FB-DCA9-40DC-A543-6A5A91E25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12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1126866"/>
            <a:ext cx="2879964" cy="83088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 A.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vàng anh</a:t>
            </a:r>
            <a:endParaRPr lang="en-US" sz="24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3408515"/>
            <a:ext cx="2681756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chim sâu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2263196"/>
            <a:ext cx="275770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chim sáo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4529429"/>
            <a:ext cx="2681756" cy="8983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D</a:t>
            </a: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sẻ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8876" y="4707941"/>
            <a:ext cx="9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477436" y="572153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477436" y="572153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477436" y="572152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477436" y="562827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0477436" y="562827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0477436" y="548615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01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913216" y="41715"/>
            <a:ext cx="2347640" cy="1734741"/>
            <a:chOff x="2362200" y="2590800"/>
            <a:chExt cx="5257800" cy="3733800"/>
          </a:xfrm>
          <a:solidFill>
            <a:srgbClr val="00B0F0"/>
          </a:solidFill>
        </p:grpSpPr>
        <p:sp>
          <p:nvSpPr>
            <p:cNvPr id="24" name="5-Point Star 23"/>
            <p:cNvSpPr/>
            <p:nvPr/>
          </p:nvSpPr>
          <p:spPr bwMode="auto">
            <a:xfrm>
              <a:off x="2362200" y="2590800"/>
              <a:ext cx="5257800" cy="3733800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400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02742" y="4072978"/>
              <a:ext cx="2667000" cy="6624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  <a:latin typeface="Times New Roman" pitchFamily="18" charset="0"/>
                </a:rPr>
                <a:t>HẾT GIỜ</a:t>
              </a:r>
            </a:p>
          </p:txBody>
        </p:sp>
      </p:grpSp>
      <p:pic>
        <p:nvPicPr>
          <p:cNvPr id="26" name="Picture 376" descr="Picture1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31" y="-162660"/>
            <a:ext cx="2855384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dministrator\Downloads\IMG-94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87" y="0"/>
            <a:ext cx="6291049" cy="62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29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F7B7411-F31D-401F-AEE2-AB7533FF2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7" y="195415"/>
            <a:ext cx="12192000" cy="6426200"/>
          </a:xfrm>
          <a:prstGeom prst="rect">
            <a:avLst/>
          </a:prstGeom>
        </p:spPr>
      </p:pic>
      <p:sp>
        <p:nvSpPr>
          <p:cNvPr id="9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1126867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A.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sáo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3408515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chim gõ kiến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2263196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chim sẻ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736693" y="4529429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chim bồ câu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162" y="1207251"/>
            <a:ext cx="9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0149596" y="1366422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175345" y="1366421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149596" y="137795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0149596" y="1422195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0175345" y="1392960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0149596" y="136642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Calibri" pitchFamily="34" charset="0"/>
              </a:rPr>
              <a:t>01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534584" y="769603"/>
            <a:ext cx="2347640" cy="1734741"/>
            <a:chOff x="2362200" y="2590800"/>
            <a:chExt cx="5257800" cy="3733800"/>
          </a:xfrm>
          <a:solidFill>
            <a:srgbClr val="00B0F0"/>
          </a:solidFill>
        </p:grpSpPr>
        <p:sp>
          <p:nvSpPr>
            <p:cNvPr id="33" name="5-Point Star 32"/>
            <p:cNvSpPr/>
            <p:nvPr/>
          </p:nvSpPr>
          <p:spPr bwMode="auto">
            <a:xfrm>
              <a:off x="2362200" y="2590800"/>
              <a:ext cx="5257800" cy="3733800"/>
            </a:xfrm>
            <a:prstGeom prst="star5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400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02742" y="4072978"/>
              <a:ext cx="2667000" cy="6624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  <a:latin typeface="Times New Roman" pitchFamily="18" charset="0"/>
                </a:rPr>
                <a:t>HẾT GIỜ</a:t>
              </a:r>
            </a:p>
          </p:txBody>
        </p:sp>
      </p:grpSp>
      <p:pic>
        <p:nvPicPr>
          <p:cNvPr id="35" name="Picture 376" descr="Picture1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42" y="622609"/>
            <a:ext cx="2513382" cy="233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dministrator\Downloads\IMG-94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49" y="487894"/>
            <a:ext cx="5864941" cy="58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3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SƠN CA-64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9" y="258736"/>
            <a:ext cx="7697329" cy="51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136">
            <a:extLst>
              <a:ext uri="{FF2B5EF4-FFF2-40B4-BE49-F238E27FC236}">
                <a16:creationId xmlns=""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4871964" y="5536520"/>
            <a:ext cx="2634305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sơn ca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E9143C-E07F-458F-8CEC-AB8003B0F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50495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="" xmlns:a16="http://schemas.microsoft.com/office/drawing/2014/main" id="{75072F5E-4881-4634-A3ED-B67B2BABB5C6}"/>
              </a:ext>
            </a:extLst>
          </p:cNvPr>
          <p:cNvSpPr/>
          <p:nvPr/>
        </p:nvSpPr>
        <p:spPr>
          <a:xfrm>
            <a:off x="-1164" y="138302"/>
            <a:ext cx="7821332" cy="189272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err="1">
                <a:solidFill>
                  <a:srgbClr val="3B8222"/>
                </a:solidFill>
                <a:latin typeface="UTM Avo" panose="02040603050506020204" pitchFamily="18" charset="0"/>
              </a:rPr>
              <a:t>Trò</a:t>
            </a:r>
            <a:r>
              <a:rPr lang="en-US" sz="4000">
                <a:solidFill>
                  <a:srgbClr val="3B8222"/>
                </a:solidFill>
                <a:latin typeface="UTM Avo" panose="02040603050506020204" pitchFamily="18" charset="0"/>
              </a:rPr>
              <a:t> </a:t>
            </a:r>
            <a:r>
              <a:rPr lang="en-US" sz="4000" smtClean="0">
                <a:solidFill>
                  <a:srgbClr val="3B8222"/>
                </a:solidFill>
                <a:latin typeface="UTM Avo" panose="02040603050506020204" pitchFamily="18" charset="0"/>
              </a:rPr>
              <a:t>chơi:</a:t>
            </a:r>
            <a:r>
              <a:rPr lang="en-US" sz="4400" smtClean="0">
                <a:solidFill>
                  <a:srgbClr val="FF0000"/>
                </a:solidFill>
                <a:latin typeface="UTM Avo" panose="02040603050506020204" pitchFamily="18" charset="0"/>
              </a:rPr>
              <a:t>HÁI HOA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4728756-AEB7-CA04-F403-F4C8D7C1D42E}"/>
              </a:ext>
            </a:extLst>
          </p:cNvPr>
          <p:cNvGrpSpPr/>
          <p:nvPr/>
        </p:nvGrpSpPr>
        <p:grpSpPr>
          <a:xfrm>
            <a:off x="3526811" y="1343773"/>
            <a:ext cx="1787549" cy="5777058"/>
            <a:chOff x="3526811" y="1343773"/>
            <a:chExt cx="1787549" cy="577705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CDC01B1-A65F-4C42-95F9-0B609CBED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003"/>
            <a:stretch/>
          </p:blipFill>
          <p:spPr>
            <a:xfrm>
              <a:off x="3526811" y="1343773"/>
              <a:ext cx="1787549" cy="5777058"/>
            </a:xfrm>
            <a:prstGeom prst="rect">
              <a:avLst/>
            </a:prstGeom>
          </p:spPr>
        </p:pic>
        <p:pic>
          <p:nvPicPr>
            <p:cNvPr id="11" name="Picture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DC7C6944-D5B6-473E-ACA0-55E6DF9FA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" t="19785" r="88590" b="61749"/>
            <a:stretch/>
          </p:blipFill>
          <p:spPr>
            <a:xfrm>
              <a:off x="3937986" y="2489191"/>
              <a:ext cx="965200" cy="106680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8183912-F72B-F18C-6FF1-A15358C0C812}"/>
              </a:ext>
            </a:extLst>
          </p:cNvPr>
          <p:cNvGrpSpPr/>
          <p:nvPr/>
        </p:nvGrpSpPr>
        <p:grpSpPr>
          <a:xfrm>
            <a:off x="5188973" y="1343773"/>
            <a:ext cx="1110771" cy="5777058"/>
            <a:chOff x="5188973" y="1343773"/>
            <a:chExt cx="1110771" cy="5777058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415CEC1-D546-F654-33C0-3579E4C80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3" r="76659"/>
            <a:stretch/>
          </p:blipFill>
          <p:spPr>
            <a:xfrm>
              <a:off x="5188973" y="1343773"/>
              <a:ext cx="1110771" cy="5777058"/>
            </a:xfrm>
            <a:prstGeom prst="rect">
              <a:avLst/>
            </a:prstGeom>
          </p:spPr>
        </p:pic>
        <p:pic>
          <p:nvPicPr>
            <p:cNvPr id="12" name="Picture 1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03A07F3B-69AD-4DCD-AEB2-EE7D094DD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3" t="14607" r="77837" b="67367"/>
            <a:stretch/>
          </p:blipFill>
          <p:spPr>
            <a:xfrm>
              <a:off x="5361549" y="2183848"/>
              <a:ext cx="812800" cy="10414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68BCEB8-349E-17DE-8515-E318441C70D5}"/>
              </a:ext>
            </a:extLst>
          </p:cNvPr>
          <p:cNvGrpSpPr/>
          <p:nvPr/>
        </p:nvGrpSpPr>
        <p:grpSpPr>
          <a:xfrm>
            <a:off x="6155943" y="1343773"/>
            <a:ext cx="1301196" cy="5777058"/>
            <a:chOff x="6155943" y="1343773"/>
            <a:chExt cx="1301196" cy="577705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339DB9D-58B4-C081-1517-7E2B431F3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0" r="67085"/>
            <a:stretch/>
          </p:blipFill>
          <p:spPr>
            <a:xfrm>
              <a:off x="6155943" y="1343773"/>
              <a:ext cx="1287860" cy="5777058"/>
            </a:xfrm>
            <a:prstGeom prst="rect">
              <a:avLst/>
            </a:prstGeom>
          </p:spPr>
        </p:pic>
        <p:pic>
          <p:nvPicPr>
            <p:cNvPr id="13" name="Picture 12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CB90D121-D25F-47CF-A13F-612455738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4" t="17587" r="67085" b="62188"/>
            <a:stretch/>
          </p:blipFill>
          <p:spPr>
            <a:xfrm>
              <a:off x="6511802" y="2375328"/>
              <a:ext cx="945337" cy="1168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354CD00-2F36-A057-D29F-8F38285E0968}"/>
              </a:ext>
            </a:extLst>
          </p:cNvPr>
          <p:cNvGrpSpPr/>
          <p:nvPr/>
        </p:nvGrpSpPr>
        <p:grpSpPr>
          <a:xfrm>
            <a:off x="2345845" y="2149623"/>
            <a:ext cx="2206027" cy="5151802"/>
            <a:chOff x="2345845" y="2149623"/>
            <a:chExt cx="2206027" cy="515180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0A6B9DC-C152-4910-A131-BB0667AC0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09" b="88283" l="1810" r="14132">
                          <a14:foregroundMark x1="13370" y1="51437" x2="13370" y2="514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" t="-1624" r="84328" b="1908"/>
            <a:stretch/>
          </p:blipFill>
          <p:spPr>
            <a:xfrm rot="20541122">
              <a:off x="2910161" y="2149623"/>
              <a:ext cx="1641711" cy="5151802"/>
            </a:xfrm>
            <a:prstGeom prst="rect">
              <a:avLst/>
            </a:prstGeom>
          </p:spPr>
        </p:pic>
        <p:pic>
          <p:nvPicPr>
            <p:cNvPr id="9" name="Picture 8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3680377E-CDDE-4FA9-905A-39F68538F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09" b="88283" l="1810" r="14132">
                          <a14:foregroundMark x1="13370" y1="51437" x2="13370" y2="51437"/>
                          <a14:foregroundMark x1="9192" y1="29310" x2="9192" y2="29310"/>
                          <a14:backgroundMark x1="9749" y1="39368" x2="9749" y2="39368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" t="-1624" r="88409" b="60501"/>
            <a:stretch/>
          </p:blipFill>
          <p:spPr>
            <a:xfrm rot="20608738">
              <a:off x="2345845" y="2218707"/>
              <a:ext cx="1359777" cy="2215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806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201032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154</Words>
  <Application>Microsoft Office PowerPoint</Application>
  <PresentationFormat>Custom</PresentationFormat>
  <Paragraphs>55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366</cp:revision>
  <dcterms:created xsi:type="dcterms:W3CDTF">2021-07-12T03:44:38Z</dcterms:created>
  <dcterms:modified xsi:type="dcterms:W3CDTF">2023-02-25T09:47:08Z</dcterms:modified>
</cp:coreProperties>
</file>