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754" r:id="rId2"/>
  </p:sldMasterIdLst>
  <p:notesMasterIdLst>
    <p:notesMasterId r:id="rId16"/>
  </p:notesMasterIdLst>
  <p:sldIdLst>
    <p:sldId id="2007577177" r:id="rId3"/>
    <p:sldId id="2007577178" r:id="rId4"/>
    <p:sldId id="2007577179" r:id="rId5"/>
    <p:sldId id="304" r:id="rId6"/>
    <p:sldId id="301" r:id="rId7"/>
    <p:sldId id="299" r:id="rId8"/>
    <p:sldId id="2007577180" r:id="rId9"/>
    <p:sldId id="2007577176" r:id="rId10"/>
    <p:sldId id="309" r:id="rId11"/>
    <p:sldId id="308" r:id="rId12"/>
    <p:sldId id="307" r:id="rId13"/>
    <p:sldId id="306" r:id="rId14"/>
    <p:sldId id="20075771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99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280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CC9-58CE-49D3-B8CE-0B7E3653D61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4229F-13F4-4917-BB32-CCF63D3C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229F-13F4-4917-BB32-CCF63D3C4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2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229F-13F4-4917-BB32-CCF63D3C4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4039BD-9694-409B-BA0B-AC461A9B8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/>
              <a:t>Copyright © 2005 Doan Van Hung - Khoa Lich Su - Dai hoc Quy Nhon 12/2005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0848-603E-25F5-938B-09BE42F29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BC5E5-887B-D264-4A9B-FE0F48B81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3CD9-26AE-83B6-EB39-CEB994248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4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E3705-0D2C-FCEE-454C-7F112BD82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31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4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5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2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3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006F4-C65D-47C4-A37F-2205FB3A5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97478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FA02-0180-49DE-B5E5-0B5CEECB80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86755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8699E-FC02-4632-8B39-2F2D74056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24248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37C3A-46AA-4F60-9AA3-9AFE064038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1787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33D28-9588-48D1-8E62-85915DE22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79533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1714-3799-46E3-865A-DB65A3894C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45257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CCE89-4D1A-4DE8-A473-16ECE115E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1449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40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22C88-3CC5-473F-B3F2-F59D10BD4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2325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B8495-D8BD-4EBA-AE99-4BB5CD1A19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05855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B20E2-FF4A-4281-A4A7-19E0D807CB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11326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838E0-1FFD-4BEE-B70B-DB7697FE7C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0207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E93B4-8E3D-459E-A00E-EE573D46A1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892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3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1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1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7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7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038D9-A595-4826-86A7-EEFB079E29E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9BA07-23E5-4847-A7CE-FE50DF13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2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DEF477-D72B-4C3C-90FF-0CF80DF453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7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5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3A299-82AA-5209-4B76-A5378ECF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(1087) Hát mẫu (Mới nhất)- Lớp Chúng Ta Đoàn Kết - Âm nhạc lớp 2 - Sách Cánh Diều - Thanh Tân Music - YouTube">
            <a:hlinkClick r:id="" action="ppaction://media"/>
            <a:extLst>
              <a:ext uri="{FF2B5EF4-FFF2-40B4-BE49-F238E27FC236}">
                <a16:creationId xmlns:a16="http://schemas.microsoft.com/office/drawing/2014/main" id="{2F69F9AD-452A-835A-55B6-2B40A40C92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90"/>
            <a:ext cx="12192000" cy="6855109"/>
          </a:xfrm>
        </p:spPr>
      </p:pic>
    </p:spTree>
    <p:extLst>
      <p:ext uri="{BB962C8B-B14F-4D97-AF65-F5344CB8AC3E}">
        <p14:creationId xmlns:p14="http://schemas.microsoft.com/office/powerpoint/2010/main" val="19285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EE06-C21E-4B84-A383-539009FF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17628-7B5F-40D9-B205-3357937DE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3" y="-206829"/>
            <a:ext cx="12910457" cy="7195458"/>
          </a:xfrm>
        </p:spPr>
      </p:pic>
    </p:spTree>
    <p:extLst>
      <p:ext uri="{BB962C8B-B14F-4D97-AF65-F5344CB8AC3E}">
        <p14:creationId xmlns:p14="http://schemas.microsoft.com/office/powerpoint/2010/main" val="293056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676400" y="77450"/>
            <a:ext cx="1143000" cy="990600"/>
          </a:xfrm>
          <a:prstGeom prst="hexagon">
            <a:avLst>
              <a:gd name="adj" fmla="val 28846"/>
              <a:gd name="vf" fmla="val 115470"/>
            </a:avLst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85938" y="21431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00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81175" y="21431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02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85938" y="22225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03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81175" y="219076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781175" y="21431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04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781175" y="223838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08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81175" y="21431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05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785938" y="21431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09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785938" y="21431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06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781175" y="21431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07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781175" y="219076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01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828800" y="22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752600" y="242888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752600" y="22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13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752600" y="22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14</a:t>
            </a: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752600" y="242888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1752600" y="22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16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1752600" y="22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17</a:t>
            </a: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1752600" y="22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18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752600" y="22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19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828800" y="266051"/>
            <a:ext cx="91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20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1876900" y="198777"/>
            <a:ext cx="91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21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1866900" y="238102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22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1871890" y="241639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23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1866900" y="215562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24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1863728" y="251141"/>
            <a:ext cx="84840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25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1880950" y="189206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26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1915000" y="209036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27</a:t>
            </a:r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1892975" y="201525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28</a:t>
            </a: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1892975" y="248276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29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2289" y="156302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  <a:latin typeface="Calibri" pitchFamily="34" charset="0"/>
              </a:rPr>
              <a:t>30</a:t>
            </a: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1906356" y="209435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31</a:t>
            </a: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1795473" y="230887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32</a:t>
            </a: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1854875" y="233229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33</a:t>
            </a: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1757441" y="262303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34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816522" y="168196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35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86200" y="2590800"/>
            <a:ext cx="5257800" cy="3733800"/>
            <a:chOff x="2362200" y="2590800"/>
            <a:chExt cx="5257800" cy="3733800"/>
          </a:xfrm>
        </p:grpSpPr>
        <p:sp>
          <p:nvSpPr>
            <p:cNvPr id="2" name="5-Point Star 1"/>
            <p:cNvSpPr/>
            <p:nvPr/>
          </p:nvSpPr>
          <p:spPr bwMode="auto">
            <a:xfrm>
              <a:off x="2362200" y="2590800"/>
              <a:ext cx="5257800" cy="3733800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400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02743" y="4072979"/>
              <a:ext cx="2667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>
                  <a:solidFill>
                    <a:srgbClr val="000000"/>
                  </a:solidFill>
                  <a:latin typeface="Times New Roman" pitchFamily="18" charset="0"/>
                </a:rPr>
                <a:t>HẾT GIỜ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81400" y="457201"/>
            <a:ext cx="6781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C00000"/>
                </a:solidFill>
                <a:latin typeface="Times New Roman" pitchFamily="18" charset="0"/>
              </a:rPr>
              <a:t>            TRÒ CHƠI</a:t>
            </a:r>
            <a:endParaRPr lang="en-US" sz="6600" dirty="0">
              <a:solidFill>
                <a:srgbClr val="C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C00000"/>
                </a:solidFill>
                <a:latin typeface="Times New Roman" pitchFamily="18" charset="0"/>
              </a:rPr>
              <a:t> ONG TÌM HOA</a:t>
            </a:r>
          </a:p>
        </p:txBody>
      </p:sp>
    </p:spTree>
    <p:extLst>
      <p:ext uri="{BB962C8B-B14F-4D97-AF65-F5344CB8AC3E}">
        <p14:creationId xmlns:p14="http://schemas.microsoft.com/office/powerpoint/2010/main" val="261744974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4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2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17CF-1AD1-4915-92C3-758823A3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F912-8BBB-4751-812A-49CB84E3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878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A03D-C4FC-2D50-4FB9-A07F7E266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AC02F-FEF1-00D0-98A0-19C8BB5F0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49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DB5ABD94-A0E8-9252-DC87-5E55BC303898}"/>
              </a:ext>
            </a:extLst>
          </p:cNvPr>
          <p:cNvSpPr/>
          <p:nvPr/>
        </p:nvSpPr>
        <p:spPr>
          <a:xfrm>
            <a:off x="-1164" y="138302"/>
            <a:ext cx="7821332" cy="18927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CE2345-CF3D-CDA8-83F4-675A19725BF8}"/>
              </a:ext>
            </a:extLst>
          </p:cNvPr>
          <p:cNvGrpSpPr/>
          <p:nvPr/>
        </p:nvGrpSpPr>
        <p:grpSpPr>
          <a:xfrm>
            <a:off x="3526811" y="1343773"/>
            <a:ext cx="1787549" cy="5777058"/>
            <a:chOff x="3526811" y="1343773"/>
            <a:chExt cx="1787549" cy="5777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10595B-C2AB-B40E-00E4-BA053CFF0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003"/>
            <a:stretch/>
          </p:blipFill>
          <p:spPr>
            <a:xfrm>
              <a:off x="3526811" y="1343773"/>
              <a:ext cx="1787549" cy="5777058"/>
            </a:xfrm>
            <a:prstGeom prst="rect">
              <a:avLst/>
            </a:prstGeom>
          </p:spPr>
        </p:pic>
        <p:pic>
          <p:nvPicPr>
            <p:cNvPr id="11" name="Picture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B06AE664-7B23-07E3-9534-7F0CE36C7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" t="19785" r="88590" b="61749"/>
            <a:stretch/>
          </p:blipFill>
          <p:spPr>
            <a:xfrm>
              <a:off x="3937986" y="2489191"/>
              <a:ext cx="965200" cy="10668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15A68F-6D26-7D72-891B-1B84185EBD37}"/>
              </a:ext>
            </a:extLst>
          </p:cNvPr>
          <p:cNvGrpSpPr/>
          <p:nvPr/>
        </p:nvGrpSpPr>
        <p:grpSpPr>
          <a:xfrm>
            <a:off x="5188973" y="1343773"/>
            <a:ext cx="1110771" cy="5777058"/>
            <a:chOff x="5188973" y="1343773"/>
            <a:chExt cx="1110771" cy="57770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435B04D-1AD7-B9B6-D2DE-94F528A0A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3" r="76659"/>
            <a:stretch/>
          </p:blipFill>
          <p:spPr>
            <a:xfrm>
              <a:off x="5188973" y="1343773"/>
              <a:ext cx="1110771" cy="5777058"/>
            </a:xfrm>
            <a:prstGeom prst="rect">
              <a:avLst/>
            </a:prstGeom>
          </p:spPr>
        </p:pic>
        <p:pic>
          <p:nvPicPr>
            <p:cNvPr id="12" name="Pictur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C4B8A3E5-2652-A337-C5CC-B67C5FC22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3" t="14607" r="77837" b="67367"/>
            <a:stretch/>
          </p:blipFill>
          <p:spPr>
            <a:xfrm>
              <a:off x="5361549" y="2183848"/>
              <a:ext cx="812800" cy="1041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0BAEF4-C587-C65A-8AFE-9C3A026AE00D}"/>
              </a:ext>
            </a:extLst>
          </p:cNvPr>
          <p:cNvGrpSpPr/>
          <p:nvPr/>
        </p:nvGrpSpPr>
        <p:grpSpPr>
          <a:xfrm>
            <a:off x="6155943" y="1343773"/>
            <a:ext cx="1301196" cy="5777058"/>
            <a:chOff x="6155943" y="1343773"/>
            <a:chExt cx="1301196" cy="57770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416B23-3C2A-B8FB-9817-A48F74F1C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0" r="67085"/>
            <a:stretch/>
          </p:blipFill>
          <p:spPr>
            <a:xfrm>
              <a:off x="6155943" y="1343773"/>
              <a:ext cx="1287860" cy="5777058"/>
            </a:xfrm>
            <a:prstGeom prst="rect">
              <a:avLst/>
            </a:prstGeom>
          </p:spPr>
        </p:pic>
        <p:pic>
          <p:nvPicPr>
            <p:cNvPr id="13" name="Picture 12">
              <a:hlinkClick r:id="rId8" action="ppaction://hlinksldjump"/>
              <a:extLst>
                <a:ext uri="{FF2B5EF4-FFF2-40B4-BE49-F238E27FC236}">
                  <a16:creationId xmlns:a16="http://schemas.microsoft.com/office/drawing/2014/main" id="{F6DFB286-716A-FC6C-0CDE-4F76AFFC4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4" t="17587" r="67085" b="62188"/>
            <a:stretch/>
          </p:blipFill>
          <p:spPr>
            <a:xfrm>
              <a:off x="6511802" y="2375328"/>
              <a:ext cx="945337" cy="116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144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BDAF-405E-D91F-E866-4E11A211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D3996-BCED-4DA9-0749-2AC646DF9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8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351B-27F3-B29A-8BAF-D8F3DC29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E1159B38-8006-3B34-FAE9-47C861081F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279086" cy="6858000"/>
          </a:xfrm>
        </p:spPr>
      </p:pic>
    </p:spTree>
    <p:extLst>
      <p:ext uri="{BB962C8B-B14F-4D97-AF65-F5344CB8AC3E}">
        <p14:creationId xmlns:p14="http://schemas.microsoft.com/office/powerpoint/2010/main" val="23166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685143" y="5812000"/>
            <a:ext cx="2123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Thêi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4800600" y="563880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"/>
              </a:rPr>
              <a:t>Hết giờ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n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5549596" y="526538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824" name="Oval 24"/>
          <p:cNvSpPr>
            <a:spLocks noChangeArrowheads="1"/>
          </p:cNvSpPr>
          <p:nvPr/>
        </p:nvSpPr>
        <p:spPr bwMode="auto">
          <a:xfrm>
            <a:off x="5335071" y="2803424"/>
            <a:ext cx="865371" cy="533400"/>
          </a:xfrm>
          <a:prstGeom prst="ellipse">
            <a:avLst/>
          </a:pr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1" name="Text Box 27"/>
          <p:cNvSpPr txBox="1">
            <a:spLocks noChangeArrowheads="1"/>
          </p:cNvSpPr>
          <p:nvPr/>
        </p:nvSpPr>
        <p:spPr bwMode="auto">
          <a:xfrm>
            <a:off x="4161052" y="120650"/>
            <a:ext cx="364400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142" name="Group 28"/>
          <p:cNvGrpSpPr>
            <a:grpSpLocks/>
          </p:cNvGrpSpPr>
          <p:nvPr/>
        </p:nvGrpSpPr>
        <p:grpSpPr bwMode="auto">
          <a:xfrm>
            <a:off x="31884" y="-43894"/>
            <a:ext cx="12160116" cy="6858000"/>
            <a:chOff x="0" y="0"/>
            <a:chExt cx="5760" cy="4320"/>
          </a:xfrm>
        </p:grpSpPr>
        <p:pic>
          <p:nvPicPr>
            <p:cNvPr id="5146" name="Picture 29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30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31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32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45" name="Line 36"/>
          <p:cNvSpPr>
            <a:spLocks noChangeShapeType="1"/>
          </p:cNvSpPr>
          <p:nvPr/>
        </p:nvSpPr>
        <p:spPr bwMode="auto">
          <a:xfrm>
            <a:off x="59594" y="1828800"/>
            <a:ext cx="12003891" cy="92529"/>
          </a:xfrm>
          <a:prstGeom prst="line">
            <a:avLst/>
          </a:prstGeom>
          <a:noFill/>
          <a:ln w="57150" cmpd="thinThick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353" y="2001628"/>
            <a:ext cx="8392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86601" y="2726527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10786" y="2696661"/>
            <a:ext cx="64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96931" y="396724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87740" y="298286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49463" y="3499372"/>
            <a:ext cx="131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Times New Roman" panose="02020603050405020304" pitchFamily="18" charset="0"/>
              </a:rPr>
              <a:t>-----------------------------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90498" y="3289119"/>
            <a:ext cx="103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96930" y="268431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16962" y="3967240"/>
            <a:ext cx="6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70311" y="297734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97067" y="3466246"/>
            <a:ext cx="131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Times New Roman" panose="02020603050405020304" pitchFamily="18" charset="0"/>
              </a:rPr>
              <a:t>-----------------------------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72529" y="3296137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38058" y="26858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217669" y="299284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227761" y="3488100"/>
            <a:ext cx="131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Times New Roman" panose="02020603050405020304" pitchFamily="18" charset="0"/>
              </a:rPr>
              <a:t>-----------------------------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79970" y="3301816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65201" y="2747408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814572" y="2718190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03851" y="3949922"/>
            <a:ext cx="109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48</a:t>
            </a:r>
          </a:p>
        </p:txBody>
      </p:sp>
    </p:spTree>
    <p:extLst>
      <p:ext uri="{BB962C8B-B14F-4D97-AF65-F5344CB8AC3E}">
        <p14:creationId xmlns:p14="http://schemas.microsoft.com/office/powerpoint/2010/main" val="31037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502468" y="5772834"/>
            <a:ext cx="27846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Thêi</a:t>
            </a:r>
            <a:r>
              <a:rPr lang="en-US" altLang="en-US" sz="3600" b="1" dirty="0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gian</a:t>
            </a:r>
            <a:r>
              <a:rPr lang="en-US" altLang="en-US" sz="3600" b="1" dirty="0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4800600" y="563880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5000" b="1" dirty="0">
                <a:solidFill>
                  <a:srgbClr val="FF3300"/>
                </a:solidFill>
                <a:latin typeface=".VnArial" panose="020B7200000000000000" pitchFamily="34" charset="0"/>
              </a:rPr>
              <a:t>Hết giờ</a:t>
            </a:r>
            <a:endParaRPr lang="en-US" altLang="en-US" sz="5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76824" name="Oval 24"/>
          <p:cNvSpPr>
            <a:spLocks noChangeArrowheads="1"/>
          </p:cNvSpPr>
          <p:nvPr/>
        </p:nvSpPr>
        <p:spPr bwMode="auto">
          <a:xfrm>
            <a:off x="8317316" y="4279564"/>
            <a:ext cx="761999" cy="657085"/>
          </a:xfrm>
          <a:prstGeom prst="ellipse">
            <a:avLst/>
          </a:pr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1">
              <a:solidFill>
                <a:srgbClr val="9900CC"/>
              </a:solidFill>
            </a:endParaRPr>
          </a:p>
        </p:txBody>
      </p:sp>
      <p:sp>
        <p:nvSpPr>
          <p:cNvPr id="4117" name="Text Box 27"/>
          <p:cNvSpPr txBox="1">
            <a:spLocks noChangeArrowheads="1"/>
          </p:cNvSpPr>
          <p:nvPr/>
        </p:nvSpPr>
        <p:spPr bwMode="auto">
          <a:xfrm>
            <a:off x="4267200" y="109980"/>
            <a:ext cx="584284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6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18" name="Group 2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22" name="Picture 29" descr="bluline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0" descr="bluline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1" descr="bluline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32" descr="bluline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4" name="Text Box 34"/>
          <p:cNvSpPr txBox="1">
            <a:spLocks noChangeArrowheads="1"/>
          </p:cNvSpPr>
          <p:nvPr/>
        </p:nvSpPr>
        <p:spPr bwMode="auto">
          <a:xfrm>
            <a:off x="2754759" y="988409"/>
            <a:ext cx="65742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sp>
        <p:nvSpPr>
          <p:cNvPr id="4121" name="Line 36"/>
          <p:cNvSpPr>
            <a:spLocks noChangeShapeType="1"/>
          </p:cNvSpPr>
          <p:nvPr/>
        </p:nvSpPr>
        <p:spPr bwMode="auto">
          <a:xfrm>
            <a:off x="69275" y="1691066"/>
            <a:ext cx="12035366" cy="128340"/>
          </a:xfrm>
          <a:prstGeom prst="line">
            <a:avLst/>
          </a:prstGeom>
          <a:noFill/>
          <a:ln w="57150" cmpd="thinThick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57703" y="1752600"/>
            <a:ext cx="2879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47972" y="2373338"/>
            <a:ext cx="5693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48712" y="2280198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31529" y="2934955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20970" y="3556339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39519" y="258950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42274" y="3121355"/>
            <a:ext cx="131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.VnAristote" panose="020B7200000000000000" pitchFamily="34" charset="0"/>
                <a:cs typeface="Times New Roman" panose="02020603050405020304" pitchFamily="18" charset="0"/>
              </a:rPr>
              <a:t>------</a:t>
            </a:r>
            <a:r>
              <a:rPr lang="en-US" sz="1400" b="1" dirty="0">
                <a:latin typeface=".VnAristote" panose="020B7200000000000000" pitchFamily="34" charset="0"/>
                <a:cs typeface="Times New Roman" panose="02020603050405020304" pitchFamily="18" charset="0"/>
              </a:rPr>
              <a:t>----------</a:t>
            </a:r>
            <a:endParaRPr lang="en-US" sz="14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97442" y="2394296"/>
            <a:ext cx="132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54759" y="4353966"/>
            <a:ext cx="132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70205" y="4358928"/>
            <a:ext cx="132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26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42355" y="4254385"/>
            <a:ext cx="132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DC625A-A8CC-C556-90D8-1BB2457EDBF7}"/>
              </a:ext>
            </a:extLst>
          </p:cNvPr>
          <p:cNvSpPr/>
          <p:nvPr/>
        </p:nvSpPr>
        <p:spPr>
          <a:xfrm>
            <a:off x="6014367" y="3664526"/>
            <a:ext cx="1002396" cy="373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</a:t>
            </a:r>
          </a:p>
        </p:txBody>
      </p:sp>
    </p:spTree>
    <p:extLst>
      <p:ext uri="{BB962C8B-B14F-4D97-AF65-F5344CB8AC3E}">
        <p14:creationId xmlns:p14="http://schemas.microsoft.com/office/powerpoint/2010/main" val="18890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37" grpId="0"/>
      <p:bldP spid="38" grpId="0"/>
      <p:bldP spid="3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628757" y="5828048"/>
            <a:ext cx="23846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Thêi</a:t>
            </a:r>
            <a:r>
              <a:rPr lang="en-US" altLang="en-US" sz="3600" b="1" dirty="0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gian</a:t>
            </a:r>
            <a:r>
              <a:rPr lang="en-US" altLang="en-US" sz="3600" b="1" dirty="0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4800600" y="563880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5000" b="1" dirty="0">
                <a:solidFill>
                  <a:srgbClr val="FF3300"/>
                </a:solidFill>
                <a:latin typeface=".VnArial" panose="020B7200000000000000" pitchFamily="34" charset="0"/>
              </a:rPr>
              <a:t>Hết giờ</a:t>
            </a:r>
            <a:endParaRPr lang="en-US" altLang="en-US" sz="5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55245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6166" name="Group 2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6170" name="Picture 29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30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31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32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229558" y="1699910"/>
            <a:ext cx="3007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2287689"/>
            <a:ext cx="11902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vi-VN" alt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  <a:endParaRPr lang="en-US" altLang="en-US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0199" y="360608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5</a:t>
            </a:r>
          </a:p>
        </p:txBody>
      </p:sp>
      <p:sp>
        <p:nvSpPr>
          <p:cNvPr id="36" name="Oval 24"/>
          <p:cNvSpPr>
            <a:spLocks noChangeArrowheads="1"/>
          </p:cNvSpPr>
          <p:nvPr/>
        </p:nvSpPr>
        <p:spPr bwMode="auto">
          <a:xfrm>
            <a:off x="6308967" y="4276171"/>
            <a:ext cx="761999" cy="657085"/>
          </a:xfrm>
          <a:prstGeom prst="ellipse">
            <a:avLst/>
          </a:pr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3914378" y="2959749"/>
            <a:ext cx="93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7650" y="4156321"/>
            <a:ext cx="141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02688" y="323998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01845" y="3749957"/>
            <a:ext cx="131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.VnAristote" panose="020B7200000000000000" pitchFamily="34" charset="0"/>
                <a:cs typeface="Times New Roman" panose="02020603050405020304" pitchFamily="18" charset="0"/>
              </a:rPr>
              <a:t>------------------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914378" y="120650"/>
            <a:ext cx="5534422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6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59594" y="1696068"/>
            <a:ext cx="12003891" cy="92529"/>
          </a:xfrm>
          <a:prstGeom prst="line">
            <a:avLst/>
          </a:prstGeom>
          <a:noFill/>
          <a:ln w="57150" cmpd="thinThick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34"/>
          <p:cNvSpPr txBox="1">
            <a:spLocks noChangeArrowheads="1"/>
          </p:cNvSpPr>
          <p:nvPr/>
        </p:nvSpPr>
        <p:spPr bwMode="auto">
          <a:xfrm>
            <a:off x="2492829" y="971097"/>
            <a:ext cx="64620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48775" y="4219529"/>
            <a:ext cx="132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42671" y="4211272"/>
            <a:ext cx="132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7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573324" y="4201081"/>
            <a:ext cx="132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AFCC7-34CC-4765-83FC-BC3F10690AEF}"/>
              </a:ext>
            </a:extLst>
          </p:cNvPr>
          <p:cNvSpPr/>
          <p:nvPr/>
        </p:nvSpPr>
        <p:spPr>
          <a:xfrm>
            <a:off x="3914378" y="4292678"/>
            <a:ext cx="345905" cy="348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9BEFD7-268F-A338-442A-DECE4916F55F}"/>
              </a:ext>
            </a:extLst>
          </p:cNvPr>
          <p:cNvSpPr/>
          <p:nvPr/>
        </p:nvSpPr>
        <p:spPr>
          <a:xfrm>
            <a:off x="3914378" y="4276171"/>
            <a:ext cx="345905" cy="373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876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25" grpId="0"/>
      <p:bldP spid="26" grpId="0"/>
      <p:bldP spid="31" grpId="0"/>
      <p:bldP spid="36" grpId="0" animBg="1"/>
      <p:bldP spid="32" grpId="0"/>
      <p:bldP spid="33" grpId="0"/>
      <p:bldP spid="34" grpId="0"/>
      <p:bldP spid="35" grpId="0"/>
      <p:bldP spid="45" grpId="0"/>
      <p:bldP spid="46" grpId="0"/>
      <p:bldP spid="4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49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C0EFD-CA89-0406-8963-A8A26C4EB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33EB-A721-D6E2-7CBB-5DFF9D8D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0C3BC8-7971-1641-74F3-6C70D8286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6" y="0"/>
            <a:ext cx="12594771" cy="7043057"/>
          </a:xfrm>
        </p:spPr>
      </p:pic>
    </p:spTree>
    <p:extLst>
      <p:ext uri="{BB962C8B-B14F-4D97-AF65-F5344CB8AC3E}">
        <p14:creationId xmlns:p14="http://schemas.microsoft.com/office/powerpoint/2010/main" val="2736315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BE7B-2C21-2C5D-63DC-C8DF03A7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dreamina-2025-11-08-9870-The image becomes vivid, the three cats ...">
            <a:hlinkClick r:id="" action="ppaction://media"/>
            <a:extLst>
              <a:ext uri="{FF2B5EF4-FFF2-40B4-BE49-F238E27FC236}">
                <a16:creationId xmlns:a16="http://schemas.microsoft.com/office/drawing/2014/main" id="{BD0995C8-7826-5E3F-3892-A0F5A044D6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5126"/>
            <a:ext cx="12192000" cy="6492874"/>
          </a:xfrm>
        </p:spPr>
      </p:pic>
    </p:spTree>
    <p:extLst>
      <p:ext uri="{BB962C8B-B14F-4D97-AF65-F5344CB8AC3E}">
        <p14:creationId xmlns:p14="http://schemas.microsoft.com/office/powerpoint/2010/main" val="24004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3448</TotalTime>
  <Words>256</Words>
  <Application>Microsoft Office PowerPoint</Application>
  <PresentationFormat>Widescreen</PresentationFormat>
  <Paragraphs>160</Paragraphs>
  <Slides>13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.VnArial</vt:lpstr>
      <vt:lpstr>.VnArial Narrow</vt:lpstr>
      <vt:lpstr>.VnAristote</vt:lpstr>
      <vt:lpstr>.VnTime</vt:lpstr>
      <vt:lpstr>Arial</vt:lpstr>
      <vt:lpstr>Calibri</vt:lpstr>
      <vt:lpstr>Calibri Light</vt:lpstr>
      <vt:lpstr>Times New Roman</vt:lpstr>
      <vt:lpstr>UTM Avo</vt:lpstr>
      <vt:lpstr>vn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242</cp:revision>
  <dcterms:created xsi:type="dcterms:W3CDTF">2021-10-23T02:28:15Z</dcterms:created>
  <dcterms:modified xsi:type="dcterms:W3CDTF">2025-11-17T15:04:12Z</dcterms:modified>
</cp:coreProperties>
</file>