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8" r:id="rId1"/>
  </p:sldMasterIdLst>
  <p:notesMasterIdLst>
    <p:notesMasterId r:id="rId10"/>
  </p:notesMasterIdLst>
  <p:sldIdLst>
    <p:sldId id="294" r:id="rId2"/>
    <p:sldId id="344" r:id="rId3"/>
    <p:sldId id="347" r:id="rId4"/>
    <p:sldId id="349" r:id="rId5"/>
    <p:sldId id="350" r:id="rId6"/>
    <p:sldId id="351" r:id="rId7"/>
    <p:sldId id="340" r:id="rId8"/>
    <p:sldId id="34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宋体" panose="02010600030101010101" pitchFamily="2" charset="-122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79" autoAdjust="0"/>
    <p:restoredTop sz="99112" autoAdjust="0"/>
  </p:normalViewPr>
  <p:slideViewPr>
    <p:cSldViewPr snapToGrid="0">
      <p:cViewPr varScale="1">
        <p:scale>
          <a:sx n="112" d="100"/>
          <a:sy n="112" d="100"/>
        </p:scale>
        <p:origin x="132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8B27D-DEBB-4E30-8071-9F32B71333DE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5DAA26-E148-46EF-9F03-4E1981EEB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3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7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3" y="1930597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BF17BB-90D7-48D1-A408-C4A17A18C95C}"/>
              </a:ext>
            </a:extLst>
          </p:cNvPr>
          <p:cNvSpPr/>
          <p:nvPr userDrawn="1"/>
        </p:nvSpPr>
        <p:spPr>
          <a:xfrm>
            <a:off x="11139857" y="2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1487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" y="1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49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58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" y="2005"/>
            <a:ext cx="12184879" cy="685399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62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" y="2005"/>
            <a:ext cx="12184879" cy="6853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21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" y="2005"/>
            <a:ext cx="12184879" cy="6853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72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" y="2005"/>
            <a:ext cx="12184879" cy="6853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02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" y="2005"/>
            <a:ext cx="12184879" cy="6853995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5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5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082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7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89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3" y="1930597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5" rIns="91413" bIns="456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BE59B-8762-4673-A68F-7BB4BC8F730A}"/>
              </a:ext>
            </a:extLst>
          </p:cNvPr>
          <p:cNvSpPr/>
          <p:nvPr userDrawn="1"/>
        </p:nvSpPr>
        <p:spPr>
          <a:xfrm>
            <a:off x="11134894" y="136526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39086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7677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7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7" y="18627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5140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1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87" y="1930621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66" tIns="60933" rIns="121866" bIns="60933" rtlCol="0" anchor="ctr"/>
          <a:lstStyle/>
          <a:p>
            <a:pPr algn="ctr" defTabSz="1217940"/>
            <a:endParaRPr lang="en-US" sz="19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11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7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" y="2005"/>
            <a:ext cx="12184879" cy="6853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484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" y="2005"/>
            <a:ext cx="12184879" cy="6853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99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866" tIns="60933" rIns="121866" bIns="6093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866" tIns="60933" rIns="121866" bIns="60933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940"/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940"/>
              <a:t>2/26/2025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9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866" tIns="60933" rIns="121866" bIns="6093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940"/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9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9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3" r:id="rId18"/>
    <p:sldLayoutId id="2147483759" r:id="rId19"/>
  </p:sldLayoutIdLst>
  <p:txStyles>
    <p:titleStyle>
      <a:lvl1pPr algn="l" defTabSz="9139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6118508" y="1658361"/>
            <a:ext cx="184731" cy="11442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41">
              <a:lnSpc>
                <a:spcPct val="150000"/>
              </a:lnSpc>
              <a:defRPr/>
            </a:pP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1632" y="2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909" y="579197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65391" y="1674976"/>
            <a:ext cx="7118646" cy="3546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Chuyền bóng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1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araoke Thật là hay- Chủ đề 10 - SGK Âm nhạc 1 - Cánh diề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56" y="0"/>
            <a:ext cx="12182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8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209" y="948583"/>
            <a:ext cx="10383140" cy="13844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40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vi-VN" sz="3800" b="1" u="sng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</a:t>
            </a:r>
            <a:r>
              <a:rPr lang="vi-VN" sz="38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vật, đồ chơi </a:t>
            </a:r>
            <a:r>
              <a:rPr lang="en-US" sz="38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8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ảnh</a:t>
            </a:r>
            <a:r>
              <a:rPr lang="en-US" sz="38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3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3800" b="1" u="sng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lại</a:t>
            </a:r>
            <a:r>
              <a:rPr lang="vi-VN" sz="3800" b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800" b="1" dirty="0" smtClean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quả quan sát.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169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198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646"/>
            <a:ext cx="12192000" cy="53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46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2009</TotalTime>
  <Words>31</Words>
  <Application>Microsoft Office PowerPoint</Application>
  <PresentationFormat>Widescreen</PresentationFormat>
  <Paragraphs>6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Times New Roman</vt:lpstr>
      <vt:lpstr>Calibri</vt:lpstr>
      <vt:lpstr>Arial</vt:lpstr>
      <vt:lpstr>UTM Avo</vt:lpstr>
      <vt:lpstr>宋体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127</cp:revision>
  <dcterms:created xsi:type="dcterms:W3CDTF">2021-11-01T08:16:43Z</dcterms:created>
  <dcterms:modified xsi:type="dcterms:W3CDTF">2025-02-26T15:53:39Z</dcterms:modified>
</cp:coreProperties>
</file>