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</p:sldMasterIdLst>
  <p:notesMasterIdLst>
    <p:notesMasterId r:id="rId12"/>
  </p:notesMasterIdLst>
  <p:sldIdLst>
    <p:sldId id="2007577191" r:id="rId3"/>
    <p:sldId id="2007577190" r:id="rId4"/>
    <p:sldId id="409" r:id="rId5"/>
    <p:sldId id="2007577192" r:id="rId6"/>
    <p:sldId id="2007577193" r:id="rId7"/>
    <p:sldId id="430" r:id="rId8"/>
    <p:sldId id="281" r:id="rId9"/>
    <p:sldId id="417" r:id="rId10"/>
    <p:sldId id="25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4042"/>
    <a:srgbClr val="579C25"/>
    <a:srgbClr val="008000"/>
    <a:srgbClr val="0000FF"/>
    <a:srgbClr val="660066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6167B-BDDF-417F-87D7-3DF1D9D4BD1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9FD6-B36F-4FAE-A494-DF774EA6A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30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7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3/5/2024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31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920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3/5/2024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54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3/5/2024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52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3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32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1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029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3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3/5/2024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68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3/5/2024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05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655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SG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26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20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980244" y="2909759"/>
            <a:ext cx="468067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KHỞI ĐỘNG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3E6A09-81DB-4DEF-8A47-72A8365B738D}"/>
              </a:ext>
            </a:extLst>
          </p:cNvPr>
          <p:cNvSpPr/>
          <p:nvPr/>
        </p:nvSpPr>
        <p:spPr>
          <a:xfrm>
            <a:off x="3996904" y="3790043"/>
            <a:ext cx="38395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TRUYỀN ĐIỆN</a:t>
            </a:r>
          </a:p>
        </p:txBody>
      </p:sp>
    </p:spTree>
    <p:extLst>
      <p:ext uri="{BB962C8B-B14F-4D97-AF65-F5344CB8AC3E}">
        <p14:creationId xmlns:p14="http://schemas.microsoft.com/office/powerpoint/2010/main" val="38758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7" y="2626935"/>
            <a:ext cx="6234053" cy="185217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68240E92-EC90-4A06-AE7D-FD56258FA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F227B59-22AA-4F7E-97A7-B85E306BB038}"/>
              </a:ext>
            </a:extLst>
          </p:cNvPr>
          <p:cNvSpPr/>
          <p:nvPr/>
        </p:nvSpPr>
        <p:spPr>
          <a:xfrm>
            <a:off x="451303" y="463296"/>
            <a:ext cx="11432955" cy="5803141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410995" y="102460"/>
            <a:ext cx="10174279" cy="721671"/>
            <a:chOff x="-3369817" y="382607"/>
            <a:chExt cx="9051837" cy="76005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9051837" cy="76005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1970" y="444573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57ACC0F-A97B-406F-9751-019F3F6EB5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73"/>
          <a:stretch/>
        </p:blipFill>
        <p:spPr>
          <a:xfrm>
            <a:off x="1086793" y="1069849"/>
            <a:ext cx="10018413" cy="45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" y="723207"/>
            <a:ext cx="10374284" cy="4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" y="906087"/>
            <a:ext cx="10016837" cy="492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0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6DABD6F-8094-47B7-8D52-4DAF371DE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98EFD4B-3470-4AE7-A17B-83ACCD8E95CD}"/>
              </a:ext>
            </a:extLst>
          </p:cNvPr>
          <p:cNvSpPr/>
          <p:nvPr/>
        </p:nvSpPr>
        <p:spPr>
          <a:xfrm>
            <a:off x="451303" y="304800"/>
            <a:ext cx="11432955" cy="6010275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34C1B6-431B-43D2-B603-C8E6B6A83E23}"/>
              </a:ext>
            </a:extLst>
          </p:cNvPr>
          <p:cNvGrpSpPr/>
          <p:nvPr/>
        </p:nvGrpSpPr>
        <p:grpSpPr>
          <a:xfrm>
            <a:off x="856034" y="126715"/>
            <a:ext cx="10632332" cy="875233"/>
            <a:chOff x="-4277825" y="382606"/>
            <a:chExt cx="10444128" cy="92178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EAA3F53-A611-4964-843E-ED3B5986AEDB}"/>
                </a:ext>
              </a:extLst>
            </p:cNvPr>
            <p:cNvSpPr/>
            <p:nvPr/>
          </p:nvSpPr>
          <p:spPr>
            <a:xfrm>
              <a:off x="-4277825" y="382606"/>
              <a:ext cx="10444128" cy="921781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Sử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C4FDAFA-31DE-4CDF-9422-C41EFDA8E02E}"/>
                </a:ext>
              </a:extLst>
            </p:cNvPr>
            <p:cNvSpPr/>
            <p:nvPr/>
          </p:nvSpPr>
          <p:spPr>
            <a:xfrm>
              <a:off x="-4220490" y="527261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4572D09-59E6-402F-9989-32574F4B5A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06"/>
          <a:stretch/>
        </p:blipFill>
        <p:spPr>
          <a:xfrm>
            <a:off x="912680" y="1305817"/>
            <a:ext cx="10366640" cy="45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43624" y="3580481"/>
            <a:ext cx="737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94626" y="3521757"/>
            <a:ext cx="737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24303" y="2561266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267730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78</Words>
  <Application>Microsoft Office PowerPoint</Application>
  <PresentationFormat>Widescreen</PresentationFormat>
  <Paragraphs>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等线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234</cp:revision>
  <dcterms:created xsi:type="dcterms:W3CDTF">2021-07-12T03:44:38Z</dcterms:created>
  <dcterms:modified xsi:type="dcterms:W3CDTF">2024-03-05T14:19:24Z</dcterms:modified>
</cp:coreProperties>
</file>