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4" r:id="rId2"/>
    <p:sldId id="300" r:id="rId3"/>
    <p:sldId id="299" r:id="rId4"/>
    <p:sldId id="282" r:id="rId5"/>
    <p:sldId id="284" r:id="rId6"/>
    <p:sldId id="585" r:id="rId7"/>
    <p:sldId id="276" r:id="rId8"/>
    <p:sldId id="277" r:id="rId9"/>
    <p:sldId id="278" r:id="rId10"/>
    <p:sldId id="279" r:id="rId11"/>
    <p:sldId id="285" r:id="rId12"/>
    <p:sldId id="286" r:id="rId13"/>
    <p:sldId id="287" r:id="rId14"/>
    <p:sldId id="281" r:id="rId15"/>
    <p:sldId id="417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47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9.xml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6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6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6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6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4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5.GIF"/><Relationship Id="rId7" Type="http://schemas.openxmlformats.org/officeDocument/2006/relationships/slide" Target="slide10.xml"/><Relationship Id="rId12" Type="http://schemas.openxmlformats.org/officeDocument/2006/relationships/slide" Target="slide13.xml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12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2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09578" y="246997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228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535650"/>
            <a:ext cx="2576329" cy="2118054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40"/>
              <a:ext cx="2135425" cy="551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3098" y="3487724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4100" y="342900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4745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431459" y="1041327"/>
            <a:ext cx="7680434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5 x 5 = 25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0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513</Words>
  <Application>Microsoft Office PowerPoint</Application>
  <PresentationFormat>Widescreen</PresentationFormat>
  <Paragraphs>169</Paragraphs>
  <Slides>16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.VnBlack</vt:lpstr>
      <vt:lpstr>.VnBodoniH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142</cp:revision>
  <dcterms:created xsi:type="dcterms:W3CDTF">2021-07-12T03:44:38Z</dcterms:created>
  <dcterms:modified xsi:type="dcterms:W3CDTF">2026-01-28T13:28:52Z</dcterms:modified>
</cp:coreProperties>
</file>