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media/audio3.wav" ContentType="audio/wav"/>
  <Override PartName="/ppt/media/audio4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705" r:id="rId2"/>
    <p:sldMasterId id="2147483713" r:id="rId3"/>
  </p:sldMasterIdLst>
  <p:notesMasterIdLst>
    <p:notesMasterId r:id="rId17"/>
  </p:notesMasterIdLst>
  <p:sldIdLst>
    <p:sldId id="301" r:id="rId4"/>
    <p:sldId id="342" r:id="rId5"/>
    <p:sldId id="343" r:id="rId6"/>
    <p:sldId id="344" r:id="rId7"/>
    <p:sldId id="345" r:id="rId8"/>
    <p:sldId id="346" r:id="rId9"/>
    <p:sldId id="348" r:id="rId10"/>
    <p:sldId id="2007577182" r:id="rId11"/>
    <p:sldId id="2007577142" r:id="rId12"/>
    <p:sldId id="2007577181" r:id="rId13"/>
    <p:sldId id="2007577178" r:id="rId14"/>
    <p:sldId id="307" r:id="rId15"/>
    <p:sldId id="20075771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07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2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32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923B0-2D98-4F10-B2F7-623756F65589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0EA34-30FB-4792-A51A-D13FABE0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02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4039BD-9694-409B-BA0B-AC461A9B89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8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8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8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8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8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8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8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8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8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8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8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8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8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8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8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8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8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8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8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8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8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8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8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8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8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8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8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8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8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8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8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8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800"/>
              <a:t>Copyright © 2005 Doan Van Hung - Khoa Lich Su - Dai hoc Quy Nhon 12/2005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2" y="1930595"/>
            <a:ext cx="852023" cy="85202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5BF17BB-90D7-48D1-A408-C4A17A18C95C}"/>
              </a:ext>
            </a:extLst>
          </p:cNvPr>
          <p:cNvSpPr/>
          <p:nvPr userDrawn="1"/>
        </p:nvSpPr>
        <p:spPr>
          <a:xfrm>
            <a:off x="11139856" y="1"/>
            <a:ext cx="1153593" cy="1406769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00067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27000" y="-127000"/>
            <a:ext cx="12433300" cy="698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0984302" y="103338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36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78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94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006F4-C65D-47C4-A37F-2205FB3A5A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848515"/>
      </p:ext>
    </p:extLst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6FA02-0180-49DE-B5E5-0B5CEECB80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181570"/>
      </p:ext>
    </p:extLst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8699E-FC02-4632-8B39-2F2D740569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091135"/>
      </p:ext>
    </p:extLst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37C3A-46AA-4F60-9AA3-9AFE064038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902476"/>
      </p:ext>
    </p:extLst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33D28-9588-48D1-8E62-85915DE223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939281"/>
      </p:ext>
    </p:extLst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01714-3799-46E3-865A-DB65A3894C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70997"/>
      </p:ext>
    </p:extLst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CCE89-4D1A-4DE8-A473-16ECE115ED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254019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" y="20644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506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22C88-3CC5-473F-B3F2-F59D10BD4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29840"/>
      </p:ext>
    </p:extLst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B8495-D8BD-4EBA-AE99-4BB5CD1A1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293575"/>
      </p:ext>
    </p:extLst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B20E2-FF4A-4281-A4A7-19E0D807CB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116954"/>
      </p:ext>
    </p:extLst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838E0-1FFD-4BEE-B70B-DB7697FE7C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166756"/>
      </p:ext>
    </p:extLst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E93B4-8E3D-459E-A00E-EE573D46A1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157341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2" y="2004"/>
            <a:ext cx="12165839" cy="6853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2030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2" y="2005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17877" y="18627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07523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409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3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7365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97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56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3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DEF477-D72B-4C3C-90FF-0CF80DF4531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348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2.mp3"/><Relationship Id="rId7" Type="http://schemas.openxmlformats.org/officeDocument/2006/relationships/image" Target="../media/image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2.mp3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9.png"/><Relationship Id="rId5" Type="http://schemas.openxmlformats.org/officeDocument/2006/relationships/audio" Target="../media/audio1.wav"/><Relationship Id="rId10" Type="http://schemas.openxmlformats.org/officeDocument/2006/relationships/image" Target="../media/image15.gif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2.mp3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9.png"/><Relationship Id="rId5" Type="http://schemas.openxmlformats.org/officeDocument/2006/relationships/audio" Target="../media/audio1.wav"/><Relationship Id="rId10" Type="http://schemas.openxmlformats.org/officeDocument/2006/relationships/image" Target="../media/image15.gif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openxmlformats.org/officeDocument/2006/relationships/image" Target="../media/image7.png"/><Relationship Id="rId12" Type="http://schemas.openxmlformats.org/officeDocument/2006/relationships/image" Target="../media/image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10.png"/><Relationship Id="rId5" Type="http://schemas.openxmlformats.org/officeDocument/2006/relationships/audio" Target="../media/audio1.wav"/><Relationship Id="rId10" Type="http://schemas.openxmlformats.org/officeDocument/2006/relationships/image" Target="../media/image15.gif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2.mp3"/><Relationship Id="rId7" Type="http://schemas.openxmlformats.org/officeDocument/2006/relationships/image" Target="../media/image7.png"/><Relationship Id="rId12" Type="http://schemas.openxmlformats.org/officeDocument/2006/relationships/image" Target="../media/image20.gi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10.png"/><Relationship Id="rId5" Type="http://schemas.openxmlformats.org/officeDocument/2006/relationships/audio" Target="../media/audio1.wav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5640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3340610"/>
      </p:ext>
    </p:extLst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53B180-3A3D-4E60-9DF6-4678CF1D9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1391"/>
            <a:ext cx="12192000" cy="463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21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1676400" y="77450"/>
            <a:ext cx="1143000" cy="990600"/>
          </a:xfrm>
          <a:prstGeom prst="hexagon">
            <a:avLst>
              <a:gd name="adj" fmla="val 28846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785938" y="214313"/>
            <a:ext cx="914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00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781175" y="214313"/>
            <a:ext cx="914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02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785938" y="222251"/>
            <a:ext cx="914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03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781175" y="219076"/>
            <a:ext cx="914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781175" y="214313"/>
            <a:ext cx="914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04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781175" y="223838"/>
            <a:ext cx="914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08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1781175" y="214313"/>
            <a:ext cx="914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05</a:t>
            </a: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1785938" y="214313"/>
            <a:ext cx="914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09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1785938" y="214313"/>
            <a:ext cx="914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06</a:t>
            </a: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1781175" y="214313"/>
            <a:ext cx="914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07</a:t>
            </a: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1781175" y="219076"/>
            <a:ext cx="914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01</a:t>
            </a: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1828800" y="228601"/>
            <a:ext cx="914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11</a:t>
            </a: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1752600" y="242888"/>
            <a:ext cx="914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1752600" y="228601"/>
            <a:ext cx="914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13</a:t>
            </a: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1752600" y="228601"/>
            <a:ext cx="914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14</a:t>
            </a: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1752600" y="242888"/>
            <a:ext cx="914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15</a:t>
            </a:r>
          </a:p>
        </p:txBody>
      </p:sp>
      <p:sp>
        <p:nvSpPr>
          <p:cNvPr id="29" name="Text Box 20"/>
          <p:cNvSpPr txBox="1">
            <a:spLocks noChangeArrowheads="1"/>
          </p:cNvSpPr>
          <p:nvPr/>
        </p:nvSpPr>
        <p:spPr bwMode="auto">
          <a:xfrm>
            <a:off x="1752600" y="228601"/>
            <a:ext cx="914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16</a:t>
            </a:r>
          </a:p>
        </p:txBody>
      </p:sp>
      <p:sp>
        <p:nvSpPr>
          <p:cNvPr id="30" name="Text Box 21"/>
          <p:cNvSpPr txBox="1">
            <a:spLocks noChangeArrowheads="1"/>
          </p:cNvSpPr>
          <p:nvPr/>
        </p:nvSpPr>
        <p:spPr bwMode="auto">
          <a:xfrm>
            <a:off x="1752600" y="228601"/>
            <a:ext cx="914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17</a:t>
            </a:r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1752600" y="228601"/>
            <a:ext cx="914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18</a:t>
            </a:r>
          </a:p>
        </p:txBody>
      </p:sp>
      <p:sp>
        <p:nvSpPr>
          <p:cNvPr id="32" name="Text Box 23"/>
          <p:cNvSpPr txBox="1">
            <a:spLocks noChangeArrowheads="1"/>
          </p:cNvSpPr>
          <p:nvPr/>
        </p:nvSpPr>
        <p:spPr bwMode="auto">
          <a:xfrm>
            <a:off x="1752600" y="228601"/>
            <a:ext cx="914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19</a:t>
            </a:r>
          </a:p>
        </p:txBody>
      </p:sp>
      <p:sp>
        <p:nvSpPr>
          <p:cNvPr id="33" name="Text Box 24"/>
          <p:cNvSpPr txBox="1">
            <a:spLocks noChangeArrowheads="1"/>
          </p:cNvSpPr>
          <p:nvPr/>
        </p:nvSpPr>
        <p:spPr bwMode="auto">
          <a:xfrm>
            <a:off x="1828800" y="266051"/>
            <a:ext cx="91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20</a:t>
            </a:r>
          </a:p>
        </p:txBody>
      </p:sp>
      <p:sp>
        <p:nvSpPr>
          <p:cNvPr id="34" name="Text Box 24"/>
          <p:cNvSpPr txBox="1">
            <a:spLocks noChangeArrowheads="1"/>
          </p:cNvSpPr>
          <p:nvPr/>
        </p:nvSpPr>
        <p:spPr bwMode="auto">
          <a:xfrm>
            <a:off x="1876900" y="198777"/>
            <a:ext cx="91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21</a:t>
            </a:r>
          </a:p>
        </p:txBody>
      </p:sp>
      <p:sp>
        <p:nvSpPr>
          <p:cNvPr id="35" name="Text Box 24"/>
          <p:cNvSpPr txBox="1">
            <a:spLocks noChangeArrowheads="1"/>
          </p:cNvSpPr>
          <p:nvPr/>
        </p:nvSpPr>
        <p:spPr bwMode="auto">
          <a:xfrm>
            <a:off x="1866900" y="238102"/>
            <a:ext cx="914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22</a:t>
            </a:r>
          </a:p>
        </p:txBody>
      </p:sp>
      <p:sp>
        <p:nvSpPr>
          <p:cNvPr id="36" name="Text Box 24"/>
          <p:cNvSpPr txBox="1">
            <a:spLocks noChangeArrowheads="1"/>
          </p:cNvSpPr>
          <p:nvPr/>
        </p:nvSpPr>
        <p:spPr bwMode="auto">
          <a:xfrm>
            <a:off x="1871890" y="241639"/>
            <a:ext cx="914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23</a:t>
            </a:r>
          </a:p>
        </p:txBody>
      </p:sp>
      <p:sp>
        <p:nvSpPr>
          <p:cNvPr id="37" name="Text Box 24"/>
          <p:cNvSpPr txBox="1">
            <a:spLocks noChangeArrowheads="1"/>
          </p:cNvSpPr>
          <p:nvPr/>
        </p:nvSpPr>
        <p:spPr bwMode="auto">
          <a:xfrm>
            <a:off x="1866900" y="215562"/>
            <a:ext cx="914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24</a:t>
            </a:r>
          </a:p>
        </p:txBody>
      </p:sp>
      <p:sp>
        <p:nvSpPr>
          <p:cNvPr id="38" name="Text Box 24"/>
          <p:cNvSpPr txBox="1">
            <a:spLocks noChangeArrowheads="1"/>
          </p:cNvSpPr>
          <p:nvPr/>
        </p:nvSpPr>
        <p:spPr bwMode="auto">
          <a:xfrm>
            <a:off x="1863728" y="251141"/>
            <a:ext cx="84840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25</a:t>
            </a:r>
          </a:p>
        </p:txBody>
      </p:sp>
      <p:sp>
        <p:nvSpPr>
          <p:cNvPr id="39" name="Text Box 24"/>
          <p:cNvSpPr txBox="1">
            <a:spLocks noChangeArrowheads="1"/>
          </p:cNvSpPr>
          <p:nvPr/>
        </p:nvSpPr>
        <p:spPr bwMode="auto">
          <a:xfrm>
            <a:off x="1880950" y="189206"/>
            <a:ext cx="914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26</a:t>
            </a:r>
          </a:p>
        </p:txBody>
      </p:sp>
      <p:sp>
        <p:nvSpPr>
          <p:cNvPr id="40" name="Text Box 24"/>
          <p:cNvSpPr txBox="1">
            <a:spLocks noChangeArrowheads="1"/>
          </p:cNvSpPr>
          <p:nvPr/>
        </p:nvSpPr>
        <p:spPr bwMode="auto">
          <a:xfrm>
            <a:off x="1915000" y="209036"/>
            <a:ext cx="914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27</a:t>
            </a:r>
          </a:p>
        </p:txBody>
      </p:sp>
      <p:sp>
        <p:nvSpPr>
          <p:cNvPr id="41" name="Text Box 24"/>
          <p:cNvSpPr txBox="1">
            <a:spLocks noChangeArrowheads="1"/>
          </p:cNvSpPr>
          <p:nvPr/>
        </p:nvSpPr>
        <p:spPr bwMode="auto">
          <a:xfrm>
            <a:off x="1892975" y="201525"/>
            <a:ext cx="914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28</a:t>
            </a:r>
          </a:p>
        </p:txBody>
      </p:sp>
      <p:sp>
        <p:nvSpPr>
          <p:cNvPr id="42" name="Text Box 24"/>
          <p:cNvSpPr txBox="1">
            <a:spLocks noChangeArrowheads="1"/>
          </p:cNvSpPr>
          <p:nvPr/>
        </p:nvSpPr>
        <p:spPr bwMode="auto">
          <a:xfrm>
            <a:off x="1892975" y="248276"/>
            <a:ext cx="914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29</a:t>
            </a:r>
          </a:p>
        </p:txBody>
      </p:sp>
      <p:sp>
        <p:nvSpPr>
          <p:cNvPr id="43" name="Text Box 24"/>
          <p:cNvSpPr txBox="1">
            <a:spLocks noChangeArrowheads="1"/>
          </p:cNvSpPr>
          <p:nvPr/>
        </p:nvSpPr>
        <p:spPr bwMode="auto">
          <a:xfrm>
            <a:off x="1902289" y="156302"/>
            <a:ext cx="914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30</a:t>
            </a:r>
          </a:p>
        </p:txBody>
      </p:sp>
      <p:sp>
        <p:nvSpPr>
          <p:cNvPr id="44" name="Text Box 24"/>
          <p:cNvSpPr txBox="1">
            <a:spLocks noChangeArrowheads="1"/>
          </p:cNvSpPr>
          <p:nvPr/>
        </p:nvSpPr>
        <p:spPr bwMode="auto">
          <a:xfrm>
            <a:off x="1906356" y="209435"/>
            <a:ext cx="914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31</a:t>
            </a:r>
          </a:p>
        </p:txBody>
      </p:sp>
      <p:sp>
        <p:nvSpPr>
          <p:cNvPr id="45" name="Text Box 24"/>
          <p:cNvSpPr txBox="1">
            <a:spLocks noChangeArrowheads="1"/>
          </p:cNvSpPr>
          <p:nvPr/>
        </p:nvSpPr>
        <p:spPr bwMode="auto">
          <a:xfrm>
            <a:off x="1795473" y="230887"/>
            <a:ext cx="914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32</a:t>
            </a:r>
          </a:p>
        </p:txBody>
      </p:sp>
      <p:sp>
        <p:nvSpPr>
          <p:cNvPr id="46" name="Text Box 24"/>
          <p:cNvSpPr txBox="1">
            <a:spLocks noChangeArrowheads="1"/>
          </p:cNvSpPr>
          <p:nvPr/>
        </p:nvSpPr>
        <p:spPr bwMode="auto">
          <a:xfrm>
            <a:off x="1854875" y="233229"/>
            <a:ext cx="914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33</a:t>
            </a:r>
          </a:p>
        </p:txBody>
      </p:sp>
      <p:sp>
        <p:nvSpPr>
          <p:cNvPr id="47" name="Text Box 24"/>
          <p:cNvSpPr txBox="1">
            <a:spLocks noChangeArrowheads="1"/>
          </p:cNvSpPr>
          <p:nvPr/>
        </p:nvSpPr>
        <p:spPr bwMode="auto">
          <a:xfrm>
            <a:off x="1757441" y="262303"/>
            <a:ext cx="914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34</a:t>
            </a:r>
          </a:p>
        </p:txBody>
      </p:sp>
      <p:sp>
        <p:nvSpPr>
          <p:cNvPr id="48" name="Text Box 24"/>
          <p:cNvSpPr txBox="1">
            <a:spLocks noChangeArrowheads="1"/>
          </p:cNvSpPr>
          <p:nvPr/>
        </p:nvSpPr>
        <p:spPr bwMode="auto">
          <a:xfrm>
            <a:off x="1816522" y="168196"/>
            <a:ext cx="914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35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86200" y="2590800"/>
            <a:ext cx="5257800" cy="3733800"/>
            <a:chOff x="2362200" y="2590800"/>
            <a:chExt cx="5257800" cy="3733800"/>
          </a:xfrm>
        </p:grpSpPr>
        <p:sp>
          <p:nvSpPr>
            <p:cNvPr id="2" name="5-Point Star 1"/>
            <p:cNvSpPr/>
            <p:nvPr/>
          </p:nvSpPr>
          <p:spPr bwMode="auto">
            <a:xfrm>
              <a:off x="2362200" y="2590800"/>
              <a:ext cx="5257800" cy="3733800"/>
            </a:xfrm>
            <a:prstGeom prst="star5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02743" y="4072979"/>
              <a:ext cx="2667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HẾT GIỜ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581400" y="457201"/>
            <a:ext cx="6781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   TRÒ CHƠI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ONG TÌM HOA</a:t>
            </a:r>
          </a:p>
        </p:txBody>
      </p:sp>
    </p:spTree>
    <p:extLst>
      <p:ext uri="{BB962C8B-B14F-4D97-AF65-F5344CB8AC3E}">
        <p14:creationId xmlns:p14="http://schemas.microsoft.com/office/powerpoint/2010/main" val="261744974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8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2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0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4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8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2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6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0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4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8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2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0416920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330E9E7-1155-4234-824D-511CDA40AB03}"/>
              </a:ext>
            </a:extLst>
          </p:cNvPr>
          <p:cNvGrpSpPr/>
          <p:nvPr/>
        </p:nvGrpSpPr>
        <p:grpSpPr>
          <a:xfrm>
            <a:off x="0" y="377687"/>
            <a:ext cx="12192000" cy="6466665"/>
            <a:chOff x="0" y="377687"/>
            <a:chExt cx="12192000" cy="646666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B3ADC3C-2C11-4C11-89A3-E699486FEB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791" t="699"/>
            <a:stretch/>
          </p:blipFill>
          <p:spPr>
            <a:xfrm>
              <a:off x="0" y="377687"/>
              <a:ext cx="12192000" cy="5452160"/>
            </a:xfrm>
            <a:prstGeom prst="rect">
              <a:avLst/>
            </a:prstGeom>
          </p:spPr>
        </p:pic>
        <p:sp>
          <p:nvSpPr>
            <p:cNvPr id="4" name="Flowchart: Process 3">
              <a:extLst>
                <a:ext uri="{FF2B5EF4-FFF2-40B4-BE49-F238E27FC236}">
                  <a16:creationId xmlns:a16="http://schemas.microsoft.com/office/drawing/2014/main" id="{0E7310F3-F323-4657-88AF-BDDAC6545334}"/>
                </a:ext>
              </a:extLst>
            </p:cNvPr>
            <p:cNvSpPr/>
            <p:nvPr/>
          </p:nvSpPr>
          <p:spPr>
            <a:xfrm>
              <a:off x="0" y="5663821"/>
              <a:ext cx="12192000" cy="1180531"/>
            </a:xfrm>
            <a:prstGeom prst="flowChartProcess">
              <a:avLst/>
            </a:prstGeom>
            <a:solidFill>
              <a:srgbClr val="3B3A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6E28BB3-F1BC-41CC-9B8A-697E6117BA6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9829" b="12930"/>
          <a:stretch/>
        </p:blipFill>
        <p:spPr>
          <a:xfrm>
            <a:off x="2401150" y="2954633"/>
            <a:ext cx="7179577" cy="2574862"/>
          </a:xfrm>
          <a:prstGeom prst="rect">
            <a:avLst/>
          </a:prstGeom>
        </p:spPr>
      </p:pic>
      <p:pic>
        <p:nvPicPr>
          <p:cNvPr id="14" name="Tieng-coi-tau-hoa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9DF2C781-2383-4010-939E-C74AF4CEF05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926.2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290788" y="4819378"/>
            <a:ext cx="609600" cy="609600"/>
          </a:xfrm>
          <a:prstGeom prst="rect">
            <a:avLst/>
          </a:prstGeom>
        </p:spPr>
      </p:pic>
      <p:pic>
        <p:nvPicPr>
          <p:cNvPr id="15" name="Tieng-tau-hoa-chay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8408B6C8-12E3-4BC1-A184-F6B78E26625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5451.416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290788" y="5568876"/>
            <a:ext cx="609600" cy="6096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D695D71-440E-4084-9ED1-6FDD200C6B3F}"/>
              </a:ext>
            </a:extLst>
          </p:cNvPr>
          <p:cNvSpPr/>
          <p:nvPr/>
        </p:nvSpPr>
        <p:spPr>
          <a:xfrm>
            <a:off x="3061762" y="272955"/>
            <a:ext cx="6301725" cy="121118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  <a:reflection blurRad="6350" stA="60000" endA="900" endPos="60000" dist="60007" dir="5400000" sy="-100000" algn="bl" rotWithShape="0"/>
                </a:effectLst>
                <a:uLnTx/>
                <a:uFillTx/>
                <a:latin typeface="UTM American Sans" panose="02040603050506020204" pitchFamily="18" charset="0"/>
                <a:ea typeface="+mn-ea"/>
                <a:cs typeface="+mn-cs"/>
              </a:rPr>
              <a:t>ĐOÀN TÀU VUI VẺ</a:t>
            </a:r>
          </a:p>
        </p:txBody>
      </p:sp>
    </p:spTree>
    <p:extLst>
      <p:ext uri="{BB962C8B-B14F-4D97-AF65-F5344CB8AC3E}">
        <p14:creationId xmlns:p14="http://schemas.microsoft.com/office/powerpoint/2010/main" val="17977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6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56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8A8383-FD90-4B3C-96CF-F729039C0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4036"/>
            <a:ext cx="12192000" cy="64539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9E4E6D-11CA-44A7-ABA9-F355B838BC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70" t="13514"/>
          <a:stretch/>
        </p:blipFill>
        <p:spPr>
          <a:xfrm>
            <a:off x="1390123" y="404036"/>
            <a:ext cx="10072912" cy="622004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420255" y="1861302"/>
            <a:ext cx="80126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nhỏ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du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lịch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khắp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nơi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ngắm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nhìn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phong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cảnh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tuyệt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đẹp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giới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.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vùng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ghé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thăm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nhé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Sẵn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sàng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chuyến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tham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49154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168451-C49F-4ED5-A37F-ED32C5FCF2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28506"/>
            <a:ext cx="12192000" cy="64098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B1D8D1-C1B9-49AE-8EAC-7F6DDD61FD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245" y="428506"/>
            <a:ext cx="2317178" cy="14167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FD7E76-9B3B-4141-AFAE-1E2EDAF38B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40216" y="668286"/>
            <a:ext cx="2454127" cy="15005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DACDF8F-179F-4448-A2C1-2731285AC8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72829" y="-27957"/>
            <a:ext cx="1793691" cy="18256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077F0F6-5D29-4428-9D60-144A28A57C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99009" y="297159"/>
            <a:ext cx="2454127" cy="150052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7C00A20-4C5A-41B6-BA1D-F1567FD01B8D}"/>
              </a:ext>
            </a:extLst>
          </p:cNvPr>
          <p:cNvGrpSpPr/>
          <p:nvPr/>
        </p:nvGrpSpPr>
        <p:grpSpPr>
          <a:xfrm>
            <a:off x="2553550" y="2570326"/>
            <a:ext cx="7179577" cy="3111569"/>
            <a:chOff x="3438380" y="2457307"/>
            <a:chExt cx="7179577" cy="311156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7D2C799-A748-4D93-893A-5B86BC5C78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t="39829" b="12930"/>
            <a:stretch/>
          </p:blipFill>
          <p:spPr>
            <a:xfrm>
              <a:off x="3438380" y="2994014"/>
              <a:ext cx="7179577" cy="2574862"/>
            </a:xfrm>
            <a:prstGeom prst="rect">
              <a:avLst/>
            </a:prstGeom>
          </p:spPr>
        </p:pic>
        <p:sp>
          <p:nvSpPr>
            <p:cNvPr id="13" name="Rounded Rectangle 75">
              <a:extLst>
                <a:ext uri="{FF2B5EF4-FFF2-40B4-BE49-F238E27FC236}">
                  <a16:creationId xmlns:a16="http://schemas.microsoft.com/office/drawing/2014/main" id="{83BF3329-E62C-4AB9-BC1C-D0C4977EA265}"/>
                </a:ext>
              </a:extLst>
            </p:cNvPr>
            <p:cNvSpPr/>
            <p:nvPr/>
          </p:nvSpPr>
          <p:spPr>
            <a:xfrm>
              <a:off x="5849284" y="2457307"/>
              <a:ext cx="4381564" cy="1124883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Một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trăm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linh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hai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2385A19F-610D-4CCE-AF3F-4D2E42E56A27}"/>
              </a:ext>
            </a:extLst>
          </p:cNvPr>
          <p:cNvSpPr/>
          <p:nvPr/>
        </p:nvSpPr>
        <p:spPr>
          <a:xfrm>
            <a:off x="8294340" y="994743"/>
            <a:ext cx="1845009" cy="8286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C.120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CC465C-3091-4A57-8140-18A37F59182F}"/>
              </a:ext>
            </a:extLst>
          </p:cNvPr>
          <p:cNvSpPr/>
          <p:nvPr/>
        </p:nvSpPr>
        <p:spPr>
          <a:xfrm>
            <a:off x="5558971" y="994743"/>
            <a:ext cx="1845009" cy="8286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B.100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25DC11-6CB2-4AF5-8E73-340D133F2E63}"/>
              </a:ext>
            </a:extLst>
          </p:cNvPr>
          <p:cNvSpPr/>
          <p:nvPr/>
        </p:nvSpPr>
        <p:spPr>
          <a:xfrm>
            <a:off x="2743146" y="969008"/>
            <a:ext cx="1845009" cy="8286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A.102</a:t>
            </a:r>
          </a:p>
        </p:txBody>
      </p:sp>
      <p:pic>
        <p:nvPicPr>
          <p:cNvPr id="21" name="Tieng-coi-tau-hoa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DD46588F-80A6-4450-8A17-D08AD2F6896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926.2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01871" y="5072295"/>
            <a:ext cx="609600" cy="609600"/>
          </a:xfrm>
          <a:prstGeom prst="rect">
            <a:avLst/>
          </a:prstGeom>
        </p:spPr>
      </p:pic>
      <p:pic>
        <p:nvPicPr>
          <p:cNvPr id="22" name="Tieng-tau-hoa-chay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5BB83B1-DB1E-4AFC-A70E-CBEB2532422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5451.4166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01871" y="57059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06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6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7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111E-6 L -0.80651 0.00949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26" y="463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256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8" grpId="0" bldLvl="0" animBg="1"/>
      <p:bldP spid="18" grpId="1" bldLvl="0" animBg="1"/>
      <p:bldP spid="18" grpId="2" animBg="1"/>
      <p:bldP spid="19" grpId="0" bldLvl="0" animBg="1"/>
      <p:bldP spid="19" grpId="1" bldLvl="0" animBg="1"/>
      <p:bldP spid="19" grpId="2" animBg="1"/>
      <p:bldP spid="20" grpId="0" bldLvl="0" animBg="1"/>
      <p:bldP spid="2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3DE10C-8C04-4FBA-97C0-FD0802AB6D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87626"/>
            <a:ext cx="12192000" cy="64703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83835A-FA63-49D4-A184-4334B60ACB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2475" y="98544"/>
            <a:ext cx="1363210" cy="8335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6ADD85-64F4-42FF-A0DA-450CEF69EC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0007" y="-45437"/>
            <a:ext cx="1666080" cy="10186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81EAE3-307E-4935-A93D-6791720E60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00969" y="-235075"/>
            <a:ext cx="1545285" cy="15728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F2F746-4A6F-4634-B49E-3F0DEC4AB4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47223" y="387626"/>
            <a:ext cx="1545284" cy="94483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33691CC-C8F2-4235-AC33-F1E31E9EC20D}"/>
              </a:ext>
            </a:extLst>
          </p:cNvPr>
          <p:cNvGrpSpPr/>
          <p:nvPr/>
        </p:nvGrpSpPr>
        <p:grpSpPr>
          <a:xfrm>
            <a:off x="2506211" y="3130387"/>
            <a:ext cx="7179577" cy="3029781"/>
            <a:chOff x="3438380" y="2539095"/>
            <a:chExt cx="7179577" cy="302978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7D79AC9-AFA3-44DC-9295-7F5B705E44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t="39829" b="12930"/>
            <a:stretch/>
          </p:blipFill>
          <p:spPr>
            <a:xfrm>
              <a:off x="3438380" y="2994014"/>
              <a:ext cx="7179577" cy="2574862"/>
            </a:xfrm>
            <a:prstGeom prst="rect">
              <a:avLst/>
            </a:prstGeom>
          </p:spPr>
        </p:pic>
        <p:sp>
          <p:nvSpPr>
            <p:cNvPr id="10" name="Rounded Rectangle 75">
              <a:extLst>
                <a:ext uri="{FF2B5EF4-FFF2-40B4-BE49-F238E27FC236}">
                  <a16:creationId xmlns:a16="http://schemas.microsoft.com/office/drawing/2014/main" id="{C29CFA4C-A427-40E5-B95C-C47B629B8FD5}"/>
                </a:ext>
              </a:extLst>
            </p:cNvPr>
            <p:cNvSpPr/>
            <p:nvPr/>
          </p:nvSpPr>
          <p:spPr>
            <a:xfrm>
              <a:off x="5735817" y="2539095"/>
              <a:ext cx="4511040" cy="1124883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Một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trăm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tám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mươi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8BD90E5B-FAF3-4FDC-957A-B062D836FF55}"/>
              </a:ext>
            </a:extLst>
          </p:cNvPr>
          <p:cNvSpPr/>
          <p:nvPr/>
        </p:nvSpPr>
        <p:spPr>
          <a:xfrm>
            <a:off x="5883868" y="1489732"/>
            <a:ext cx="1947963" cy="8286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B. 108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99A197-C92C-4E28-875E-84B539B27799}"/>
              </a:ext>
            </a:extLst>
          </p:cNvPr>
          <p:cNvSpPr/>
          <p:nvPr/>
        </p:nvSpPr>
        <p:spPr>
          <a:xfrm>
            <a:off x="2855684" y="1545924"/>
            <a:ext cx="1947963" cy="8286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A. 18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CCA00D-A7D9-4C42-96EB-EBAB3C352F3C}"/>
              </a:ext>
            </a:extLst>
          </p:cNvPr>
          <p:cNvSpPr/>
          <p:nvPr/>
        </p:nvSpPr>
        <p:spPr>
          <a:xfrm>
            <a:off x="8739553" y="1525824"/>
            <a:ext cx="1947963" cy="8286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C. 180</a:t>
            </a:r>
          </a:p>
        </p:txBody>
      </p:sp>
      <p:pic>
        <p:nvPicPr>
          <p:cNvPr id="16" name="Tieng-coi-tau-hoa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8D7C6A49-3F6D-4314-840F-D93E9F48D50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926.2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69787" y="5550568"/>
            <a:ext cx="609600" cy="609600"/>
          </a:xfrm>
          <a:prstGeom prst="rect">
            <a:avLst/>
          </a:prstGeom>
        </p:spPr>
      </p:pic>
      <p:pic>
        <p:nvPicPr>
          <p:cNvPr id="17" name="Tieng-tau-hoa-chay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D9690505-770A-4575-A0F9-696A39E4892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5451.4166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69787" y="61842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9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6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7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80651 0.0095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26" y="463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256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3" grpId="0" bldLvl="0" animBg="1"/>
      <p:bldP spid="13" grpId="1" bldLvl="0" animBg="1"/>
      <p:bldP spid="13" grpId="2" animBg="1"/>
      <p:bldP spid="14" grpId="0" bldLvl="0" animBg="1"/>
      <p:bldP spid="14" grpId="1" bldLvl="0" animBg="1"/>
      <p:bldP spid="14" grpId="2" animBg="1"/>
      <p:bldP spid="15" grpId="0" bldLvl="0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C09789C-2010-4ED1-98D3-22D19A53F561}"/>
              </a:ext>
            </a:extLst>
          </p:cNvPr>
          <p:cNvGrpSpPr/>
          <p:nvPr/>
        </p:nvGrpSpPr>
        <p:grpSpPr>
          <a:xfrm>
            <a:off x="0" y="428506"/>
            <a:ext cx="12192000" cy="6429494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7A1466E-53C4-4854-BECC-0719A0957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0"/>
              <a:ext cx="12192000" cy="640165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9496685-A0BC-42B4-A7F6-8AA3AAD758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96910" b="576"/>
            <a:stretch/>
          </p:blipFill>
          <p:spPr>
            <a:xfrm>
              <a:off x="0" y="6160169"/>
              <a:ext cx="12192000" cy="697831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851420A-FEDB-46C0-B55C-2BCE6A678C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245" y="428506"/>
            <a:ext cx="2317178" cy="14167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C433B3-5E92-4BDB-80A1-2085078927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32928" y="629304"/>
            <a:ext cx="2454127" cy="15005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51B571-313B-495A-8276-DE6EEE42C1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50284" y="-46442"/>
            <a:ext cx="1793691" cy="18256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1A1AC0-D39B-46DE-AD81-F2F80D11A5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37356" y="629304"/>
            <a:ext cx="2454127" cy="150052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3D280EA-F8EF-415A-A109-13D7EC4E60F5}"/>
              </a:ext>
            </a:extLst>
          </p:cNvPr>
          <p:cNvSpPr/>
          <p:nvPr/>
        </p:nvSpPr>
        <p:spPr>
          <a:xfrm>
            <a:off x="2415969" y="1056798"/>
            <a:ext cx="1545284" cy="8286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A. 140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0D39B1D-7C72-451B-B84E-A906F8CA7E3A}"/>
              </a:ext>
            </a:extLst>
          </p:cNvPr>
          <p:cNvSpPr/>
          <p:nvPr/>
        </p:nvSpPr>
        <p:spPr>
          <a:xfrm>
            <a:off x="8330010" y="1048316"/>
            <a:ext cx="1545284" cy="8286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C. 400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47EB67-8468-43B7-9EE6-6D559E7AF1DD}"/>
              </a:ext>
            </a:extLst>
          </p:cNvPr>
          <p:cNvSpPr/>
          <p:nvPr/>
        </p:nvSpPr>
        <p:spPr>
          <a:xfrm>
            <a:off x="5336611" y="1056797"/>
            <a:ext cx="1545284" cy="8286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B. 104</a:t>
            </a:r>
          </a:p>
        </p:txBody>
      </p:sp>
      <p:pic>
        <p:nvPicPr>
          <p:cNvPr id="20" name="Tieng-coi-tau-hoa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E76BE61F-52DE-448B-B3BF-722B6F1E6BB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926.2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825249" y="4971778"/>
            <a:ext cx="609600" cy="609600"/>
          </a:xfrm>
          <a:prstGeom prst="rect">
            <a:avLst/>
          </a:prstGeom>
        </p:spPr>
      </p:pic>
      <p:pic>
        <p:nvPicPr>
          <p:cNvPr id="21" name="Tieng-tau-hoa-chay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8AAD607-F2FD-4CDF-93DA-4D9F8CAA4A0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5451.4166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825249" y="6305538"/>
            <a:ext cx="609600" cy="6096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C8F2C2C-897E-42C3-B382-5E62FDEA64EE}"/>
              </a:ext>
            </a:extLst>
          </p:cNvPr>
          <p:cNvGrpSpPr/>
          <p:nvPr/>
        </p:nvGrpSpPr>
        <p:grpSpPr>
          <a:xfrm>
            <a:off x="2514681" y="2088079"/>
            <a:ext cx="7179577" cy="3188499"/>
            <a:chOff x="2514681" y="2088079"/>
            <a:chExt cx="7179577" cy="318849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9C81CA4-2691-4BDC-A5BE-BC61B78EDE41}"/>
                </a:ext>
              </a:extLst>
            </p:cNvPr>
            <p:cNvGrpSpPr/>
            <p:nvPr/>
          </p:nvGrpSpPr>
          <p:grpSpPr>
            <a:xfrm>
              <a:off x="2514681" y="2144637"/>
              <a:ext cx="7179577" cy="3131941"/>
              <a:chOff x="3438380" y="2436935"/>
              <a:chExt cx="7179577" cy="3131941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741AA50A-C1C2-40C2-A496-8FF07685DBB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t="39829" b="12930"/>
              <a:stretch/>
            </p:blipFill>
            <p:spPr>
              <a:xfrm>
                <a:off x="3438380" y="2994014"/>
                <a:ext cx="7179577" cy="2574862"/>
              </a:xfrm>
              <a:prstGeom prst="rect">
                <a:avLst/>
              </a:prstGeom>
            </p:spPr>
          </p:pic>
          <p:sp>
            <p:nvSpPr>
              <p:cNvPr id="14" name="Rounded Rectangle 75">
                <a:extLst>
                  <a:ext uri="{FF2B5EF4-FFF2-40B4-BE49-F238E27FC236}">
                    <a16:creationId xmlns:a16="http://schemas.microsoft.com/office/drawing/2014/main" id="{CE56B1E3-F2F6-43B2-BF7D-C16FFC2B3617}"/>
                  </a:ext>
                </a:extLst>
              </p:cNvPr>
              <p:cNvSpPr/>
              <p:nvPr/>
            </p:nvSpPr>
            <p:spPr>
              <a:xfrm>
                <a:off x="5667001" y="2436935"/>
                <a:ext cx="3328416" cy="112488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6AD18CA-A314-4D78-8AD1-54A5E2F95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06583" y="2088079"/>
              <a:ext cx="1401854" cy="12135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459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68"/>
                            </p:stCondLst>
                            <p:childTnLst>
                              <p:par>
                                <p:cTn id="12" presetID="47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56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7" grpId="0" bldLvl="0" animBg="1"/>
      <p:bldP spid="17" grpId="1" bldLvl="0" animBg="1"/>
      <p:bldP spid="17" grpId="2" animBg="1"/>
      <p:bldP spid="18" grpId="0" bldLvl="0" animBg="1"/>
      <p:bldP spid="18" grpId="1" bldLvl="0" animBg="1"/>
      <p:bldP spid="18" grpId="2" animBg="1"/>
      <p:bldP spid="19" grpId="0" bldLvl="0" animBg="1"/>
      <p:bldP spid="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09D53B-432E-4DB8-8F21-987CA012816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959" b="4635"/>
          <a:stretch/>
        </p:blipFill>
        <p:spPr>
          <a:xfrm>
            <a:off x="0" y="447260"/>
            <a:ext cx="12192000" cy="64107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910BF4-3DC5-48C4-BE00-F43BF69233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82869" y="159564"/>
            <a:ext cx="1363210" cy="8335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FA94F8-26E5-4915-B3EB-4D16165AE1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77877" y="596555"/>
            <a:ext cx="1666080" cy="10186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96E9F8-7D85-4ECB-A2F8-755FFF923B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74679" y="420037"/>
            <a:ext cx="2889329" cy="103315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0F7FAC2-D539-4AFC-976E-EC8B13B4D8E6}"/>
              </a:ext>
            </a:extLst>
          </p:cNvPr>
          <p:cNvGrpSpPr/>
          <p:nvPr/>
        </p:nvGrpSpPr>
        <p:grpSpPr>
          <a:xfrm>
            <a:off x="2506211" y="2765217"/>
            <a:ext cx="7179577" cy="3029781"/>
            <a:chOff x="3438380" y="2539095"/>
            <a:chExt cx="7179577" cy="302978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4508BAC-1BFC-4481-BEF3-33D6236040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39829" b="12930"/>
            <a:stretch/>
          </p:blipFill>
          <p:spPr>
            <a:xfrm>
              <a:off x="3438380" y="2994014"/>
              <a:ext cx="7179577" cy="2574862"/>
            </a:xfrm>
            <a:prstGeom prst="rect">
              <a:avLst/>
            </a:prstGeom>
          </p:spPr>
        </p:pic>
        <p:sp>
          <p:nvSpPr>
            <p:cNvPr id="11" name="Rounded Rectangle 75">
              <a:extLst>
                <a:ext uri="{FF2B5EF4-FFF2-40B4-BE49-F238E27FC236}">
                  <a16:creationId xmlns:a16="http://schemas.microsoft.com/office/drawing/2014/main" id="{5C5FE9F6-640F-4F5C-93F9-F3E96895AAF2}"/>
                </a:ext>
              </a:extLst>
            </p:cNvPr>
            <p:cNvSpPr/>
            <p:nvPr/>
          </p:nvSpPr>
          <p:spPr>
            <a:xfrm>
              <a:off x="4455657" y="2539095"/>
              <a:ext cx="6010656" cy="1124883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Điền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số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thích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hợp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vào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chỗ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chấm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300, 400, 500, …, 700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37873C9-45FA-4EF3-81CD-E656C321A280}"/>
              </a:ext>
            </a:extLst>
          </p:cNvPr>
          <p:cNvSpPr/>
          <p:nvPr/>
        </p:nvSpPr>
        <p:spPr>
          <a:xfrm>
            <a:off x="5883869" y="1489732"/>
            <a:ext cx="1545284" cy="8286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B. 506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648D38-3128-43E7-98F4-EDFB26DD8E77}"/>
              </a:ext>
            </a:extLst>
          </p:cNvPr>
          <p:cNvSpPr/>
          <p:nvPr/>
        </p:nvSpPr>
        <p:spPr>
          <a:xfrm>
            <a:off x="3365323" y="1416860"/>
            <a:ext cx="1545284" cy="8286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A. 560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FC1CEB-8800-4C5E-B134-A7B08FB6B218}"/>
              </a:ext>
            </a:extLst>
          </p:cNvPr>
          <p:cNvSpPr/>
          <p:nvPr/>
        </p:nvSpPr>
        <p:spPr>
          <a:xfrm>
            <a:off x="8402415" y="1489732"/>
            <a:ext cx="1545284" cy="8286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C. 600</a:t>
            </a:r>
          </a:p>
        </p:txBody>
      </p:sp>
      <p:pic>
        <p:nvPicPr>
          <p:cNvPr id="17" name="Tieng-coi-tau-hoa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6E84CBD-2ADC-4935-ADEE-0C44ABF6C66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926.2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469787" y="5550568"/>
            <a:ext cx="609600" cy="609600"/>
          </a:xfrm>
          <a:prstGeom prst="rect">
            <a:avLst/>
          </a:prstGeom>
        </p:spPr>
      </p:pic>
      <p:pic>
        <p:nvPicPr>
          <p:cNvPr id="18" name="Tieng-tau-hoa-chay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93AA54FA-734D-4CAA-A6A2-EF974DF2E6F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5451.4166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469787" y="6184231"/>
            <a:ext cx="609600" cy="609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90DCC9D-C8BA-4C8E-BD0E-CC26C63CE9C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51958" y="6271"/>
            <a:ext cx="1409318" cy="129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07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6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-0.80651 0.00949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26" y="46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56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4" grpId="0" bldLvl="0" animBg="1"/>
      <p:bldP spid="14" grpId="1" bldLvl="0" animBg="1"/>
      <p:bldP spid="15" grpId="0" bldLvl="0" animBg="1"/>
      <p:bldP spid="15" grpId="1" bldLvl="0" animBg="1"/>
      <p:bldP spid="1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7096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BBC308-2FF2-413A-BD0D-25CAB945A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13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B34CCF6-B450-4879-866B-06881AEED0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94" b="88811" l="9155" r="89437">
                        <a14:foregroundMark x1="15493" y1="7692" x2="67606" y2="7692"/>
                        <a14:foregroundMark x1="87324" y1="10490" x2="85211" y2="59441"/>
                        <a14:foregroundMark x1="83099" y1="88112" x2="40141" y2="89510"/>
                        <a14:foregroundMark x1="40141" y1="89510" x2="40141" y2="89510"/>
                        <a14:foregroundMark x1="13380" y1="89510" x2="32394" y2="88811"/>
                        <a14:foregroundMark x1="32394" y1="88811" x2="37324" y2="88811"/>
                        <a14:foregroundMark x1="9155" y1="7692" x2="9155" y2="7692"/>
                        <a14:foregroundMark x1="71831" y1="6294" x2="71831" y2="6294"/>
                        <a14:foregroundMark x1="80282" y1="5594" x2="80282" y2="55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9233" y="560019"/>
            <a:ext cx="1637677" cy="164921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9B996F3-2699-4989-82EF-4B7CF1F71A17}"/>
              </a:ext>
            </a:extLst>
          </p:cNvPr>
          <p:cNvSpPr/>
          <p:nvPr/>
        </p:nvSpPr>
        <p:spPr>
          <a:xfrm>
            <a:off x="755234" y="2275333"/>
            <a:ext cx="3244112" cy="67487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trăm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mười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một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111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6BEEA8-0EC4-4121-9007-AEADB19436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5428" y="1856371"/>
            <a:ext cx="228518" cy="219075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0F45B973-4CB5-40C4-9E27-E16CD0127D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429" b="95143" l="10000" r="90000">
                        <a14:foregroundMark x1="42500" y1="6857" x2="42500" y2="6857"/>
                        <a14:foregroundMark x1="42500" y1="3429" x2="42500" y2="3429"/>
                        <a14:foregroundMark x1="47500" y1="89714" x2="47500" y2="89714"/>
                        <a14:foregroundMark x1="47500" y1="89714" x2="47500" y2="89714"/>
                        <a14:foregroundMark x1="46250" y1="95143" x2="46250" y2="95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19114" y="626123"/>
            <a:ext cx="326314" cy="151700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242A244-0D6C-43D3-B1D5-68976F7620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94" b="88811" l="9155" r="89437">
                        <a14:foregroundMark x1="15493" y1="7692" x2="67606" y2="7692"/>
                        <a14:foregroundMark x1="87324" y1="10490" x2="85211" y2="59441"/>
                        <a14:foregroundMark x1="83099" y1="88112" x2="40141" y2="89510"/>
                        <a14:foregroundMark x1="40141" y1="89510" x2="40141" y2="89510"/>
                        <a14:foregroundMark x1="13380" y1="89510" x2="32394" y2="88811"/>
                        <a14:foregroundMark x1="32394" y1="88811" x2="37324" y2="88811"/>
                        <a14:foregroundMark x1="9155" y1="7692" x2="9155" y2="7692"/>
                        <a14:foregroundMark x1="71831" y1="6294" x2="71831" y2="6294"/>
                        <a14:foregroundMark x1="80282" y1="5594" x2="80282" y2="55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48742" y="582256"/>
            <a:ext cx="1637677" cy="164921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02AF6E4-59A9-4DC4-90CF-015AF5EA31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94" b="88811" l="9155" r="89437">
                        <a14:foregroundMark x1="15493" y1="7692" x2="67606" y2="7692"/>
                        <a14:foregroundMark x1="87324" y1="10490" x2="85211" y2="59441"/>
                        <a14:foregroundMark x1="83099" y1="88112" x2="40141" y2="89510"/>
                        <a14:foregroundMark x1="40141" y1="89510" x2="40141" y2="89510"/>
                        <a14:foregroundMark x1="13380" y1="89510" x2="32394" y2="88811"/>
                        <a14:foregroundMark x1="32394" y1="88811" x2="37324" y2="88811"/>
                        <a14:foregroundMark x1="9155" y1="7692" x2="9155" y2="7692"/>
                        <a14:foregroundMark x1="71831" y1="6294" x2="71831" y2="6294"/>
                        <a14:foregroundMark x1="80282" y1="5594" x2="80282" y2="55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0633" y="582256"/>
            <a:ext cx="1637677" cy="164921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F0AA138-D842-4E8E-91AB-753905F46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94" b="88811" l="9155" r="89437">
                        <a14:foregroundMark x1="15493" y1="7692" x2="67606" y2="7692"/>
                        <a14:foregroundMark x1="87324" y1="10490" x2="85211" y2="59441"/>
                        <a14:foregroundMark x1="83099" y1="88112" x2="40141" y2="89510"/>
                        <a14:foregroundMark x1="40141" y1="89510" x2="40141" y2="89510"/>
                        <a14:foregroundMark x1="13380" y1="89510" x2="32394" y2="88811"/>
                        <a14:foregroundMark x1="32394" y1="88811" x2="37324" y2="88811"/>
                        <a14:foregroundMark x1="9155" y1="7692" x2="9155" y2="7692"/>
                        <a14:foregroundMark x1="71831" y1="6294" x2="71831" y2="6294"/>
                        <a14:foregroundMark x1="80282" y1="5594" x2="80282" y2="55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32524" y="582256"/>
            <a:ext cx="1637677" cy="164921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87F9A5B-F59B-42B9-9A43-B147A1239B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429" b="95143" l="10000" r="90000">
                        <a14:foregroundMark x1="42500" y1="6857" x2="42500" y2="6857"/>
                        <a14:foregroundMark x1="42500" y1="3429" x2="42500" y2="3429"/>
                        <a14:foregroundMark x1="47500" y1="89714" x2="47500" y2="89714"/>
                        <a14:foregroundMark x1="47500" y1="89714" x2="47500" y2="89714"/>
                        <a14:foregroundMark x1="46250" y1="95143" x2="46250" y2="95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07044" y="647355"/>
            <a:ext cx="326314" cy="151700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35404BF-CA29-43A7-B37F-29E5468C5B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429" b="95143" l="10000" r="90000">
                        <a14:foregroundMark x1="42500" y1="6857" x2="42500" y2="6857"/>
                        <a14:foregroundMark x1="42500" y1="3429" x2="42500" y2="3429"/>
                        <a14:foregroundMark x1="47500" y1="89714" x2="47500" y2="89714"/>
                        <a14:foregroundMark x1="47500" y1="89714" x2="47500" y2="89714"/>
                        <a14:foregroundMark x1="46250" y1="95143" x2="46250" y2="95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03089" y="647355"/>
            <a:ext cx="326314" cy="151700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D63C4DF-3AB1-4435-9FFD-769E649CE8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429" b="95143" l="10000" r="90000">
                        <a14:foregroundMark x1="42500" y1="6857" x2="42500" y2="6857"/>
                        <a14:foregroundMark x1="42500" y1="3429" x2="42500" y2="3429"/>
                        <a14:foregroundMark x1="47500" y1="89714" x2="47500" y2="89714"/>
                        <a14:foregroundMark x1="47500" y1="89714" x2="47500" y2="89714"/>
                        <a14:foregroundMark x1="46250" y1="95143" x2="46250" y2="95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99134" y="647355"/>
            <a:ext cx="326314" cy="151700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B3AD6E4-515D-4F76-87E8-AFA21FDFD4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429" b="95143" l="10000" r="90000">
                        <a14:foregroundMark x1="42500" y1="6857" x2="42500" y2="6857"/>
                        <a14:foregroundMark x1="42500" y1="3429" x2="42500" y2="3429"/>
                        <a14:foregroundMark x1="47500" y1="89714" x2="47500" y2="89714"/>
                        <a14:foregroundMark x1="47500" y1="89714" x2="47500" y2="89714"/>
                        <a14:foregroundMark x1="46250" y1="95143" x2="46250" y2="95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73266" y="647355"/>
            <a:ext cx="326314" cy="151700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FB1B064-6951-48A9-9DB3-C9E6E38655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429" b="95143" l="10000" r="90000">
                        <a14:foregroundMark x1="42500" y1="6857" x2="42500" y2="6857"/>
                        <a14:foregroundMark x1="42500" y1="3429" x2="42500" y2="3429"/>
                        <a14:foregroundMark x1="47500" y1="89714" x2="47500" y2="89714"/>
                        <a14:foregroundMark x1="47500" y1="89714" x2="47500" y2="89714"/>
                        <a14:foregroundMark x1="46250" y1="95143" x2="46250" y2="95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69311" y="647355"/>
            <a:ext cx="326314" cy="151700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3B0821C-C08E-4138-9257-A25EF04256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10970" y="1898661"/>
            <a:ext cx="228518" cy="21907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2BEC962-CA8C-4598-9B5C-D702C24E70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10970" y="1679586"/>
            <a:ext cx="228518" cy="219075"/>
          </a:xfrm>
          <a:prstGeom prst="rect">
            <a:avLst/>
          </a:prstGeom>
        </p:spPr>
      </p:pic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7C8CB16D-170A-4E9F-BBF5-9AB110BACB64}"/>
              </a:ext>
            </a:extLst>
          </p:cNvPr>
          <p:cNvSpPr/>
          <p:nvPr/>
        </p:nvSpPr>
        <p:spPr>
          <a:xfrm>
            <a:off x="6432308" y="2302402"/>
            <a:ext cx="3809165" cy="67487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Ba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trăm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mươi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hai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352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1CA89E3-A89D-405D-8C64-FC96320C3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94" b="88811" l="9155" r="89437">
                        <a14:foregroundMark x1="15493" y1="7692" x2="67606" y2="7692"/>
                        <a14:foregroundMark x1="87324" y1="10490" x2="85211" y2="59441"/>
                        <a14:foregroundMark x1="83099" y1="88112" x2="40141" y2="89510"/>
                        <a14:foregroundMark x1="40141" y1="89510" x2="40141" y2="89510"/>
                        <a14:foregroundMark x1="13380" y1="89510" x2="32394" y2="88811"/>
                        <a14:foregroundMark x1="32394" y1="88811" x2="37324" y2="88811"/>
                        <a14:foregroundMark x1="9155" y1="7692" x2="9155" y2="7692"/>
                        <a14:foregroundMark x1="71831" y1="6294" x2="71831" y2="6294"/>
                        <a14:foregroundMark x1="80282" y1="5594" x2="80282" y2="55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2484" y="3630256"/>
            <a:ext cx="1637677" cy="164921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C3FD405-514B-4551-96D3-82516C1007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94" b="88811" l="9155" r="89437">
                        <a14:foregroundMark x1="15493" y1="7692" x2="67606" y2="7692"/>
                        <a14:foregroundMark x1="87324" y1="10490" x2="85211" y2="59441"/>
                        <a14:foregroundMark x1="83099" y1="88112" x2="40141" y2="89510"/>
                        <a14:foregroundMark x1="40141" y1="89510" x2="40141" y2="89510"/>
                        <a14:foregroundMark x1="13380" y1="89510" x2="32394" y2="88811"/>
                        <a14:foregroundMark x1="32394" y1="88811" x2="37324" y2="88811"/>
                        <a14:foregroundMark x1="9155" y1="7692" x2="9155" y2="7692"/>
                        <a14:foregroundMark x1="71831" y1="6294" x2="71831" y2="6294"/>
                        <a14:foregroundMark x1="80282" y1="5594" x2="80282" y2="55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34375" y="3630256"/>
            <a:ext cx="1637677" cy="164921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4B75D3B-CC81-4F7F-9069-C96B70E19D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172" b="90517" l="4959" r="88430">
                        <a14:foregroundMark x1="84298" y1="18966" x2="84298" y2="18966"/>
                        <a14:foregroundMark x1="84298" y1="12931" x2="84298" y2="12931"/>
                        <a14:foregroundMark x1="12397" y1="31897" x2="12397" y2="31897"/>
                        <a14:foregroundMark x1="17355" y1="24138" x2="17355" y2="24138"/>
                        <a14:foregroundMark x1="12397" y1="58621" x2="12397" y2="58621"/>
                        <a14:foregroundMark x1="12397" y1="39655" x2="12397" y2="39655"/>
                        <a14:foregroundMark x1="14876" y1="26724" x2="4959" y2="85345"/>
                        <a14:foregroundMark x1="11570" y1="21552" x2="34711" y2="7759"/>
                        <a14:foregroundMark x1="32231" y1="8621" x2="80992" y2="11207"/>
                        <a14:foregroundMark x1="38843" y1="6034" x2="83471" y2="6034"/>
                        <a14:foregroundMark x1="10744" y1="90517" x2="59504" y2="905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33735" y="4922801"/>
            <a:ext cx="265611" cy="25463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E016E426-384B-4093-B39E-69FD3E283F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172" b="90517" l="4959" r="88430">
                        <a14:foregroundMark x1="84298" y1="18966" x2="84298" y2="18966"/>
                        <a14:foregroundMark x1="84298" y1="12931" x2="84298" y2="12931"/>
                        <a14:foregroundMark x1="12397" y1="31897" x2="12397" y2="31897"/>
                        <a14:foregroundMark x1="17355" y1="24138" x2="17355" y2="24138"/>
                        <a14:foregroundMark x1="12397" y1="58621" x2="12397" y2="58621"/>
                        <a14:foregroundMark x1="12397" y1="39655" x2="12397" y2="39655"/>
                        <a14:foregroundMark x1="14876" y1="26724" x2="4959" y2="85345"/>
                        <a14:foregroundMark x1="11570" y1="21552" x2="34711" y2="7759"/>
                        <a14:foregroundMark x1="32231" y1="8621" x2="80992" y2="11207"/>
                        <a14:foregroundMark x1="38843" y1="6034" x2="83471" y2="6034"/>
                        <a14:foregroundMark x1="10744" y1="90517" x2="59504" y2="905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33735" y="4797324"/>
            <a:ext cx="265611" cy="25463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A5124B9-C313-40C1-BDCF-F9216D808B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172" b="90517" l="4959" r="88430">
                        <a14:foregroundMark x1="84298" y1="18966" x2="84298" y2="18966"/>
                        <a14:foregroundMark x1="84298" y1="12931" x2="84298" y2="12931"/>
                        <a14:foregroundMark x1="12397" y1="31897" x2="12397" y2="31897"/>
                        <a14:foregroundMark x1="17355" y1="24138" x2="17355" y2="24138"/>
                        <a14:foregroundMark x1="12397" y1="58621" x2="12397" y2="58621"/>
                        <a14:foregroundMark x1="12397" y1="39655" x2="12397" y2="39655"/>
                        <a14:foregroundMark x1="14876" y1="26724" x2="4959" y2="85345"/>
                        <a14:foregroundMark x1="11570" y1="21552" x2="34711" y2="7759"/>
                        <a14:foregroundMark x1="32231" y1="8621" x2="80992" y2="11207"/>
                        <a14:foregroundMark x1="38843" y1="6034" x2="83471" y2="6034"/>
                        <a14:foregroundMark x1="10744" y1="90517" x2="59504" y2="905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33735" y="4671847"/>
            <a:ext cx="265611" cy="25463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E1C292E0-9B94-417B-8ABB-213F30051A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172" b="90517" l="4959" r="88430">
                        <a14:foregroundMark x1="84298" y1="18966" x2="84298" y2="18966"/>
                        <a14:foregroundMark x1="84298" y1="12931" x2="84298" y2="12931"/>
                        <a14:foregroundMark x1="12397" y1="31897" x2="12397" y2="31897"/>
                        <a14:foregroundMark x1="17355" y1="24138" x2="17355" y2="24138"/>
                        <a14:foregroundMark x1="12397" y1="58621" x2="12397" y2="58621"/>
                        <a14:foregroundMark x1="12397" y1="39655" x2="12397" y2="39655"/>
                        <a14:foregroundMark x1="14876" y1="26724" x2="4959" y2="85345"/>
                        <a14:foregroundMark x1="11570" y1="21552" x2="34711" y2="7759"/>
                        <a14:foregroundMark x1="32231" y1="8621" x2="80992" y2="11207"/>
                        <a14:foregroundMark x1="38843" y1="6034" x2="83471" y2="6034"/>
                        <a14:foregroundMark x1="10744" y1="90517" x2="59504" y2="905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33735" y="4546370"/>
            <a:ext cx="265611" cy="25463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9B2A3FD4-2202-4AB6-8ECF-1CC713EB5D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172" b="90517" l="4959" r="88430">
                        <a14:foregroundMark x1="84298" y1="18966" x2="84298" y2="18966"/>
                        <a14:foregroundMark x1="84298" y1="12931" x2="84298" y2="12931"/>
                        <a14:foregroundMark x1="12397" y1="31897" x2="12397" y2="31897"/>
                        <a14:foregroundMark x1="17355" y1="24138" x2="17355" y2="24138"/>
                        <a14:foregroundMark x1="12397" y1="58621" x2="12397" y2="58621"/>
                        <a14:foregroundMark x1="12397" y1="39655" x2="12397" y2="39655"/>
                        <a14:foregroundMark x1="14876" y1="26724" x2="4959" y2="85345"/>
                        <a14:foregroundMark x1="11570" y1="21552" x2="34711" y2="7759"/>
                        <a14:foregroundMark x1="32231" y1="8621" x2="80992" y2="11207"/>
                        <a14:foregroundMark x1="38843" y1="6034" x2="83471" y2="6034"/>
                        <a14:foregroundMark x1="10744" y1="90517" x2="59504" y2="905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33735" y="4420893"/>
            <a:ext cx="265611" cy="254636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1152C811-61D6-438A-B89B-3CE900810E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172" b="90517" l="4959" r="88430">
                        <a14:foregroundMark x1="84298" y1="18966" x2="84298" y2="18966"/>
                        <a14:foregroundMark x1="84298" y1="12931" x2="84298" y2="12931"/>
                        <a14:foregroundMark x1="12397" y1="31897" x2="12397" y2="31897"/>
                        <a14:foregroundMark x1="17355" y1="24138" x2="17355" y2="24138"/>
                        <a14:foregroundMark x1="12397" y1="58621" x2="12397" y2="58621"/>
                        <a14:foregroundMark x1="12397" y1="39655" x2="12397" y2="39655"/>
                        <a14:foregroundMark x1="14876" y1="26724" x2="4959" y2="85345"/>
                        <a14:foregroundMark x1="11570" y1="21552" x2="34711" y2="7759"/>
                        <a14:foregroundMark x1="32231" y1="8621" x2="80992" y2="11207"/>
                        <a14:foregroundMark x1="38843" y1="6034" x2="83471" y2="6034"/>
                        <a14:foregroundMark x1="10744" y1="90517" x2="59504" y2="905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33735" y="4295416"/>
            <a:ext cx="265611" cy="25463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833D427-5C5A-4694-A8B7-1900BCF811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172" b="90517" l="4959" r="88430">
                        <a14:foregroundMark x1="84298" y1="18966" x2="84298" y2="18966"/>
                        <a14:foregroundMark x1="84298" y1="12931" x2="84298" y2="12931"/>
                        <a14:foregroundMark x1="12397" y1="31897" x2="12397" y2="31897"/>
                        <a14:foregroundMark x1="17355" y1="24138" x2="17355" y2="24138"/>
                        <a14:foregroundMark x1="12397" y1="58621" x2="12397" y2="58621"/>
                        <a14:foregroundMark x1="12397" y1="39655" x2="12397" y2="39655"/>
                        <a14:foregroundMark x1="14876" y1="26724" x2="4959" y2="85345"/>
                        <a14:foregroundMark x1="11570" y1="21552" x2="34711" y2="7759"/>
                        <a14:foregroundMark x1="32231" y1="8621" x2="80992" y2="11207"/>
                        <a14:foregroundMark x1="38843" y1="6034" x2="83471" y2="6034"/>
                        <a14:foregroundMark x1="10744" y1="90517" x2="59504" y2="905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33735" y="4169939"/>
            <a:ext cx="265611" cy="25463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535739AD-2C85-45D7-BCE0-E9771D071B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172" b="90517" l="4959" r="88430">
                        <a14:foregroundMark x1="84298" y1="18966" x2="84298" y2="18966"/>
                        <a14:foregroundMark x1="84298" y1="12931" x2="84298" y2="12931"/>
                        <a14:foregroundMark x1="12397" y1="31897" x2="12397" y2="31897"/>
                        <a14:foregroundMark x1="17355" y1="24138" x2="17355" y2="24138"/>
                        <a14:foregroundMark x1="12397" y1="58621" x2="12397" y2="58621"/>
                        <a14:foregroundMark x1="12397" y1="39655" x2="12397" y2="39655"/>
                        <a14:foregroundMark x1="14876" y1="26724" x2="4959" y2="85345"/>
                        <a14:foregroundMark x1="11570" y1="21552" x2="34711" y2="7759"/>
                        <a14:foregroundMark x1="32231" y1="8621" x2="80992" y2="11207"/>
                        <a14:foregroundMark x1="38843" y1="6034" x2="83471" y2="6034"/>
                        <a14:foregroundMark x1="10744" y1="90517" x2="59504" y2="905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33735" y="4044462"/>
            <a:ext cx="265611" cy="254636"/>
          </a:xfrm>
          <a:prstGeom prst="rect">
            <a:avLst/>
          </a:prstGeom>
        </p:spPr>
      </p:pic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1DBDFE01-F002-4BE4-AFA0-F07A740092C4}"/>
              </a:ext>
            </a:extLst>
          </p:cNvPr>
          <p:cNvSpPr/>
          <p:nvPr/>
        </p:nvSpPr>
        <p:spPr>
          <a:xfrm>
            <a:off x="400589" y="5299232"/>
            <a:ext cx="3809165" cy="67487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Hai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trăm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linh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tám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208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901BC03D-401A-46DC-BEE6-F495679EA7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94" b="88811" l="9155" r="89437">
                        <a14:foregroundMark x1="15493" y1="7692" x2="67606" y2="7692"/>
                        <a14:foregroundMark x1="87324" y1="10490" x2="85211" y2="59441"/>
                        <a14:foregroundMark x1="83099" y1="88112" x2="40141" y2="89510"/>
                        <a14:foregroundMark x1="40141" y1="89510" x2="40141" y2="89510"/>
                        <a14:foregroundMark x1="13380" y1="89510" x2="32394" y2="88811"/>
                        <a14:foregroundMark x1="32394" y1="88811" x2="37324" y2="88811"/>
                        <a14:foregroundMark x1="9155" y1="7692" x2="9155" y2="7692"/>
                        <a14:foregroundMark x1="71831" y1="6294" x2="71831" y2="6294"/>
                        <a14:foregroundMark x1="80282" y1="5594" x2="80282" y2="55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2542" y="3596288"/>
            <a:ext cx="1637677" cy="164921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9475FF99-8857-4E3A-825B-90FF99D21C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94" b="88811" l="9155" r="89437">
                        <a14:foregroundMark x1="15493" y1="7692" x2="67606" y2="7692"/>
                        <a14:foregroundMark x1="87324" y1="10490" x2="85211" y2="59441"/>
                        <a14:foregroundMark x1="83099" y1="88112" x2="40141" y2="89510"/>
                        <a14:foregroundMark x1="40141" y1="89510" x2="40141" y2="89510"/>
                        <a14:foregroundMark x1="13380" y1="89510" x2="32394" y2="88811"/>
                        <a14:foregroundMark x1="32394" y1="88811" x2="37324" y2="88811"/>
                        <a14:foregroundMark x1="9155" y1="7692" x2="9155" y2="7692"/>
                        <a14:foregroundMark x1="71831" y1="6294" x2="71831" y2="6294"/>
                        <a14:foregroundMark x1="80282" y1="5594" x2="80282" y2="55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14433" y="3596288"/>
            <a:ext cx="1637677" cy="164921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4D456561-06A9-48F7-8C00-832DC2D71E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94" b="88811" l="9155" r="89437">
                        <a14:foregroundMark x1="15493" y1="7692" x2="67606" y2="7692"/>
                        <a14:foregroundMark x1="87324" y1="10490" x2="85211" y2="59441"/>
                        <a14:foregroundMark x1="83099" y1="88112" x2="40141" y2="89510"/>
                        <a14:foregroundMark x1="40141" y1="89510" x2="40141" y2="89510"/>
                        <a14:foregroundMark x1="13380" y1="89510" x2="32394" y2="88811"/>
                        <a14:foregroundMark x1="32394" y1="88811" x2="37324" y2="88811"/>
                        <a14:foregroundMark x1="9155" y1="7692" x2="9155" y2="7692"/>
                        <a14:foregroundMark x1="71831" y1="6294" x2="71831" y2="6294"/>
                        <a14:foregroundMark x1="80282" y1="5594" x2="80282" y2="55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56324" y="3596288"/>
            <a:ext cx="1637677" cy="164921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04B7041D-07D3-4446-BE15-8A7CEB9C4B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94" b="88811" l="9155" r="89437">
                        <a14:foregroundMark x1="15493" y1="7692" x2="67606" y2="7692"/>
                        <a14:foregroundMark x1="87324" y1="10490" x2="85211" y2="59441"/>
                        <a14:foregroundMark x1="83099" y1="88112" x2="40141" y2="89510"/>
                        <a14:foregroundMark x1="40141" y1="89510" x2="40141" y2="89510"/>
                        <a14:foregroundMark x1="13380" y1="89510" x2="32394" y2="88811"/>
                        <a14:foregroundMark x1="32394" y1="88811" x2="37324" y2="88811"/>
                        <a14:foregroundMark x1="9155" y1="7692" x2="9155" y2="7692"/>
                        <a14:foregroundMark x1="71831" y1="6294" x2="71831" y2="6294"/>
                        <a14:foregroundMark x1="80282" y1="5594" x2="80282" y2="55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73293" y="3596288"/>
            <a:ext cx="1637677" cy="164921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237D083B-32AD-44DA-BE95-AF2AAE5982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429" b="95143" l="10000" r="90000">
                        <a14:foregroundMark x1="42500" y1="6857" x2="42500" y2="6857"/>
                        <a14:foregroundMark x1="42500" y1="3429" x2="42500" y2="3429"/>
                        <a14:foregroundMark x1="47500" y1="89714" x2="47500" y2="89714"/>
                        <a14:foregroundMark x1="47500" y1="89714" x2="47500" y2="89714"/>
                        <a14:foregroundMark x1="46250" y1="95143" x2="46250" y2="95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77157" y="3645042"/>
            <a:ext cx="326314" cy="1517002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5FAF2B49-0F37-477E-BA63-B88407A9D8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429" b="95143" l="10000" r="90000">
                        <a14:foregroundMark x1="42500" y1="6857" x2="42500" y2="6857"/>
                        <a14:foregroundMark x1="42500" y1="3429" x2="42500" y2="3429"/>
                        <a14:foregroundMark x1="47500" y1="89714" x2="47500" y2="89714"/>
                        <a14:foregroundMark x1="47500" y1="89714" x2="47500" y2="89714"/>
                        <a14:foregroundMark x1="46250" y1="95143" x2="46250" y2="95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73202" y="3645042"/>
            <a:ext cx="326314" cy="1517002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37F93EE4-D927-42BC-9AA7-9FEC79C29A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429" b="95143" l="10000" r="90000">
                        <a14:foregroundMark x1="42500" y1="6857" x2="42500" y2="6857"/>
                        <a14:foregroundMark x1="42500" y1="3429" x2="42500" y2="3429"/>
                        <a14:foregroundMark x1="47500" y1="89714" x2="47500" y2="89714"/>
                        <a14:foregroundMark x1="47500" y1="89714" x2="47500" y2="89714"/>
                        <a14:foregroundMark x1="46250" y1="95143" x2="46250" y2="95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69247" y="3645042"/>
            <a:ext cx="326314" cy="1517002"/>
          </a:xfrm>
          <a:prstGeom prst="rect">
            <a:avLst/>
          </a:prstGeom>
        </p:spPr>
      </p:pic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83DB8193-B7C2-4419-82F7-4C2DE5A2BE61}"/>
              </a:ext>
            </a:extLst>
          </p:cNvPr>
          <p:cNvSpPr/>
          <p:nvPr/>
        </p:nvSpPr>
        <p:spPr>
          <a:xfrm>
            <a:off x="6353126" y="5299232"/>
            <a:ext cx="3809165" cy="67487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Bốn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trăm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ba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mươi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430</a:t>
            </a:r>
          </a:p>
        </p:txBody>
      </p:sp>
    </p:spTree>
    <p:extLst>
      <p:ext uri="{BB962C8B-B14F-4D97-AF65-F5344CB8AC3E}">
        <p14:creationId xmlns:p14="http://schemas.microsoft.com/office/powerpoint/2010/main" val="172670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00"/>
                            </p:stCondLst>
                            <p:childTnLst>
                              <p:par>
                                <p:cTn id="1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0"/>
                            </p:stCondLst>
                            <p:childTnLst>
                              <p:par>
                                <p:cTn id="1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000"/>
                            </p:stCondLst>
                            <p:childTnLst>
                              <p:par>
                                <p:cTn id="1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8000"/>
                            </p:stCondLst>
                            <p:childTnLst>
                              <p:par>
                                <p:cTn id="1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9000"/>
                            </p:stCondLst>
                            <p:childTnLst>
                              <p:par>
                                <p:cTn id="1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3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3000"/>
                            </p:stCondLst>
                            <p:childTnLst>
                              <p:par>
                                <p:cTn id="19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0"/>
                            </p:stCondLst>
                            <p:childTnLst>
                              <p:par>
                                <p:cTn id="20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000"/>
                            </p:stCondLst>
                            <p:childTnLst>
                              <p:par>
                                <p:cTn id="2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1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6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1856</TotalTime>
  <Words>197</Words>
  <Application>Microsoft Office PowerPoint</Application>
  <PresentationFormat>Widescreen</PresentationFormat>
  <Paragraphs>101</Paragraphs>
  <Slides>13</Slides>
  <Notes>1</Notes>
  <HiddenSlides>0</HiddenSlides>
  <MMClips>10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.VnTime</vt:lpstr>
      <vt:lpstr>Arial</vt:lpstr>
      <vt:lpstr>Calibri</vt:lpstr>
      <vt:lpstr>Calibri Light</vt:lpstr>
      <vt:lpstr>Times New Roman</vt:lpstr>
      <vt:lpstr>UTM American Sans</vt:lpstr>
      <vt:lpstr>UTM Avo</vt:lpstr>
      <vt:lpstr>1_Office Theme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Lưu Thị Mai</cp:lastModifiedBy>
  <cp:revision>110</cp:revision>
  <dcterms:created xsi:type="dcterms:W3CDTF">2021-11-01T08:16:43Z</dcterms:created>
  <dcterms:modified xsi:type="dcterms:W3CDTF">2023-03-14T10:38:12Z</dcterms:modified>
</cp:coreProperties>
</file>