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96" r:id="rId2"/>
    <p:sldId id="350" r:id="rId3"/>
    <p:sldId id="348" r:id="rId4"/>
    <p:sldId id="338" r:id="rId5"/>
    <p:sldId id="339" r:id="rId6"/>
    <p:sldId id="340" r:id="rId7"/>
    <p:sldId id="346" r:id="rId8"/>
    <p:sldId id="335" r:id="rId9"/>
    <p:sldId id="341" r:id="rId10"/>
    <p:sldId id="342" r:id="rId11"/>
    <p:sldId id="343" r:id="rId12"/>
    <p:sldId id="344" r:id="rId13"/>
    <p:sldId id="351" r:id="rId14"/>
    <p:sldId id="349" r:id="rId15"/>
    <p:sldId id="345" r:id="rId16"/>
    <p:sldId id="33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91" autoAdjust="0"/>
    <p:restoredTop sz="94660"/>
  </p:normalViewPr>
  <p:slideViewPr>
    <p:cSldViewPr snapToGrid="0">
      <p:cViewPr varScale="1">
        <p:scale>
          <a:sx n="63" d="100"/>
          <a:sy n="63" d="100"/>
        </p:scale>
        <p:origin x="5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82C7F0-E4EA-4782-8F72-9F513920B2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55D05-3FD9-4997-9B0A-EDBA41DC8B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D5470-3280-4708-B56E-C0DD92AC0F1B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27B3B4-234D-497C-996A-E24830F17C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FA5A5-6504-4348-BB57-2801CB9AE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4A425-7534-4D8D-B7D6-30F93BEE5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68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67B15-130D-441B-B5CE-175F060D06BA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E7F7D-8B20-43BB-A548-267E48894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27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1289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25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3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6F059-8F46-408C-A9EF-9A901473685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F31D9-6223-4E4A-8405-17DC04055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7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72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43" lvl="0" indent="-22857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6" lvl="1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28" lvl="2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72" lvl="3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14" lvl="4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858" lvl="5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00" lvl="6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143" lvl="7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286" lvl="8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43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6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28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2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4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58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0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3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8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43" lvl="0" indent="-22857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6" lvl="1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28" lvl="2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72" lvl="3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14" lvl="4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858" lvl="5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00" lvl="6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143" lvl="7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286" lvl="8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43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6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28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2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4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58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0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3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8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1"/>
            <a:ext cx="12191999" cy="6820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09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2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42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4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3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787) Ga Trông Meo Con Va Cun Con - Nhac Thiêu Nhi Giup Be Ăn Ngoan - Hoat Hinh Chu Ga Trông - YouTube">
            <a:hlinkClick r:id="" action="ppaction://media"/>
            <a:extLst>
              <a:ext uri="{FF2B5EF4-FFF2-40B4-BE49-F238E27FC236}">
                <a16:creationId xmlns:a16="http://schemas.microsoft.com/office/drawing/2014/main" id="{63C1BB39-72C6-DB51-FF29-3E74855D61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56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2" y="0"/>
            <a:ext cx="12196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1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415BF-6981-B9CD-8E65-8AC9421BE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822960"/>
            <a:ext cx="6182360" cy="401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47D58F-98D6-6694-EDA5-11CB0A4E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973282"/>
            <a:ext cx="5293360" cy="13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1B8BD-9A98-4961-D07D-54F22923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920" y="863601"/>
            <a:ext cx="6309360" cy="363534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58C4E8-0599-CC4F-2495-BA1CFF47F3EA}"/>
              </a:ext>
            </a:extLst>
          </p:cNvPr>
          <p:cNvSpPr/>
          <p:nvPr/>
        </p:nvSpPr>
        <p:spPr>
          <a:xfrm>
            <a:off x="3139440" y="4775200"/>
            <a:ext cx="5913120" cy="17170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hôm sau bác hàng xóm đã làm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Cún đã mang gì đến cho Bé?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7634859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605694-C822-9891-ADE7-EDE035CF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883920"/>
            <a:ext cx="6746240" cy="4114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7D2BA4-AC02-D906-7C52-2D63A7CCBB6C}"/>
              </a:ext>
            </a:extLst>
          </p:cNvPr>
          <p:cNvSpPr/>
          <p:nvPr/>
        </p:nvSpPr>
        <p:spPr>
          <a:xfrm>
            <a:off x="3332480" y="5201920"/>
            <a:ext cx="5872480" cy="13309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Vết thương của Bé thế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sĩ đã hiểu ra điều gì?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1735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561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F066-FFBD-8B58-260D-B798B6BB8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840" y="1122363"/>
            <a:ext cx="9408161" cy="2387600"/>
          </a:xfrm>
        </p:spPr>
        <p:txBody>
          <a:bodyPr/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Kể lại toàn bộ câu chuyện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1DC62-2334-34DF-0B85-2A1D66EB77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25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28901C38-80EB-89DF-BA24-80217BEFA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orange background&#10;&#10;Description automatically generated">
            <a:extLst>
              <a:ext uri="{FF2B5EF4-FFF2-40B4-BE49-F238E27FC236}">
                <a16:creationId xmlns:a16="http://schemas.microsoft.com/office/drawing/2014/main" id="{CDE67E86-7362-C598-3169-419DD040F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995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A979-CF26-D1B6-43BC-174B5FB05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74039"/>
            <a:ext cx="12425680" cy="268192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theo tranh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</a:t>
            </a:r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chó nhà hàng xóm.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71361-B6F2-4C18-A7C8-224EC26AFB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915CA-D0AE-92AF-328B-490E59569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1125200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68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60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48D38-11DE-193B-62EB-2CE8D4946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906A6FE2-8419-E15F-FFF9-D4BAF0FDA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60" y="386080"/>
            <a:ext cx="4480560" cy="250951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AAC4686-E159-FE61-74B1-91D1EEF04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078"/>
            <a:ext cx="4311116" cy="2346673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4151429-B0D3-23F9-B039-724CEB04B280}"/>
              </a:ext>
            </a:extLst>
          </p:cNvPr>
          <p:cNvSpPr/>
          <p:nvPr/>
        </p:nvSpPr>
        <p:spPr>
          <a:xfrm>
            <a:off x="1" y="2823751"/>
            <a:ext cx="4049422" cy="7728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của Bé ở nhà là ai?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và Cún thường làm gì?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DAC99FC6-6138-B5E9-1162-C7BE134C3073}"/>
              </a:ext>
            </a:extLst>
          </p:cNvPr>
          <p:cNvSpPr/>
          <p:nvPr/>
        </p:nvSpPr>
        <p:spPr>
          <a:xfrm>
            <a:off x="4206240" y="2823749"/>
            <a:ext cx="3894555" cy="7728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2286C-D6FF-122F-4456-23259C78F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96" y="522008"/>
            <a:ext cx="4091204" cy="22568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FCA68-06AA-772E-FA76-0017704B4B5F}"/>
              </a:ext>
            </a:extLst>
          </p:cNvPr>
          <p:cNvSpPr/>
          <p:nvPr/>
        </p:nvSpPr>
        <p:spPr>
          <a:xfrm>
            <a:off x="8100796" y="2837209"/>
            <a:ext cx="4083656" cy="7728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 bè đến thăm đã mang gì cho Bé?</a:t>
            </a:r>
          </a:p>
          <a:p>
            <a:pPr algn="ct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Bé vẫn buồn?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7A5AA6-05E4-9915-301D-22E806315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48" y="3596638"/>
            <a:ext cx="3995641" cy="2141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39FC17-204A-BFE9-641E-C41B50155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05" y="3655028"/>
            <a:ext cx="3995641" cy="211455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CA0C7A5-E9C6-BE9B-92CB-6452639E8251}"/>
              </a:ext>
            </a:extLst>
          </p:cNvPr>
          <p:cNvSpPr/>
          <p:nvPr/>
        </p:nvSpPr>
        <p:spPr>
          <a:xfrm>
            <a:off x="1897049" y="5763162"/>
            <a:ext cx="4064656" cy="10300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hôm sau bác hàng xóm đã làm gì?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Cún đã mang gì đến cho Bé?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585633-9F11-86B1-750C-CDA652985F3A}"/>
              </a:ext>
            </a:extLst>
          </p:cNvPr>
          <p:cNvSpPr/>
          <p:nvPr/>
        </p:nvSpPr>
        <p:spPr>
          <a:xfrm>
            <a:off x="6038630" y="5769581"/>
            <a:ext cx="3918716" cy="10236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Vết thương của Bé thế nào?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sĩ đã hiểu ra điều gì?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0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C17226-3998-A988-D0A8-152E5E27C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50" y="676282"/>
            <a:ext cx="6479010" cy="4448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A451E-5048-57E3-28C3-76D9224FE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5053958"/>
            <a:ext cx="6014720" cy="159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5217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6AAF97-F809-2218-6217-B3BEA745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619759"/>
            <a:ext cx="7051040" cy="4613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D029C-3073-D842-5CCC-7463D77E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0" y="5233525"/>
            <a:ext cx="5415280" cy="14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1055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141</Words>
  <Application>Microsoft Office PowerPoint</Application>
  <PresentationFormat>Widescreen</PresentationFormat>
  <Paragraphs>16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UTM Avo</vt:lpstr>
      <vt:lpstr>Calibri</vt:lpstr>
      <vt:lpstr>Times New Roman</vt:lpstr>
      <vt:lpstr>Arial</vt:lpstr>
      <vt:lpstr>1_Office Theme</vt:lpstr>
      <vt:lpstr>PowerPoint Presentation</vt:lpstr>
      <vt:lpstr>PowerPoint Presentation</vt:lpstr>
      <vt:lpstr>1. Dựa theo tranh, kể lại từng đoạn của câu chuyện: Con chó nhà hàng xóm.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Kể lại toàn bộ câu chuyện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87</cp:revision>
  <dcterms:created xsi:type="dcterms:W3CDTF">2021-11-01T08:16:43Z</dcterms:created>
  <dcterms:modified xsi:type="dcterms:W3CDTF">2026-01-21T15:21:24Z</dcterms:modified>
</cp:coreProperties>
</file>