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54" r:id="rId2"/>
    <p:sldMasterId id="2147483766" r:id="rId3"/>
  </p:sldMasterIdLst>
  <p:notesMasterIdLst>
    <p:notesMasterId r:id="rId19"/>
  </p:notesMasterIdLst>
  <p:sldIdLst>
    <p:sldId id="302" r:id="rId4"/>
    <p:sldId id="315" r:id="rId5"/>
    <p:sldId id="316" r:id="rId6"/>
    <p:sldId id="317" r:id="rId7"/>
    <p:sldId id="318" r:id="rId8"/>
    <p:sldId id="314" r:id="rId9"/>
    <p:sldId id="304" r:id="rId10"/>
    <p:sldId id="301" r:id="rId11"/>
    <p:sldId id="299" r:id="rId12"/>
    <p:sldId id="311" r:id="rId13"/>
    <p:sldId id="309" r:id="rId14"/>
    <p:sldId id="295" r:id="rId15"/>
    <p:sldId id="306" r:id="rId16"/>
    <p:sldId id="312" r:id="rId17"/>
    <p:sldId id="31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99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280" autoAdjust="0"/>
  </p:normalViewPr>
  <p:slideViewPr>
    <p:cSldViewPr snapToGrid="0">
      <p:cViewPr varScale="1">
        <p:scale>
          <a:sx n="109" d="100"/>
          <a:sy n="109" d="100"/>
        </p:scale>
        <p:origin x="6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AACC9-58CE-49D3-B8CE-0B7E3653D613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4229F-13F4-4917-BB32-CCF63D3C4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0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38D9-A595-4826-86A7-EEFB079E29E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BA07-23E5-4847-A7CE-FE50DF13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4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38D9-A595-4826-86A7-EEFB079E29E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BA07-23E5-4847-A7CE-FE50DF13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5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38D9-A595-4826-86A7-EEFB079E29E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BA07-23E5-4847-A7CE-FE50DF13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2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974AF-228C-2B7A-D1BC-252D43C97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59CEC-9128-07F4-96CF-9A8664EB9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2B7BE-3908-3244-096F-3BD67007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B1BE6B-6B4A-4ED2-94FC-751D8E7D95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DF90-76EA-9FD6-26F2-41C5B5DB7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85A71-CB03-F42A-537E-0FE2664E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2980B-13C8-46BC-B40C-C925151CD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173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DFD30-6CB0-27A2-28A0-496154EC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6C564-512A-6E63-FDFE-81757D66F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32F5E-5AF3-EE4A-BA39-85A3B045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B1BE6B-6B4A-4ED2-94FC-751D8E7D95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986A4-65E2-4FE6-EF2F-3A75B5786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98707-B9A3-B7FC-8C22-4DB2EE7F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2980B-13C8-46BC-B40C-C925151CD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060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D86E-3BAB-C1F8-1610-7059805AF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11A27-71CD-7A89-E5B2-FF8CE5887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79655-FC9E-03FE-CFA6-427BE0A8F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B1BE6B-6B4A-4ED2-94FC-751D8E7D95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64B4F-B884-825C-E04B-9BB6E1854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81AC7-CEDF-E076-0C0A-A6302E85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2980B-13C8-46BC-B40C-C925151CD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373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F4ACB-3072-B87E-96C5-6DB25B8F0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E3764-D8F3-0CFD-36AD-91A7FCFEC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8B484-EE5B-A525-9E4C-9D3C1F26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6D808-460B-46D5-DD0D-11C6C4633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B1BE6B-6B4A-4ED2-94FC-751D8E7D95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F27D5-B12C-6770-A883-02931947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35497-7678-C21D-5EA9-4270999DE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2980B-13C8-46BC-B40C-C925151CD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027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EA61-9E77-4383-D48E-A9D12EFB5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2BF29-EF1B-3240-C9D3-C9E51F13D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287AF-80C3-3A6F-93D9-D6BD5E3C1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38257D-CBF3-4447-84D6-CE3F8C5C2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1A5AC7-2E15-6EB6-ACF6-32296BF3A4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2029AB-2767-5EB3-DF6F-340A66F1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B1BE6B-6B4A-4ED2-94FC-751D8E7D95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A79DD6-7691-91AE-C871-6841430BD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B19E07-ABB9-5DDF-5D31-8E051B82C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2980B-13C8-46BC-B40C-C925151CD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753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C8EDE-C390-E6E4-BE5F-B2C9281A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159438-91EB-6CAF-3C34-2C56BCA08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B1BE6B-6B4A-4ED2-94FC-751D8E7D95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0B7555-D646-1DF2-CDD6-1529B102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73E41-C437-A051-1351-0E3D8B17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2980B-13C8-46BC-B40C-C925151CD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346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8789F-44D5-92DA-E75A-323F0211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B1BE6B-6B4A-4ED2-94FC-751D8E7D95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27CB18-D494-1699-DEFE-DEC2E1EA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065FA-2598-91F7-9130-E21FEF69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2980B-13C8-46BC-B40C-C925151CD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073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2694E-DF70-6EFF-E093-F3823574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1A85D-895C-32A5-0683-F840A46D6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0EF21-25E8-16F0-C4C1-CB8B0E96F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AAAAA-F9BC-E463-FFA9-461C92E27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B1BE6B-6B4A-4ED2-94FC-751D8E7D95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6990C-8382-708E-BEB2-68C80E1C8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55E45-021A-D16D-1A78-964FAC093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2980B-13C8-46BC-B40C-C925151CD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31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38D9-A595-4826-86A7-EEFB079E29E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BA07-23E5-4847-A7CE-FE50DF13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40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F4CA-004A-770E-315E-237D2292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FB499C-01F7-916F-6A7F-A14A0768C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44520-2195-C4D8-07D8-B5C437953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A5D23-A185-888D-E0E5-51051D15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B1BE6B-6B4A-4ED2-94FC-751D8E7D95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F17CC-210D-190C-43B2-36E76661F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EF5DE-0D56-6444-1412-FD2FFC55D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2980B-13C8-46BC-B40C-C925151CD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565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EB5F1-E805-2252-4055-C61B9171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6452AE-EE19-FE62-3222-EFCAA75A1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A30C2-B30F-4A3F-95A5-23B00BDBA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B1BE6B-6B4A-4ED2-94FC-751D8E7D95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43BF1-458B-8764-8E6A-A8EB72735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ABBDE-4619-3B24-F65D-6E251F8B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2980B-13C8-46BC-B40C-C925151CD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433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57ED68-5A29-A4F7-EEF8-86258CA127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724FBE-7A51-1785-2EB3-7BEECF25A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714DB-660D-8477-0CF3-B4B606EE6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B1BE6B-6B4A-4ED2-94FC-751D8E7D95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66CFE-5782-01FD-CA54-EA711CD5F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511BE-F444-1B98-C3BD-550C69116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2980B-13C8-46BC-B40C-C925151CD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457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12/8/2024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F49346-F158-45CD-A60D-6659A3C6840B}"/>
              </a:ext>
            </a:extLst>
          </p:cNvPr>
          <p:cNvSpPr/>
          <p:nvPr userDrawn="1"/>
        </p:nvSpPr>
        <p:spPr>
          <a:xfrm>
            <a:off x="11232081" y="124093"/>
            <a:ext cx="1280160" cy="147556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731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12/8/2024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344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89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12/8/2024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684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12/8/2024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64FD9F6-BBB6-4829-8B6E-6C2C1135BC2E}"/>
              </a:ext>
            </a:extLst>
          </p:cNvPr>
          <p:cNvSpPr/>
          <p:nvPr userDrawn="1"/>
        </p:nvSpPr>
        <p:spPr>
          <a:xfrm>
            <a:off x="10690066" y="122259"/>
            <a:ext cx="1280160" cy="147556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213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21BA7E-27E7-4B31-BBC5-995E2244E70A}"/>
              </a:ext>
            </a:extLst>
          </p:cNvPr>
          <p:cNvSpPr/>
          <p:nvPr userDrawn="1"/>
        </p:nvSpPr>
        <p:spPr>
          <a:xfrm>
            <a:off x="11232081" y="124093"/>
            <a:ext cx="1280160" cy="147556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879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3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38D9-A595-4826-86A7-EEFB079E29E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BA07-23E5-4847-A7CE-FE50DF13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366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9107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196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120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12/8/2024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3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24E7311-100E-4519-9B09-90246DEA2069}"/>
              </a:ext>
            </a:extLst>
          </p:cNvPr>
          <p:cNvSpPr/>
          <p:nvPr userDrawn="1"/>
        </p:nvSpPr>
        <p:spPr>
          <a:xfrm>
            <a:off x="11232081" y="124093"/>
            <a:ext cx="1280160" cy="147556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69151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38D9-A595-4826-86A7-EEFB079E29E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BA07-23E5-4847-A7CE-FE50DF13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1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38D9-A595-4826-86A7-EEFB079E29E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BA07-23E5-4847-A7CE-FE50DF13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15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38D9-A595-4826-86A7-EEFB079E29E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BA07-23E5-4847-A7CE-FE50DF13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8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38D9-A595-4826-86A7-EEFB079E29E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BA07-23E5-4847-A7CE-FE50DF13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7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38D9-A595-4826-86A7-EEFB079E29E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BA07-23E5-4847-A7CE-FE50DF13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5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38D9-A595-4826-86A7-EEFB079E29E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BA07-23E5-4847-A7CE-FE50DF13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7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038D9-A595-4826-86A7-EEFB079E29E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9BA07-23E5-4847-A7CE-FE50DF13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2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82628-30AB-1C58-8158-C368219F3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CCCA5-A517-4E53-EE07-92532CF3C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FF26A-C040-3DDE-4514-50AD568A5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B1BE6B-6B4A-4ED2-94FC-751D8E7D95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E1E01-E268-F884-B83D-D25B43353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7542A-AE96-1E50-D926-BBD1EB19A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2980B-13C8-46BC-B40C-C925151CD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49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64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5.gif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64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09881508078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3577" y="0"/>
            <a:ext cx="110871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3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01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de số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95" y="419465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2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C17CF-1AD1-4915-92C3-758823A3E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9F912-8BBB-4751-812A-49CB84E31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87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6099499795210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1838" y="365125"/>
            <a:ext cx="10981593" cy="6009298"/>
          </a:xfrm>
        </p:spPr>
      </p:pic>
    </p:spTree>
    <p:extLst>
      <p:ext uri="{BB962C8B-B14F-4D97-AF65-F5344CB8AC3E}">
        <p14:creationId xmlns:p14="http://schemas.microsoft.com/office/powerpoint/2010/main" val="88170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816701227344806">
            <a:extLst>
              <a:ext uri="{FF2B5EF4-FFF2-40B4-BE49-F238E27FC236}">
                <a16:creationId xmlns:a16="http://schemas.microsoft.com/office/drawing/2014/main" id="{A090C1D7-31C9-E75C-23A8-4BD2F460A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6"/>
            <a:ext cx="12192000" cy="696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0A45EA-7766-352B-5837-F594B58958FB}"/>
              </a:ext>
            </a:extLst>
          </p:cNvPr>
          <p:cNvSpPr txBox="1"/>
          <p:nvPr/>
        </p:nvSpPr>
        <p:spPr>
          <a:xfrm>
            <a:off x="1694329" y="443753"/>
            <a:ext cx="9493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ỜNG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 HỌC ĐẠ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HÀ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5CA00A-182B-F160-BBB1-D03B80B44C06}"/>
              </a:ext>
            </a:extLst>
          </p:cNvPr>
          <p:cNvSpPr txBox="1"/>
          <p:nvPr/>
        </p:nvSpPr>
        <p:spPr>
          <a:xfrm>
            <a:off x="2270493" y="5198810"/>
            <a:ext cx="7348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 LƯU THỊ MAI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2284627"/>
            <a:ext cx="9144000" cy="122533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ĐẾN DỰ LỚP 2A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874E0E-4EA5-4539-AE63-531CEF716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-356684" y="743744"/>
            <a:ext cx="3045763" cy="4793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CFF24D-FF15-4C68-80C2-120CDC9F7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-184838"/>
            <a:ext cx="7635240" cy="7271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71A913-3563-491C-A410-4A5C7B19CD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8691169" y="4404360"/>
            <a:ext cx="2610189" cy="2344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C1B58B-484A-4C3F-9600-FD803F0861FF}"/>
              </a:ext>
            </a:extLst>
          </p:cNvPr>
          <p:cNvSpPr txBox="1"/>
          <p:nvPr/>
        </p:nvSpPr>
        <p:spPr>
          <a:xfrm>
            <a:off x="3277508" y="3450881"/>
            <a:ext cx="54136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KHỞI 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55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74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6106826509923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8554" y="246186"/>
            <a:ext cx="10902461" cy="5930778"/>
          </a:xfrm>
        </p:spPr>
      </p:pic>
    </p:spTree>
    <p:extLst>
      <p:ext uri="{BB962C8B-B14F-4D97-AF65-F5344CB8AC3E}">
        <p14:creationId xmlns:p14="http://schemas.microsoft.com/office/powerpoint/2010/main" val="334355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685143" y="5812000"/>
            <a:ext cx="21232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 Narrow" panose="020B7200000000000000" pitchFamily="34" charset="0"/>
                <a:ea typeface="+mn-ea"/>
                <a:cs typeface="Arial" panose="020B0604020202020204" pitchFamily="34" charset="0"/>
              </a:rPr>
              <a:t>Thêi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 Narrow" panose="020B7200000000000000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 Narrow" panose="020B7200000000000000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 Narrow" panose="020B7200000000000000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124" name="Picture 8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531" y="74665"/>
            <a:ext cx="1733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4800600" y="56388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HÕt giê</a:t>
            </a:r>
          </a:p>
        </p:txBody>
      </p:sp>
      <p:sp>
        <p:nvSpPr>
          <p:cNvPr id="76813" name="Oval 13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76814" name="Oval 14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76815" name="Oval 15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76816" name="Oval 16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6817" name="Oval 17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6818" name="Oval 18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76819" name="Oval 19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6820" name="Oval 20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76821" name="Oval 21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6822" name="Oval 22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76824" name="Oval 24"/>
          <p:cNvSpPr>
            <a:spLocks noChangeArrowheads="1"/>
          </p:cNvSpPr>
          <p:nvPr/>
        </p:nvSpPr>
        <p:spPr bwMode="auto">
          <a:xfrm>
            <a:off x="5335071" y="2803424"/>
            <a:ext cx="865371" cy="533400"/>
          </a:xfrm>
          <a:prstGeom prst="ellipse">
            <a:avLst/>
          </a:pr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41" name="Text Box 27"/>
          <p:cNvSpPr txBox="1">
            <a:spLocks noChangeArrowheads="1"/>
          </p:cNvSpPr>
          <p:nvPr/>
        </p:nvSpPr>
        <p:spPr bwMode="auto">
          <a:xfrm>
            <a:off x="3352800" y="120650"/>
            <a:ext cx="6096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endParaRPr kumimoji="0" lang="en-US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142" name="Group 28"/>
          <p:cNvGrpSpPr>
            <a:grpSpLocks/>
          </p:cNvGrpSpPr>
          <p:nvPr/>
        </p:nvGrpSpPr>
        <p:grpSpPr bwMode="auto">
          <a:xfrm>
            <a:off x="31884" y="-43894"/>
            <a:ext cx="12160116" cy="6858000"/>
            <a:chOff x="0" y="0"/>
            <a:chExt cx="5760" cy="4320"/>
          </a:xfrm>
        </p:grpSpPr>
        <p:pic>
          <p:nvPicPr>
            <p:cNvPr id="5146" name="Picture 29" descr="bluline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7" name="Picture 30" descr="bluline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8" name="Picture 31" descr="bluline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9" name="Picture 32" descr="bluline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834" name="Text Box 34"/>
          <p:cNvSpPr txBox="1">
            <a:spLocks noChangeArrowheads="1"/>
          </p:cNvSpPr>
          <p:nvPr/>
        </p:nvSpPr>
        <p:spPr bwMode="auto">
          <a:xfrm>
            <a:off x="2944617" y="1038246"/>
            <a:ext cx="58275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40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40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40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45" name="Line 36"/>
          <p:cNvSpPr>
            <a:spLocks noChangeShapeType="1"/>
          </p:cNvSpPr>
          <p:nvPr/>
        </p:nvSpPr>
        <p:spPr bwMode="auto">
          <a:xfrm>
            <a:off x="59594" y="1828800"/>
            <a:ext cx="12003891" cy="92529"/>
          </a:xfrm>
          <a:prstGeom prst="line">
            <a:avLst/>
          </a:prstGeom>
          <a:noFill/>
          <a:ln w="57150" cmpd="thinThick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5353" y="2001628"/>
            <a:ext cx="10536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+ 6 </a:t>
            </a:r>
            <a:r>
              <a:rPr lang="en-US" sz="4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86600" y="2726527"/>
            <a:ext cx="153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20 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endParaRPr kumimoji="0" lang="en-US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70311" y="2977349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72529" y="3296137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217669" y="2992840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192698" y="3498841"/>
            <a:ext cx="1311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stote" panose="020B7200000000000000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379970" y="330181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65201" y="2747408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21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      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88418" y="2714817"/>
            <a:ext cx="1345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22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9" name="Picture 4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96716">
            <a:off x="83546" y="30612"/>
            <a:ext cx="1733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05444">
            <a:off x="152906" y="5040275"/>
            <a:ext cx="1733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8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4888">
            <a:off x="10349776" y="4954437"/>
            <a:ext cx="1733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79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7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 animBg="1"/>
      <p:bldP spid="76812" grpId="1" animBg="1"/>
      <p:bldP spid="76813" grpId="0" animBg="1"/>
      <p:bldP spid="76814" grpId="0" animBg="1"/>
      <p:bldP spid="76815" grpId="0" animBg="1"/>
      <p:bldP spid="76816" grpId="0" animBg="1"/>
      <p:bldP spid="76817" grpId="0" animBg="1"/>
      <p:bldP spid="76818" grpId="0" animBg="1"/>
      <p:bldP spid="76819" grpId="0" animBg="1"/>
      <p:bldP spid="76820" grpId="0" animBg="1"/>
      <p:bldP spid="76821" grpId="0" animBg="1"/>
      <p:bldP spid="76822" grpId="0" animBg="1"/>
      <p:bldP spid="76824" grpId="0" animBg="1"/>
      <p:bldP spid="30" grpId="0"/>
      <p:bldP spid="31" grpId="0"/>
      <p:bldP spid="39" grpId="0"/>
      <p:bldP spid="41" grpId="0"/>
      <p:bldP spid="43" grpId="0"/>
      <p:bldP spid="44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502468" y="5772834"/>
            <a:ext cx="27846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.VnArial Narrow" panose="020B7200000000000000" pitchFamily="34" charset="0"/>
                <a:cs typeface="Arial" panose="020B0604020202020204" pitchFamily="34" charset="0"/>
              </a:rPr>
              <a:t>Thêi</a:t>
            </a:r>
            <a:r>
              <a:rPr lang="en-US" altLang="en-US" sz="3600" b="1" dirty="0">
                <a:solidFill>
                  <a:srgbClr val="FF0000"/>
                </a:solidFill>
                <a:latin typeface=".VnArial Narrow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.VnArial Narrow" panose="020B7200000000000000" pitchFamily="34" charset="0"/>
                <a:cs typeface="Arial" panose="020B0604020202020204" pitchFamily="34" charset="0"/>
              </a:rPr>
              <a:t>gian</a:t>
            </a:r>
            <a:r>
              <a:rPr lang="en-US" altLang="en-US" sz="3600" b="1" dirty="0">
                <a:solidFill>
                  <a:srgbClr val="FF0000"/>
                </a:solidFill>
                <a:latin typeface=".VnArial Narrow" panose="020B7200000000000000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099" name="Picture 4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96716">
            <a:off x="194322" y="59997"/>
            <a:ext cx="1733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133" y="71472"/>
            <a:ext cx="1733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4800600" y="56388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FF3300"/>
                </a:solidFill>
                <a:latin typeface=".VnArial" panose="020B7200000000000000" pitchFamily="34" charset="0"/>
              </a:rPr>
              <a:t>HÕt giê</a:t>
            </a:r>
          </a:p>
        </p:txBody>
      </p:sp>
      <p:sp>
        <p:nvSpPr>
          <p:cNvPr id="76813" name="Oval 13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76814" name="Oval 14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76815" name="Oval 15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76816" name="Oval 16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76817" name="Oval 17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76818" name="Oval 18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76819" name="Oval 19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76820" name="Oval 20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76821" name="Oval 21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76822" name="Oval 22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76824" name="Oval 24"/>
          <p:cNvSpPr>
            <a:spLocks noChangeArrowheads="1"/>
          </p:cNvSpPr>
          <p:nvPr/>
        </p:nvSpPr>
        <p:spPr bwMode="auto">
          <a:xfrm>
            <a:off x="8317316" y="4279564"/>
            <a:ext cx="761999" cy="657085"/>
          </a:xfrm>
          <a:prstGeom prst="ellipse">
            <a:avLst/>
          </a:pr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1">
              <a:solidFill>
                <a:srgbClr val="9900CC"/>
              </a:solidFill>
            </a:endParaRPr>
          </a:p>
        </p:txBody>
      </p:sp>
      <p:sp>
        <p:nvSpPr>
          <p:cNvPr id="4117" name="Text Box 27"/>
          <p:cNvSpPr txBox="1">
            <a:spLocks noChangeArrowheads="1"/>
          </p:cNvSpPr>
          <p:nvPr/>
        </p:nvSpPr>
        <p:spPr bwMode="auto">
          <a:xfrm>
            <a:off x="4014040" y="109980"/>
            <a:ext cx="6096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6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6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66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18" name="Group 2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4122" name="Picture 29" descr="bluline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30" descr="bluline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Picture 31" descr="bluline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5" name="Picture 32" descr="bluline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834" name="Text Box 34"/>
          <p:cNvSpPr txBox="1">
            <a:spLocks noChangeArrowheads="1"/>
          </p:cNvSpPr>
          <p:nvPr/>
        </p:nvSpPr>
        <p:spPr bwMode="auto">
          <a:xfrm>
            <a:off x="3570241" y="1016810"/>
            <a:ext cx="548474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1" name="Line 36"/>
          <p:cNvSpPr>
            <a:spLocks noChangeShapeType="1"/>
          </p:cNvSpPr>
          <p:nvPr/>
        </p:nvSpPr>
        <p:spPr bwMode="auto">
          <a:xfrm>
            <a:off x="69275" y="1691066"/>
            <a:ext cx="12035366" cy="128340"/>
          </a:xfrm>
          <a:prstGeom prst="line">
            <a:avLst/>
          </a:prstGeom>
          <a:noFill/>
          <a:ln w="57150" cmpd="thinThick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57703" y="1752600"/>
            <a:ext cx="2879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47972" y="2373338"/>
            <a:ext cx="9687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- 3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6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31529" y="2934955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35" name="Picture 4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05444">
            <a:off x="152906" y="5040275"/>
            <a:ext cx="1733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8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4888">
            <a:off x="10326393" y="4991100"/>
            <a:ext cx="1733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754759" y="4353966"/>
            <a:ext cx="132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70205" y="4358928"/>
            <a:ext cx="132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42355" y="4254385"/>
            <a:ext cx="132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01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 animBg="1"/>
      <p:bldP spid="76812" grpId="1" animBg="1"/>
      <p:bldP spid="76813" grpId="0" animBg="1"/>
      <p:bldP spid="76814" grpId="0" animBg="1"/>
      <p:bldP spid="76815" grpId="0" animBg="1"/>
      <p:bldP spid="76816" grpId="0" animBg="1"/>
      <p:bldP spid="76817" grpId="0" animBg="1"/>
      <p:bldP spid="76818" grpId="0" animBg="1"/>
      <p:bldP spid="76819" grpId="0" animBg="1"/>
      <p:bldP spid="76820" grpId="0" animBg="1"/>
      <p:bldP spid="76821" grpId="0" animBg="1"/>
      <p:bldP spid="76822" grpId="0" animBg="1"/>
      <p:bldP spid="76824" grpId="0" animBg="1"/>
      <p:bldP spid="46" grpId="0"/>
      <p:bldP spid="47" grpId="0"/>
      <p:bldP spid="49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628757" y="5828048"/>
            <a:ext cx="23846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.VnArial Narrow" panose="020B7200000000000000" pitchFamily="34" charset="0"/>
                <a:cs typeface="Arial" panose="020B0604020202020204" pitchFamily="34" charset="0"/>
              </a:rPr>
              <a:t>Thêi</a:t>
            </a:r>
            <a:r>
              <a:rPr lang="en-US" altLang="en-US" sz="3600" b="1" dirty="0">
                <a:solidFill>
                  <a:srgbClr val="FF0000"/>
                </a:solidFill>
                <a:latin typeface=".VnArial Narrow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.VnArial Narrow" panose="020B7200000000000000" pitchFamily="34" charset="0"/>
                <a:cs typeface="Arial" panose="020B0604020202020204" pitchFamily="34" charset="0"/>
              </a:rPr>
              <a:t>gian</a:t>
            </a:r>
            <a:r>
              <a:rPr lang="en-US" altLang="en-US" sz="3600" b="1" dirty="0">
                <a:solidFill>
                  <a:srgbClr val="FF0000"/>
                </a:solidFill>
                <a:latin typeface=".VnArial Narrow" panose="020B72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4800600" y="56388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FF3300"/>
                </a:solidFill>
                <a:latin typeface=".VnArial" panose="020B7200000000000000" pitchFamily="34" charset="0"/>
              </a:rPr>
              <a:t>HÕt giê</a:t>
            </a:r>
          </a:p>
        </p:txBody>
      </p:sp>
      <p:sp>
        <p:nvSpPr>
          <p:cNvPr id="76813" name="Oval 13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76814" name="Oval 14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76815" name="Oval 15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76816" name="Oval 16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76817" name="Oval 17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76818" name="Oval 18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76819" name="Oval 19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76820" name="Oval 20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76821" name="Oval 21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76822" name="Oval 22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6166" name="Group 2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6170" name="Picture 29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1" name="Picture 30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2" name="Picture 31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3" name="Picture 32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229558" y="1699910"/>
            <a:ext cx="3007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2287689"/>
            <a:ext cx="119029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alt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điền</a:t>
            </a:r>
            <a:r>
              <a:rPr lang="en-US" alt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 </a:t>
            </a:r>
            <a:r>
              <a:rPr lang="en-US" alt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trống</a:t>
            </a:r>
            <a:r>
              <a:rPr lang="en-US" alt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vi-VN" alt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</a:t>
            </a:r>
            <a:endParaRPr lang="en-US" altLang="en-US" sz="4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71855" y="3391680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6" name="Oval 24"/>
          <p:cNvSpPr>
            <a:spLocks noChangeArrowheads="1"/>
          </p:cNvSpPr>
          <p:nvPr/>
        </p:nvSpPr>
        <p:spPr bwMode="auto">
          <a:xfrm>
            <a:off x="6308967" y="4276171"/>
            <a:ext cx="761999" cy="657085"/>
          </a:xfrm>
          <a:prstGeom prst="ellipse">
            <a:avLst/>
          </a:pr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3697650" y="4156321"/>
            <a:ext cx="1414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02688" y="3239982"/>
            <a:ext cx="292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+…= 32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8" descr="be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664" y="72151"/>
            <a:ext cx="1733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352800" y="120650"/>
            <a:ext cx="6096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6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6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66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59594" y="1696068"/>
            <a:ext cx="12003891" cy="92529"/>
          </a:xfrm>
          <a:prstGeom prst="line">
            <a:avLst/>
          </a:prstGeom>
          <a:noFill/>
          <a:ln w="57150" cmpd="thinThick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" name="Picture 4" descr="be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96716">
            <a:off x="14641" y="8093"/>
            <a:ext cx="1733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Box 34"/>
          <p:cNvSpPr txBox="1">
            <a:spLocks noChangeArrowheads="1"/>
          </p:cNvSpPr>
          <p:nvPr/>
        </p:nvSpPr>
        <p:spPr bwMode="auto">
          <a:xfrm>
            <a:off x="2996418" y="971097"/>
            <a:ext cx="5857436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" descr="be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05444">
            <a:off x="152906" y="5040275"/>
            <a:ext cx="1733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8" descr="be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4888">
            <a:off x="10381928" y="4980972"/>
            <a:ext cx="1733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6450832" y="4276171"/>
            <a:ext cx="132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642671" y="4211272"/>
            <a:ext cx="132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573324" y="4201081"/>
            <a:ext cx="132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76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 animBg="1"/>
      <p:bldP spid="76812" grpId="1" animBg="1"/>
      <p:bldP spid="76813" grpId="0" animBg="1"/>
      <p:bldP spid="76814" grpId="0" animBg="1"/>
      <p:bldP spid="76815" grpId="0" animBg="1"/>
      <p:bldP spid="76816" grpId="0" animBg="1"/>
      <p:bldP spid="76817" grpId="0" animBg="1"/>
      <p:bldP spid="76818" grpId="0" animBg="1"/>
      <p:bldP spid="76819" grpId="0" animBg="1"/>
      <p:bldP spid="76820" grpId="0" animBg="1"/>
      <p:bldP spid="76821" grpId="0" animBg="1"/>
      <p:bldP spid="76822" grpId="0" animBg="1"/>
      <p:bldP spid="25" grpId="0"/>
      <p:bldP spid="26" grpId="0"/>
      <p:bldP spid="31" grpId="0"/>
      <p:bldP spid="36" grpId="0" animBg="1"/>
      <p:bldP spid="33" grpId="0"/>
      <p:bldP spid="34" grpId="0"/>
      <p:bldP spid="45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3222</TotalTime>
  <Words>190</Words>
  <Application>Microsoft Office PowerPoint</Application>
  <PresentationFormat>Widescreen</PresentationFormat>
  <Paragraphs>69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.VnArial</vt:lpstr>
      <vt:lpstr>.VnArial Narrow</vt:lpstr>
      <vt:lpstr>.VnAristote</vt:lpstr>
      <vt:lpstr>Arial</vt:lpstr>
      <vt:lpstr>Calibri</vt:lpstr>
      <vt:lpstr>Calibri Light</vt:lpstr>
      <vt:lpstr>Times New Roman</vt:lpstr>
      <vt:lpstr>UTM Avo</vt:lpstr>
      <vt:lpstr>Office Theme</vt:lpstr>
      <vt:lpstr>1_Office Theme</vt:lpstr>
      <vt:lpstr>2_Office Theme</vt:lpstr>
      <vt:lpstr>PowerPoint Presentation</vt:lpstr>
      <vt:lpstr>CHÀO MỪNG CÁC THẦY CÔ ĐẾN DỰ LỚP 2A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249</cp:revision>
  <dcterms:created xsi:type="dcterms:W3CDTF">2021-10-23T02:28:15Z</dcterms:created>
  <dcterms:modified xsi:type="dcterms:W3CDTF">2024-12-08T15:13:39Z</dcterms:modified>
</cp:coreProperties>
</file>