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63" r:id="rId4"/>
    <p:sldId id="264" r:id="rId5"/>
    <p:sldId id="265" r:id="rId6"/>
    <p:sldId id="266" r:id="rId7"/>
    <p:sldId id="257" r:id="rId8"/>
    <p:sldId id="258" r:id="rId9"/>
    <p:sldId id="259" r:id="rId10"/>
    <p:sldId id="260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0DEB8-E36F-3591-9816-664276B05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146A09-100A-196C-CB16-EDC9A8CE1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D317E-EEB3-5D9B-8EEA-C166E903A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CA7D2-B84F-4F59-AF1C-BA451D49423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8C350-5D90-764A-CA8C-826FD3176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450DD-D0B0-DBCF-B542-FB995C4C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2885-9793-4364-B1BB-242BC8917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75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E1637-BF68-EA56-61FC-3329C6019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74D54D-1852-C4EE-2A85-F3CD80D61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A2324-4544-17E8-5DB2-D21E6AE9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CA7D2-B84F-4F59-AF1C-BA451D49423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6E284-837B-B5BB-E56A-B606AADCB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14940-FAB9-DE2F-3AF2-28506ED4A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2885-9793-4364-B1BB-242BC8917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90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DD50E2-08BE-29D1-FD35-201771E2BF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1F312-9E60-AA10-75C5-5C44E4B7D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6CEA-ED33-1C07-48AB-AB44BAC36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CA7D2-B84F-4F59-AF1C-BA451D49423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2B08F-717B-0A27-5ECB-F52D71BE9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47189-465F-EC66-077F-41EC01CE0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2885-9793-4364-B1BB-242BC8917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0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5D9F6-2154-9F85-6667-333B24910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24E67-98A8-F6C0-6289-0D4369591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F1841-87BE-3497-B1C7-A26C44826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CA7D2-B84F-4F59-AF1C-BA451D49423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1D06B-9A1C-C58B-9B4D-A80F6CF3C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A9F38-6400-7B03-1D46-4F261E799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2885-9793-4364-B1BB-242BC8917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6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0D94-0113-83C0-A90E-5EE1FBF3F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81432-99EB-B877-F412-81FB46363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5BCA5-2899-6FB6-B4F4-EB924422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CA7D2-B84F-4F59-AF1C-BA451D49423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1D3E9-3467-A1FD-C9CA-D4F3FA788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E9EDB-5D3C-3883-6254-B63021A1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2885-9793-4364-B1BB-242BC8917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67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A673-8442-D7E7-124C-698982342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0F2BC-0EE3-50C8-332F-BCEC47DA0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B3369-F90E-7DF4-E6E2-83099D96E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B4877-77FA-E81E-62D5-0D2DF4543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CA7D2-B84F-4F59-AF1C-BA451D49423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CD268-F5F3-9EA1-6073-04CE260C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E5B00-C341-1001-0234-0272EAFE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2885-9793-4364-B1BB-242BC8917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6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AA947-9978-8F18-487C-801A2A91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ABD30-B13F-218C-274A-EE53CE199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82D08-E7C3-3B4F-3AF3-39C06F4F1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24AB09-7BA8-A067-D4E4-A54A248A2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EA71A8-153B-EE8F-5FAB-F76739751D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9DE365-82EE-1768-323C-BC9F3206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CA7D2-B84F-4F59-AF1C-BA451D49423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2633D9-2E45-591B-140B-469EF747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588AF5-3B7C-3313-A1B1-5ECE29BA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2885-9793-4364-B1BB-242BC8917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43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2BCBD-7F0A-CF4B-CD7A-668C25AB3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B7281F-9288-AAFD-DEDC-72CEF726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CA7D2-B84F-4F59-AF1C-BA451D49423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6EC70E-70FC-3B2E-88CF-F9E0DFBD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AD18B-932B-C7AB-5045-39B0E964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2885-9793-4364-B1BB-242BC8917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4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D0456D-37D8-536A-B403-AAEF2C8F6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CA7D2-B84F-4F59-AF1C-BA451D49423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C61E13-A9A3-ECAA-1FB1-7AE06E43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A35AE-5B9E-35E7-2626-D7F3A22D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2885-9793-4364-B1BB-242BC8917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8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C1B1B-9407-B367-9DA8-8E8EE544D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CE57E-4D78-F375-1C05-F76129297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1B2C3-DFB0-B6E0-4C4F-B9A63BE4C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6B4FCD-C937-4B39-6AE1-79C3DDCB8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CA7D2-B84F-4F59-AF1C-BA451D49423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0D755-3CCD-4482-6E18-4A825EA49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6795C-0B48-9878-7122-092B6649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2885-9793-4364-B1BB-242BC8917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4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1DED-9B07-4B21-77E2-484BB10CD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FB5F4F-F549-DCDA-E057-0EFFC41BC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D2C39-C0B6-05DA-9FC0-EB19C9389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92E67-B338-1579-D438-7B746F2FA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CA7D2-B84F-4F59-AF1C-BA451D49423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153BE-7455-7E8B-A3AC-9FC47A04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9C4FA-AF23-DCC1-80BF-6B17EC673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2885-9793-4364-B1BB-242BC8917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7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0F0872-9270-1FD7-175E-C5C021CA6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2B897-D66A-6DFF-8E40-AE173A4CB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CF7FD-CD4A-5AA3-4D4B-B8878AC7E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CA7D2-B84F-4F59-AF1C-BA451D49423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C7CEA-C363-E99D-629E-63744F3D1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95B6E-A908-8779-8FEB-DF230A109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282885-9793-4364-B1BB-242BC8917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3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0B34-D38E-2079-1BF9-48325F3FF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39F5F-8FE1-51BF-5084-146B9463A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03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ADEC3-2B1A-E98C-11F4-6489B9601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5675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2C61-E246-6F0A-7C22-E160450F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E9682AC4-A65F-8E7E-9748-C940767FFA3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625" y="200025"/>
            <a:ext cx="11334750" cy="5976938"/>
          </a:xfrm>
        </p:spPr>
      </p:pic>
    </p:spTree>
    <p:extLst>
      <p:ext uri="{BB962C8B-B14F-4D97-AF65-F5344CB8AC3E}">
        <p14:creationId xmlns:p14="http://schemas.microsoft.com/office/powerpoint/2010/main" val="163435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93327-49B2-D5FA-C189-82E06F383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68A5F-151E-9783-63BE-4FE6ADDD5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87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21429-4E43-6DC4-9ECF-B50E9F561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285" y="2065792"/>
            <a:ext cx="10507023" cy="356575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chương trình cho một trong những hoạt động dưới đây: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Phát động phong trào xây dựng tủ sách của lớp.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Lễ kỉ niệm ngày thành lập Đội Thiếu niên Tiền phong Hồ Chí Minh (15 tháng 5).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Một hoạt động mà trường em sắp tổ chức.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98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B7D72B-B3E2-46BF-B685-203369F94044}"/>
              </a:ext>
            </a:extLst>
          </p:cNvPr>
          <p:cNvSpPr txBox="1"/>
          <p:nvPr/>
        </p:nvSpPr>
        <p:spPr>
          <a:xfrm>
            <a:off x="415636" y="1159409"/>
            <a:ext cx="1135149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Phát động phong trào xây dựng tủ sách của 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ục đích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rõ ràng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hân công trách nhiệm cho từng cá 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07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C73A01-2E1F-4185-B3DA-EE612B9186DF}"/>
              </a:ext>
            </a:extLst>
          </p:cNvPr>
          <p:cNvSpPr txBox="1"/>
          <p:nvPr/>
        </p:nvSpPr>
        <p:spPr>
          <a:xfrm>
            <a:off x="434108" y="1064554"/>
            <a:ext cx="113422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Chí Minh ( 15/5)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/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hưa làm nổi bật được yếu tố quan trọng là ôn lại truyền thống của 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1475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62DA78-BA07-AE7E-9B36-C6C1D32C06B8}"/>
              </a:ext>
            </a:extLst>
          </p:cNvPr>
          <p:cNvSpPr txBox="1"/>
          <p:nvPr/>
        </p:nvSpPr>
        <p:spPr>
          <a:xfrm>
            <a:off x="563419" y="1076281"/>
            <a:ext cx="1082501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hoạt động mà trường em sắp tổ chức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Thiếu thông tin cụ thể về hoạt động.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của hoạt độn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rõ ràng,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rõ mục đích và lợi ích của sự kiện đối với học sinh hoặc cộng đồng.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tả công việc chuẩn bị ch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91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2ED7C-1FC3-3F90-8BD1-65D376439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44EB7-F393-98AE-A9B7-8936DED45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5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8CBD9-E842-2963-464C-E7ACD49E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6726"/>
            <a:ext cx="10515600" cy="1495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342D99-32A2-C458-13E9-3BBFF5FA0C14}"/>
              </a:ext>
            </a:extLst>
          </p:cNvPr>
          <p:cNvSpPr txBox="1">
            <a:spLocks/>
          </p:cNvSpPr>
          <p:nvPr/>
        </p:nvSpPr>
        <p:spPr>
          <a:xfrm>
            <a:off x="879768" y="2434219"/>
            <a:ext cx="10515600" cy="1495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7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C2ABB1-8C9E-AACD-1F5D-1B8A971852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276405"/>
              </p:ext>
            </p:extLst>
          </p:nvPr>
        </p:nvGraphicFramePr>
        <p:xfrm>
          <a:off x="740229" y="2168888"/>
          <a:ext cx="10914741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6622">
                  <a:extLst>
                    <a:ext uri="{9D8B030D-6E8A-4147-A177-3AD203B41FA5}">
                      <a16:colId xmlns:a16="http://schemas.microsoft.com/office/drawing/2014/main" val="1564266241"/>
                    </a:ext>
                  </a:extLst>
                </a:gridCol>
                <a:gridCol w="5640090">
                  <a:extLst>
                    <a:ext uri="{9D8B030D-6E8A-4147-A177-3AD203B41FA5}">
                      <a16:colId xmlns:a16="http://schemas.microsoft.com/office/drawing/2014/main" val="2454910483"/>
                    </a:ext>
                  </a:extLst>
                </a:gridCol>
                <a:gridCol w="3818029">
                  <a:extLst>
                    <a:ext uri="{9D8B030D-6E8A-4147-A177-3AD203B41FA5}">
                      <a16:colId xmlns:a16="http://schemas.microsoft.com/office/drawing/2014/main" val="4860422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341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8h40-&gt;9h20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02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771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B7B6-B0E3-3918-4517-8BA938B2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82" y="2225964"/>
            <a:ext cx="11002818" cy="83127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 (15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87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430</Words>
  <Application>Microsoft Office PowerPoint</Application>
  <PresentationFormat>Widescreen</PresentationFormat>
  <Paragraphs>30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Times New Roman</vt:lpstr>
      <vt:lpstr>Office Theme</vt:lpstr>
      <vt:lpstr>PowerPoint Presentation</vt:lpstr>
      <vt:lpstr>                   Viết chương trình hoạt động                               ( Bài viết số 1) Viết chương trình cho một trong những hoạt động dưới đây: - Phát động phong trào xây dựng tủ sách của lớp. - Lễ kỉ niệm ngày thành lập Đội Thiếu niên Tiền phong Hồ Chí Minh (15 tháng 5). - Một hoạt động mà trường em sắp tổ chức.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Chương trình: Lễ kỉ niệm ngày thành lập đội Thiếu niên Tiền phong Hồ Chí Minh (15 tháng 5)  1. Mục đích: Nhằm mục đích để chào mừng ngày thành lập.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18</cp:revision>
  <dcterms:created xsi:type="dcterms:W3CDTF">2025-03-14T14:48:23Z</dcterms:created>
  <dcterms:modified xsi:type="dcterms:W3CDTF">2025-03-18T03:46:08Z</dcterms:modified>
</cp:coreProperties>
</file>