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278" r:id="rId4"/>
    <p:sldId id="282" r:id="rId5"/>
    <p:sldId id="266" r:id="rId6"/>
    <p:sldId id="279" r:id="rId7"/>
    <p:sldId id="268" r:id="rId8"/>
    <p:sldId id="277" r:id="rId9"/>
    <p:sldId id="281" r:id="rId10"/>
    <p:sldId id="283" r:id="rId11"/>
    <p:sldId id="284" r:id="rId12"/>
    <p:sldId id="259" r:id="rId13"/>
    <p:sldId id="27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85F4D-579E-4D6A-9223-E5092694910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9B21-1AB9-4B73-A807-77893C8E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8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6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1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8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DFB59-0A97-4751-B019-4EB6EB7FF97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ACB3-CEF9-4DEE-BE28-0E488B97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8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F35522F-7765-4F59-863D-2657730E695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4669D075-47E9-4EBD-9468-F31BF911F0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8CCAB788-227F-4F65-AF88-A17AF22F0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5" y="-267337"/>
            <a:ext cx="12192000" cy="7125337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15AB6217-70A1-3000-6F6A-044A667F4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906" y="96898"/>
            <a:ext cx="8538186" cy="60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E5854F-EC45-981B-DF7D-2953FBD71DFF}"/>
              </a:ext>
            </a:extLst>
          </p:cNvPr>
          <p:cNvSpPr/>
          <p:nvPr/>
        </p:nvSpPr>
        <p:spPr>
          <a:xfrm>
            <a:off x="939679" y="1215878"/>
            <a:ext cx="10331923" cy="77976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267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0DF92-861D-9DE0-48C0-97EBFCCD472E}"/>
              </a:ext>
            </a:extLst>
          </p:cNvPr>
          <p:cNvSpPr/>
          <p:nvPr/>
        </p:nvSpPr>
        <p:spPr>
          <a:xfrm>
            <a:off x="2669122" y="2087718"/>
            <a:ext cx="6873035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9EFD29-DD0D-CB00-1510-FFFDC1F32D6A}"/>
              </a:ext>
            </a:extLst>
          </p:cNvPr>
          <p:cNvSpPr/>
          <p:nvPr/>
        </p:nvSpPr>
        <p:spPr>
          <a:xfrm>
            <a:off x="727384" y="3130558"/>
            <a:ext cx="10866052" cy="89255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VIẾT 1: ÔN CHỮ VIẾT HOA M, 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EFD29-DD0D-CB00-1510-FFFDC1F32D6A}"/>
              </a:ext>
            </a:extLst>
          </p:cNvPr>
          <p:cNvSpPr/>
          <p:nvPr/>
        </p:nvSpPr>
        <p:spPr>
          <a:xfrm>
            <a:off x="1717964" y="4978404"/>
            <a:ext cx="10381671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Ngô Thị Hồng</a:t>
            </a:r>
          </a:p>
          <a:p>
            <a:pPr algn="ctr"/>
            <a:r>
              <a:rPr lang="en-US" sz="40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endParaRPr lang="en-US" sz="4000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7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N  - _KIẾN THỨC TIỂU HỌC_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0"/>
            <a:ext cx="12039602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7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10940" cy="7232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B625EA-6C03-71B2-C3DE-1BEE16BD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4" y="195943"/>
            <a:ext cx="6307494" cy="64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45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C870D-69BF-4B72-A29A-A2D6BE9B8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236" y="0"/>
            <a:ext cx="1275186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94E322-5B57-427F-820C-023D01669457}"/>
              </a:ext>
            </a:extLst>
          </p:cNvPr>
          <p:cNvSpPr/>
          <p:nvPr/>
        </p:nvSpPr>
        <p:spPr>
          <a:xfrm>
            <a:off x="-434109" y="3080084"/>
            <a:ext cx="12626108" cy="211755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Chân</a:t>
            </a:r>
            <a:r>
              <a:rPr lang="en-US" sz="6600" b="1" dirty="0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thành</a:t>
            </a:r>
            <a:r>
              <a:rPr lang="en-US" sz="6600" b="1" dirty="0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dirty="0" err="1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giáo</a:t>
            </a:r>
            <a:r>
              <a:rPr lang="en-US" sz="6600" b="1" dirty="0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C00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82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11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hèn trong văn hóa của người Mông ở Mù Cang Chải | Báo ản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hèn trong văn hóa của người Mông ở Mù Cang Chải | Báo ảnh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1" descr="Description: HƯỚNG DẪN VIẾT CHỮ HOA M - CỠ CHỮ 2,5 LY - |KIẾN THỨC TIỂU HỌC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19745" r="57423" b="24841"/>
          <a:stretch>
            <a:fillRect/>
          </a:stretch>
        </p:blipFill>
        <p:spPr bwMode="auto">
          <a:xfrm>
            <a:off x="2801728" y="514474"/>
            <a:ext cx="5525443" cy="545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3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M  - _KIẾN THỨC TIỂU HỌC_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0"/>
            <a:ext cx="11540067" cy="64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74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hèn trong văn hóa của người Mông ở Mù Cang Chải | Báo ản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hèn trong văn hóa của người Mông ở Mù Cang Chải | Báo ảnh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Description: HƯỚNG DẪN VIẾT CHỮ HOA N - CỠ CHỮ 2,5 LY - |KIẾN THỨC TIỂU HỌC|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19138" r="57848" b="26236"/>
          <a:stretch>
            <a:fillRect/>
          </a:stretch>
        </p:blipFill>
        <p:spPr bwMode="auto">
          <a:xfrm>
            <a:off x="3051762" y="577932"/>
            <a:ext cx="5536474" cy="54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98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7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hèn trong văn hóa của người Mông ở Mù Cang Chải | Báo ản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hèn trong văn hóa của người Mông ở Mù Cang Chải | Báo ảnh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1" descr="Description: HƯỚNG DẪN VIẾT CHỮ HOA M - CỠ CHỮ 2,5 LY - |KIẾN THỨC TIỂU HỌC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19745" r="57423" b="24841"/>
          <a:stretch>
            <a:fillRect/>
          </a:stretch>
        </p:blipFill>
        <p:spPr bwMode="auto">
          <a:xfrm>
            <a:off x="270964" y="579129"/>
            <a:ext cx="5525443" cy="545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escription: HƯỚNG DẪN VIẾT CHỮ HOA N - CỠ CHỮ 2,5 LY - |KIẾN THỨC TIỂU HỌC|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19138" r="57848" b="26236"/>
          <a:stretch>
            <a:fillRect/>
          </a:stretch>
        </p:blipFill>
        <p:spPr bwMode="auto">
          <a:xfrm>
            <a:off x="6376852" y="522514"/>
            <a:ext cx="5536474" cy="54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71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11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49</Words>
  <Application>Microsoft Office PowerPoint</Application>
  <PresentationFormat>Widescreen</PresentationFormat>
  <Paragraphs>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Sitka Small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xoài non xoài non</cp:lastModifiedBy>
  <cp:revision>21</cp:revision>
  <dcterms:created xsi:type="dcterms:W3CDTF">2024-12-19T13:01:55Z</dcterms:created>
  <dcterms:modified xsi:type="dcterms:W3CDTF">2026-04-13T00:38:40Z</dcterms:modified>
</cp:coreProperties>
</file>