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369" r:id="rId2"/>
    <p:sldId id="305" r:id="rId3"/>
    <p:sldId id="344" r:id="rId4"/>
    <p:sldId id="264" r:id="rId5"/>
    <p:sldId id="286" r:id="rId6"/>
    <p:sldId id="306" r:id="rId7"/>
    <p:sldId id="307" r:id="rId8"/>
    <p:sldId id="289" r:id="rId9"/>
    <p:sldId id="308" r:id="rId10"/>
    <p:sldId id="282" r:id="rId11"/>
    <p:sldId id="316" r:id="rId12"/>
    <p:sldId id="317" r:id="rId13"/>
    <p:sldId id="279" r:id="rId14"/>
    <p:sldId id="290" r:id="rId15"/>
    <p:sldId id="298" r:id="rId16"/>
    <p:sldId id="309" r:id="rId17"/>
    <p:sldId id="310" r:id="rId18"/>
    <p:sldId id="311" r:id="rId19"/>
    <p:sldId id="314" r:id="rId20"/>
    <p:sldId id="315" r:id="rId21"/>
    <p:sldId id="318" r:id="rId22"/>
    <p:sldId id="319" r:id="rId23"/>
    <p:sldId id="320" r:id="rId24"/>
    <p:sldId id="321" r:id="rId25"/>
    <p:sldId id="322" r:id="rId26"/>
    <p:sldId id="323" r:id="rId27"/>
    <p:sldId id="324" r:id="rId28"/>
    <p:sldId id="292" r:id="rId29"/>
    <p:sldId id="331" r:id="rId30"/>
    <p:sldId id="333" r:id="rId31"/>
    <p:sldId id="332" r:id="rId32"/>
    <p:sldId id="325" r:id="rId33"/>
    <p:sldId id="334" r:id="rId34"/>
    <p:sldId id="335" r:id="rId35"/>
    <p:sldId id="341" r:id="rId36"/>
    <p:sldId id="337" r:id="rId37"/>
    <p:sldId id="342" r:id="rId38"/>
    <p:sldId id="339" r:id="rId39"/>
    <p:sldId id="343" r:id="rId40"/>
  </p:sldIdLst>
  <p:sldSz cx="12192000" cy="6858000"/>
  <p:notesSz cx="6858000" cy="9144000"/>
  <p:embeddedFontLst>
    <p:embeddedFont>
      <p:font typeface="Calibri Light" panose="020F0302020204030204" pitchFamily="34" charset="0"/>
      <p:regular r:id="rId42"/>
      <p:italic r:id="rId43"/>
    </p:embeddedFont>
    <p:embeddedFont>
      <p:font typeface="Segoe UI Black" panose="020B0A02040204020203" pitchFamily="34" charset="0"/>
      <p:bold r:id="rId44"/>
      <p:boldItalic r:id="rId45"/>
    </p:embeddedFont>
    <p:embeddedFont>
      <p:font typeface="Calibri" panose="020F0502020204030204" pitchFamily="34" charset="0"/>
      <p:regular r:id="rId46"/>
      <p:bold r:id="rId47"/>
      <p:italic r:id="rId48"/>
      <p:boldItalic r:id="rId49"/>
    </p:embeddedFont>
    <p:embeddedFont>
      <p:font typeface="#9Slide03 IcielPanton Black" panose="020B0604020202020204" charset="0"/>
      <p:bold r:id="rId50"/>
    </p:embeddedFont>
    <p:embeddedFont>
      <p:font typeface="#9Slide07 SVNStick A Round" panose="02000503000000000000" charset="0"/>
      <p:regular r:id="rId51"/>
    </p:embeddedFont>
    <p:embeddedFont>
      <p:font typeface="#9Slide07 IcielCrocante" panose="020B0604020202020204" charset="0"/>
      <p:regular r:id="rId52"/>
    </p:embeddedFont>
    <p:embeddedFont>
      <p:font typeface="Mouse Memoirs" panose="020B0604020202020204" charset="0"/>
      <p:regular r:id="rId53"/>
      <p:bold r:id="rId54"/>
      <p:italic r:id="rId55"/>
      <p:boldItalic r:id="rId56"/>
    </p:embeddedFont>
    <p:embeddedFont>
      <p:font typeface="Comic Sans MS" panose="030F0702030302020204" pitchFamily="66" charset="0"/>
      <p:regular r:id="rId57"/>
      <p:bold r:id="rId58"/>
      <p:italic r:id="rId59"/>
      <p:boldItalic r:id="rId60"/>
    </p:embeddedFont>
    <p:embeddedFont>
      <p:font typeface="Sport Day" panose="020B060402020202020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16"/>
    <a:srgbClr val="B2D2BD"/>
    <a:srgbClr val="59996E"/>
    <a:srgbClr val="2B4B36"/>
    <a:srgbClr val="1F3526"/>
    <a:srgbClr val="629C77"/>
    <a:srgbClr val="236333"/>
    <a:srgbClr val="308845"/>
    <a:srgbClr val="41B95E"/>
    <a:srgbClr val="65C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4" autoAdjust="0"/>
    <p:restoredTop sz="94364" autoAdjust="0"/>
  </p:normalViewPr>
  <p:slideViewPr>
    <p:cSldViewPr snapToGrid="0" showGuides="1">
      <p:cViewPr varScale="1">
        <p:scale>
          <a:sx n="73" d="100"/>
          <a:sy n="73" d="100"/>
        </p:scale>
        <p:origin x="738" y="54"/>
      </p:cViewPr>
      <p:guideLst>
        <p:guide orient="horz" pos="3226"/>
        <p:guide pos="529"/>
        <p:guide pos="2320"/>
        <p:guide orient="horz" pos="3997"/>
        <p:guide pos="1323"/>
        <p:guide pos="3341"/>
        <p:guide pos="4339"/>
        <p:guide pos="5337"/>
        <p:guide pos="6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2241-071C-40B6-A785-92AEF3E9F530}"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F8478-87C1-49B7-99D2-F47F5EFD1693}" type="slidenum">
              <a:rPr lang="en-US" smtClean="0"/>
              <a:t>‹#›</a:t>
            </a:fld>
            <a:endParaRPr lang="en-US"/>
          </a:p>
        </p:txBody>
      </p:sp>
    </p:spTree>
    <p:extLst>
      <p:ext uri="{BB962C8B-B14F-4D97-AF65-F5344CB8AC3E}">
        <p14:creationId xmlns:p14="http://schemas.microsoft.com/office/powerpoint/2010/main" val="8157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the piggy bank to show questions.</a:t>
            </a:r>
          </a:p>
          <a:p>
            <a:pPr marL="171450" indent="-171450">
              <a:buFontTx/>
              <a:buChar char="-"/>
            </a:pPr>
            <a:r>
              <a:rPr lang="en-US" dirty="0"/>
              <a:t>Click team names to give pupils the number of coins they get for each correct answer.</a:t>
            </a:r>
          </a:p>
        </p:txBody>
      </p:sp>
      <p:sp>
        <p:nvSpPr>
          <p:cNvPr id="4" name="Slide Number Placeholder 3"/>
          <p:cNvSpPr>
            <a:spLocks noGrp="1"/>
          </p:cNvSpPr>
          <p:nvPr>
            <p:ph type="sldNum" sz="quarter" idx="5"/>
          </p:nvPr>
        </p:nvSpPr>
        <p:spPr/>
        <p:txBody>
          <a:bodyPr/>
          <a:lstStyle/>
          <a:p>
            <a:fld id="{27CF8478-87C1-49B7-99D2-F47F5EFD1693}" type="slidenum">
              <a:rPr lang="en-US" smtClean="0"/>
              <a:t>30</a:t>
            </a:fld>
            <a:endParaRPr lang="en-US"/>
          </a:p>
        </p:txBody>
      </p:sp>
    </p:spTree>
    <p:extLst>
      <p:ext uri="{BB962C8B-B14F-4D97-AF65-F5344CB8AC3E}">
        <p14:creationId xmlns:p14="http://schemas.microsoft.com/office/powerpoint/2010/main" val="189738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32</a:t>
            </a:fld>
            <a:endParaRPr lang="en-US"/>
          </a:p>
        </p:txBody>
      </p:sp>
    </p:spTree>
    <p:extLst>
      <p:ext uri="{BB962C8B-B14F-4D97-AF65-F5344CB8AC3E}">
        <p14:creationId xmlns:p14="http://schemas.microsoft.com/office/powerpoint/2010/main" val="32991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33</a:t>
            </a:fld>
            <a:endParaRPr lang="en-US"/>
          </a:p>
        </p:txBody>
      </p:sp>
    </p:spTree>
    <p:extLst>
      <p:ext uri="{BB962C8B-B14F-4D97-AF65-F5344CB8AC3E}">
        <p14:creationId xmlns:p14="http://schemas.microsoft.com/office/powerpoint/2010/main" val="94988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34</a:t>
            </a:fld>
            <a:endParaRPr lang="en-US"/>
          </a:p>
        </p:txBody>
      </p:sp>
    </p:spTree>
    <p:extLst>
      <p:ext uri="{BB962C8B-B14F-4D97-AF65-F5344CB8AC3E}">
        <p14:creationId xmlns:p14="http://schemas.microsoft.com/office/powerpoint/2010/main" val="61161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35</a:t>
            </a:fld>
            <a:endParaRPr lang="en-US"/>
          </a:p>
        </p:txBody>
      </p:sp>
    </p:spTree>
    <p:extLst>
      <p:ext uri="{BB962C8B-B14F-4D97-AF65-F5344CB8AC3E}">
        <p14:creationId xmlns:p14="http://schemas.microsoft.com/office/powerpoint/2010/main" val="427868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36</a:t>
            </a:fld>
            <a:endParaRPr lang="en-US"/>
          </a:p>
        </p:txBody>
      </p:sp>
    </p:spTree>
    <p:extLst>
      <p:ext uri="{BB962C8B-B14F-4D97-AF65-F5344CB8AC3E}">
        <p14:creationId xmlns:p14="http://schemas.microsoft.com/office/powerpoint/2010/main" val="263430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37</a:t>
            </a:fld>
            <a:endParaRPr lang="en-US"/>
          </a:p>
        </p:txBody>
      </p:sp>
    </p:spTree>
    <p:extLst>
      <p:ext uri="{BB962C8B-B14F-4D97-AF65-F5344CB8AC3E}">
        <p14:creationId xmlns:p14="http://schemas.microsoft.com/office/powerpoint/2010/main" val="358549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38</a:t>
            </a:fld>
            <a:endParaRPr lang="en-US"/>
          </a:p>
        </p:txBody>
      </p:sp>
    </p:spTree>
    <p:extLst>
      <p:ext uri="{BB962C8B-B14F-4D97-AF65-F5344CB8AC3E}">
        <p14:creationId xmlns:p14="http://schemas.microsoft.com/office/powerpoint/2010/main" val="380947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39</a:t>
            </a:fld>
            <a:endParaRPr lang="en-US"/>
          </a:p>
        </p:txBody>
      </p:sp>
    </p:spTree>
    <p:extLst>
      <p:ext uri="{BB962C8B-B14F-4D97-AF65-F5344CB8AC3E}">
        <p14:creationId xmlns:p14="http://schemas.microsoft.com/office/powerpoint/2010/main" val="11058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417429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10-04-2026</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2.xml"/><Relationship Id="rId7" Type="http://schemas.openxmlformats.org/officeDocument/2006/relationships/slide" Target="slide36.xml"/><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slide" Target="slide35.xml"/><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3.xml"/><Relationship Id="rId9" Type="http://schemas.openxmlformats.org/officeDocument/2006/relationships/slide" Target="slide38.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38.png"/><Relationship Id="rId4" Type="http://schemas.openxmlformats.org/officeDocument/2006/relationships/slide" Target="slide30.xml"/><Relationship Id="rId9" Type="http://schemas.openxmlformats.org/officeDocument/2006/relationships/image" Target="../media/image27.jpeg"/></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22.jpeg"/><Relationship Id="rId4" Type="http://schemas.openxmlformats.org/officeDocument/2006/relationships/slide" Target="slide30.xml"/><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22.jpeg"/><Relationship Id="rId4" Type="http://schemas.openxmlformats.org/officeDocument/2006/relationships/slide" Target="slide30.xml"/><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41.jpeg"/><Relationship Id="rId4" Type="http://schemas.openxmlformats.org/officeDocument/2006/relationships/image" Target="../media/image25.pn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41.jpeg"/><Relationship Id="rId4" Type="http://schemas.openxmlformats.org/officeDocument/2006/relationships/slide" Target="slide30.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24.jpeg"/><Relationship Id="rId4" Type="http://schemas.openxmlformats.org/officeDocument/2006/relationships/image" Target="../media/image25.png"/><Relationship Id="rId9"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38.png"/><Relationship Id="rId4" Type="http://schemas.openxmlformats.org/officeDocument/2006/relationships/slide" Target="slide30.xml"/><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64267" y="1902672"/>
            <a:ext cx="5508154"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Look, listen and repeat.</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2</a:t>
            </a:r>
          </a:p>
        </p:txBody>
      </p:sp>
    </p:spTree>
    <p:extLst>
      <p:ext uri="{BB962C8B-B14F-4D97-AF65-F5344CB8AC3E}">
        <p14:creationId xmlns:p14="http://schemas.microsoft.com/office/powerpoint/2010/main" val="89290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6617" end="13688.625"/>
                </p14:media>
              </p:ext>
            </p:extLst>
          </p:nvPr>
        </p:nvPicPr>
        <p:blipFill>
          <a:blip r:embed="rId4"/>
          <a:stretch>
            <a:fillRect/>
          </a:stretch>
        </p:blipFill>
        <p:spPr>
          <a:xfrm>
            <a:off x="9836647" y="872009"/>
            <a:ext cx="730637" cy="730637"/>
          </a:xfrm>
          <a:prstGeom prst="rect">
            <a:avLst/>
          </a:prstGeom>
        </p:spPr>
      </p:pic>
      <p:pic>
        <p:nvPicPr>
          <p:cNvPr id="4" name="Picture 3"/>
          <p:cNvPicPr>
            <a:picLocks noChangeAspect="1"/>
          </p:cNvPicPr>
          <p:nvPr/>
        </p:nvPicPr>
        <p:blipFill>
          <a:blip r:embed="rId5"/>
          <a:stretch>
            <a:fillRect/>
          </a:stretch>
        </p:blipFill>
        <p:spPr>
          <a:xfrm>
            <a:off x="2157975" y="1703006"/>
            <a:ext cx="8043990" cy="4617846"/>
          </a:xfrm>
          <a:prstGeom prst="rect">
            <a:avLst/>
          </a:prstGeom>
        </p:spPr>
      </p:pic>
    </p:spTree>
    <p:extLst>
      <p:ext uri="{BB962C8B-B14F-4D97-AF65-F5344CB8AC3E}">
        <p14:creationId xmlns:p14="http://schemas.microsoft.com/office/powerpoint/2010/main" val="3837443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F08EC-1AE5-1E50-3391-09C9FD331FE4}"/>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25082" end="482.625"/>
                </p14:media>
              </p:ext>
            </p:extLst>
          </p:nvPr>
        </p:nvPicPr>
        <p:blipFill>
          <a:blip r:embed="rId4"/>
          <a:stretch>
            <a:fillRect/>
          </a:stretch>
        </p:blipFill>
        <p:spPr>
          <a:xfrm>
            <a:off x="9836647" y="872009"/>
            <a:ext cx="730637" cy="730637"/>
          </a:xfrm>
          <a:prstGeom prst="rect">
            <a:avLst/>
          </a:prstGeom>
        </p:spPr>
      </p:pic>
      <p:pic>
        <p:nvPicPr>
          <p:cNvPr id="3" name="Picture 2"/>
          <p:cNvPicPr>
            <a:picLocks noChangeAspect="1"/>
          </p:cNvPicPr>
          <p:nvPr/>
        </p:nvPicPr>
        <p:blipFill rotWithShape="1">
          <a:blip r:embed="rId5"/>
          <a:srcRect l="2017"/>
          <a:stretch/>
        </p:blipFill>
        <p:spPr>
          <a:xfrm>
            <a:off x="2050433" y="1602646"/>
            <a:ext cx="8091133" cy="4838276"/>
          </a:xfrm>
          <a:prstGeom prst="rect">
            <a:avLst/>
          </a:prstGeom>
        </p:spPr>
      </p:pic>
    </p:spTree>
    <p:extLst>
      <p:ext uri="{BB962C8B-B14F-4D97-AF65-F5344CB8AC3E}">
        <p14:creationId xmlns:p14="http://schemas.microsoft.com/office/powerpoint/2010/main" val="360045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765915" y="802833"/>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4" name="Track 86">
            <a:hlinkClick r:id="" action="ppaction://media"/>
            <a:extLst>
              <a:ext uri="{FF2B5EF4-FFF2-40B4-BE49-F238E27FC236}">
                <a16:creationId xmlns:a16="http://schemas.microsoft.com/office/drawing/2014/main" id="{B6C1BE1A-20E7-CF3A-2F90-238C2AD4F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4746" y="913531"/>
            <a:ext cx="609600" cy="609600"/>
          </a:xfrm>
          <a:prstGeom prst="rect">
            <a:avLst/>
          </a:prstGeom>
        </p:spPr>
      </p:pic>
      <p:pic>
        <p:nvPicPr>
          <p:cNvPr id="5" name="Picture 4">
            <a:extLst>
              <a:ext uri="{FF2B5EF4-FFF2-40B4-BE49-F238E27FC236}">
                <a16:creationId xmlns:a16="http://schemas.microsoft.com/office/drawing/2014/main" id="{B3575BD2-1F02-004F-AE5F-8DFF955959D9}"/>
              </a:ext>
            </a:extLst>
          </p:cNvPr>
          <p:cNvPicPr>
            <a:picLocks noChangeAspect="1"/>
          </p:cNvPicPr>
          <p:nvPr/>
        </p:nvPicPr>
        <p:blipFill>
          <a:blip r:embed="rId5"/>
          <a:stretch>
            <a:fillRect/>
          </a:stretch>
        </p:blipFill>
        <p:spPr>
          <a:xfrm>
            <a:off x="871615" y="2506040"/>
            <a:ext cx="5395131" cy="3097205"/>
          </a:xfrm>
          <a:prstGeom prst="rect">
            <a:avLst/>
          </a:prstGeom>
        </p:spPr>
      </p:pic>
      <p:pic>
        <p:nvPicPr>
          <p:cNvPr id="7" name="Picture 6">
            <a:extLst>
              <a:ext uri="{FF2B5EF4-FFF2-40B4-BE49-F238E27FC236}">
                <a16:creationId xmlns:a16="http://schemas.microsoft.com/office/drawing/2014/main" id="{3619729B-8DB9-EC9A-7867-9F704AB96BCE}"/>
              </a:ext>
            </a:extLst>
          </p:cNvPr>
          <p:cNvPicPr>
            <a:picLocks noChangeAspect="1"/>
          </p:cNvPicPr>
          <p:nvPr/>
        </p:nvPicPr>
        <p:blipFill rotWithShape="1">
          <a:blip r:embed="rId6"/>
          <a:srcRect l="2017"/>
          <a:stretch/>
        </p:blipFill>
        <p:spPr>
          <a:xfrm>
            <a:off x="6140876" y="2506040"/>
            <a:ext cx="5179509" cy="3097205"/>
          </a:xfrm>
          <a:prstGeom prst="rect">
            <a:avLst/>
          </a:prstGeom>
        </p:spPr>
      </p:pic>
    </p:spTree>
    <p:extLst>
      <p:ext uri="{BB962C8B-B14F-4D97-AF65-F5344CB8AC3E}">
        <p14:creationId xmlns:p14="http://schemas.microsoft.com/office/powerpoint/2010/main" val="19557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133999" y="1894909"/>
            <a:ext cx="6090993"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Listen, point and say.</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3</a:t>
            </a:r>
          </a:p>
        </p:txBody>
      </p:sp>
    </p:spTree>
    <p:extLst>
      <p:ext uri="{BB962C8B-B14F-4D97-AF65-F5344CB8AC3E}">
        <p14:creationId xmlns:p14="http://schemas.microsoft.com/office/powerpoint/2010/main" val="338729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Peacocks Mate? | Scienc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399" y="1900456"/>
            <a:ext cx="6265202" cy="4189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504AF-BC9F-411B-93A6-A771C2B12593}"/>
              </a:ext>
            </a:extLst>
          </p:cNvPr>
          <p:cNvSpPr txBox="1"/>
          <p:nvPr/>
        </p:nvSpPr>
        <p:spPr>
          <a:xfrm>
            <a:off x="2555095" y="767930"/>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dance beautifully</a:t>
            </a:r>
            <a:endParaRPr lang="en-IN" sz="5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5956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74943"/>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run quickly</a:t>
            </a:r>
            <a:endParaRPr lang="en-IN" sz="5400" b="1" u="sng" dirty="0">
              <a:solidFill>
                <a:srgbClr val="7030A0"/>
              </a:solidFill>
              <a:latin typeface="Comic Sans MS" panose="030F0702030302020204" pitchFamily="66" charset="0"/>
            </a:endParaRPr>
          </a:p>
        </p:txBody>
      </p:sp>
      <p:pic>
        <p:nvPicPr>
          <p:cNvPr id="4"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3" y="2009610"/>
            <a:ext cx="6620634" cy="3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38156"/>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roar loudly</a:t>
            </a:r>
            <a:endParaRPr lang="en-IN" sz="5400" b="1" u="sng" dirty="0">
              <a:solidFill>
                <a:srgbClr val="7030A0"/>
              </a:solidFill>
              <a:latin typeface="Comic Sans MS" panose="030F0702030302020204" pitchFamily="66" charset="0"/>
            </a:endParaRPr>
          </a:p>
        </p:txBody>
      </p:sp>
      <p:pic>
        <p:nvPicPr>
          <p:cNvPr id="5" name="Picture 4"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298" y="1889868"/>
            <a:ext cx="6089404" cy="42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51398"/>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sing merrily</a:t>
            </a:r>
            <a:endParaRPr lang="en-IN" sz="5400" b="1" u="sng" dirty="0">
              <a:solidFill>
                <a:srgbClr val="7030A0"/>
              </a:solidFill>
              <a:latin typeface="Comic Sans MS" panose="030F0702030302020204" pitchFamily="66" charset="0"/>
            </a:endParaRPr>
          </a:p>
        </p:txBody>
      </p:sp>
      <p:pic>
        <p:nvPicPr>
          <p:cNvPr id="4"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17" y="1872759"/>
            <a:ext cx="6350765" cy="423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441968"/>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grpSp>
        <p:nvGrpSpPr>
          <p:cNvPr id="3" name="Group 2">
            <a:extLst>
              <a:ext uri="{FF2B5EF4-FFF2-40B4-BE49-F238E27FC236}">
                <a16:creationId xmlns:a16="http://schemas.microsoft.com/office/drawing/2014/main" id="{13A187B7-F27C-BA8F-E441-157994C37645}"/>
              </a:ext>
            </a:extLst>
          </p:cNvPr>
          <p:cNvGrpSpPr/>
          <p:nvPr/>
        </p:nvGrpSpPr>
        <p:grpSpPr>
          <a:xfrm>
            <a:off x="3428029" y="1994438"/>
            <a:ext cx="6043197" cy="1173771"/>
            <a:chOff x="4381848" y="3233899"/>
            <a:chExt cx="4320356" cy="794675"/>
          </a:xfrm>
        </p:grpSpPr>
        <p:pic>
          <p:nvPicPr>
            <p:cNvPr id="9" name="Picture 8">
              <a:extLst>
                <a:ext uri="{FF2B5EF4-FFF2-40B4-BE49-F238E27FC236}">
                  <a16:creationId xmlns:a16="http://schemas.microsoft.com/office/drawing/2014/main" id="{F16E1A5E-6307-8535-B482-4EB3217E4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10" name="TextBox 9">
              <a:extLst>
                <a:ext uri="{FF2B5EF4-FFF2-40B4-BE49-F238E27FC236}">
                  <a16:creationId xmlns:a16="http://schemas.microsoft.com/office/drawing/2014/main" id="{FC652378-6EBA-6211-2F98-E3E6610AB44B}"/>
                </a:ext>
              </a:extLst>
            </p:cNvPr>
            <p:cNvSpPr txBox="1"/>
            <p:nvPr/>
          </p:nvSpPr>
          <p:spPr>
            <a:xfrm>
              <a:off x="4381848" y="3297682"/>
              <a:ext cx="4320356" cy="395909"/>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LESSON 2 - PERIOD 3</a:t>
              </a:r>
            </a:p>
          </p:txBody>
        </p:sp>
      </p:grpSp>
      <p:sp>
        <p:nvSpPr>
          <p:cNvPr id="7" name="TextBox 6"/>
          <p:cNvSpPr txBox="1"/>
          <p:nvPr/>
        </p:nvSpPr>
        <p:spPr>
          <a:xfrm>
            <a:off x="5493395" y="3657601"/>
            <a:ext cx="3062776" cy="523220"/>
          </a:xfrm>
          <a:prstGeom prst="rect">
            <a:avLst/>
          </a:prstGeom>
          <a:noFill/>
        </p:spPr>
        <p:txBody>
          <a:bodyPr wrap="square" rtlCol="0">
            <a:spAutoFit/>
          </a:bodyPr>
          <a:lstStyle/>
          <a:p>
            <a:r>
              <a:rPr lang="en-US" sz="2800" b="1" i="1" dirty="0" smtClean="0">
                <a:solidFill>
                  <a:schemeClr val="accent4">
                    <a:lumMod val="75000"/>
                  </a:schemeClr>
                </a:solidFill>
                <a:ea typeface="Segoe UI Black" panose="020B0A02040204020203" pitchFamily="34" charset="0"/>
              </a:rPr>
              <a:t>Teacher: Ms. My</a:t>
            </a:r>
            <a:endParaRPr lang="en-US" sz="2800" b="1" i="1" dirty="0">
              <a:solidFill>
                <a:schemeClr val="accent4">
                  <a:lumMod val="75000"/>
                </a:schemeClr>
              </a:solidFill>
              <a:ea typeface="Segoe UI Black" panose="020B0A02040204020203" pitchFamily="34" charset="0"/>
            </a:endParaRPr>
          </a:p>
        </p:txBody>
      </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1451522" y="782044"/>
            <a:ext cx="9290690" cy="731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ouse Memoirs"/>
              <a:buNone/>
              <a:defRPr sz="7000" b="0" i="0" u="none" strike="noStrike" cap="none">
                <a:solidFill>
                  <a:schemeClr val="accent4"/>
                </a:solidFill>
                <a:latin typeface="Comic Sans MS" panose="030F0702030302020204" pitchFamily="66" charset="0"/>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dirty="0">
                <a:solidFill>
                  <a:srgbClr val="002060"/>
                </a:solidFill>
              </a:rPr>
              <a:t>Listen, point and say.</a:t>
            </a:r>
          </a:p>
        </p:txBody>
      </p:sp>
      <p:pic>
        <p:nvPicPr>
          <p:cNvPr id="4" name="Picture 3"/>
          <p:cNvPicPr>
            <a:picLocks noChangeAspect="1"/>
          </p:cNvPicPr>
          <p:nvPr/>
        </p:nvPicPr>
        <p:blipFill>
          <a:blip r:embed="rId4"/>
          <a:stretch>
            <a:fillRect/>
          </a:stretch>
        </p:blipFill>
        <p:spPr>
          <a:xfrm>
            <a:off x="1525568" y="1668848"/>
            <a:ext cx="9140864" cy="4528981"/>
          </a:xfrm>
          <a:prstGeom prst="rect">
            <a:avLst/>
          </a:prstGeom>
        </p:spPr>
      </p:pic>
      <p:pic>
        <p:nvPicPr>
          <p:cNvPr id="3" name="Track 87">
            <a:hlinkClick r:id="" action="ppaction://media"/>
            <a:extLst>
              <a:ext uri="{FF2B5EF4-FFF2-40B4-BE49-F238E27FC236}">
                <a16:creationId xmlns:a16="http://schemas.microsoft.com/office/drawing/2014/main" id="{00B6866D-3B46-7C0E-370C-99A6D2AE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4778" y="782044"/>
            <a:ext cx="731975" cy="731975"/>
          </a:xfrm>
          <a:prstGeom prst="rect">
            <a:avLst/>
          </a:prstGeom>
        </p:spPr>
      </p:pic>
    </p:spTree>
    <p:extLst>
      <p:ext uri="{BB962C8B-B14F-4D97-AF65-F5344CB8AC3E}">
        <p14:creationId xmlns:p14="http://schemas.microsoft.com/office/powerpoint/2010/main" val="12520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AB899DAC-1629-597D-B0C8-9E3A9C54C5BA}"/>
              </a:ext>
            </a:extLst>
          </p:cNvPr>
          <p:cNvPicPr>
            <a:picLocks noChangeAspect="1"/>
          </p:cNvPicPr>
          <p:nvPr/>
        </p:nvPicPr>
        <p:blipFill>
          <a:blip r:embed="rId2"/>
          <a:stretch>
            <a:fillRect/>
          </a:stretch>
        </p:blipFill>
        <p:spPr>
          <a:xfrm>
            <a:off x="3295561" y="1079712"/>
            <a:ext cx="5600877" cy="4437808"/>
          </a:xfrm>
          <a:prstGeom prst="rect">
            <a:avLst/>
          </a:prstGeom>
        </p:spPr>
      </p:pic>
    </p:spTree>
    <p:extLst>
      <p:ext uri="{BB962C8B-B14F-4D97-AF65-F5344CB8AC3E}">
        <p14:creationId xmlns:p14="http://schemas.microsoft.com/office/powerpoint/2010/main" val="642614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0F77CB0-8957-0AE9-E6A2-CEEC6491F316}"/>
              </a:ext>
            </a:extLst>
          </p:cNvPr>
          <p:cNvPicPr>
            <a:picLocks noChangeAspect="1"/>
          </p:cNvPicPr>
          <p:nvPr/>
        </p:nvPicPr>
        <p:blipFill>
          <a:blip r:embed="rId2"/>
          <a:stretch>
            <a:fillRect/>
          </a:stretch>
        </p:blipFill>
        <p:spPr>
          <a:xfrm>
            <a:off x="3202550" y="1076803"/>
            <a:ext cx="5786899" cy="4486759"/>
          </a:xfrm>
          <a:prstGeom prst="rect">
            <a:avLst/>
          </a:prstGeom>
        </p:spPr>
      </p:pic>
    </p:spTree>
    <p:extLst>
      <p:ext uri="{BB962C8B-B14F-4D97-AF65-F5344CB8AC3E}">
        <p14:creationId xmlns:p14="http://schemas.microsoft.com/office/powerpoint/2010/main" val="276583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E50019FC-007A-0907-8D48-A3F5CD03EA29}"/>
              </a:ext>
            </a:extLst>
          </p:cNvPr>
          <p:cNvPicPr>
            <a:picLocks noChangeAspect="1"/>
          </p:cNvPicPr>
          <p:nvPr/>
        </p:nvPicPr>
        <p:blipFill>
          <a:blip r:embed="rId2"/>
          <a:stretch>
            <a:fillRect/>
          </a:stretch>
        </p:blipFill>
        <p:spPr>
          <a:xfrm>
            <a:off x="3366604" y="1109272"/>
            <a:ext cx="5699906" cy="4438792"/>
          </a:xfrm>
          <a:prstGeom prst="rect">
            <a:avLst/>
          </a:prstGeom>
        </p:spPr>
      </p:pic>
    </p:spTree>
    <p:extLst>
      <p:ext uri="{BB962C8B-B14F-4D97-AF65-F5344CB8AC3E}">
        <p14:creationId xmlns:p14="http://schemas.microsoft.com/office/powerpoint/2010/main" val="223078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13E721F-7FB4-97A6-3018-08C1615218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45" b="97398" l="441" r="97059">
                        <a14:foregroundMark x1="6176" y1="5390" x2="80000" y2="34201"/>
                        <a14:foregroundMark x1="80000" y1="34201" x2="73088" y2="21747"/>
                        <a14:foregroundMark x1="73088" y1="21747" x2="36324" y2="15985"/>
                        <a14:foregroundMark x1="36324" y1="15985" x2="63676" y2="11896"/>
                        <a14:foregroundMark x1="63676" y1="11896" x2="84118" y2="13569"/>
                        <a14:foregroundMark x1="5588" y1="5390" x2="8088" y2="89405"/>
                        <a14:foregroundMark x1="8088" y1="89405" x2="45735" y2="89777"/>
                        <a14:foregroundMark x1="45735" y1="89777" x2="70735" y2="89591"/>
                        <a14:foregroundMark x1="70735" y1="89591" x2="76765" y2="89591"/>
                        <a14:foregroundMark x1="5882" y1="64498" x2="33382" y2="84387"/>
                        <a14:foregroundMark x1="5882" y1="6320" x2="4265" y2="64498"/>
                        <a14:foregroundMark x1="6912" y1="94052" x2="39412" y2="96840"/>
                        <a14:foregroundMark x1="29559" y1="4647" x2="54265" y2="10223"/>
                        <a14:foregroundMark x1="30735" y1="6691" x2="8824" y2="15799"/>
                        <a14:foregroundMark x1="1176" y1="2416" x2="2794" y2="45353"/>
                        <a14:foregroundMark x1="88971" y1="8550" x2="95147" y2="66357"/>
                        <a14:foregroundMark x1="95147" y1="66357" x2="82794" y2="80297"/>
                        <a14:foregroundMark x1="82794" y1="80297" x2="28676" y2="86431"/>
                        <a14:foregroundMark x1="3088" y1="79182" x2="3676" y2="94238"/>
                        <a14:foregroundMark x1="3676" y1="94238" x2="4412" y2="96468"/>
                        <a14:foregroundMark x1="21912" y1="84758" x2="34118" y2="84758"/>
                        <a14:foregroundMark x1="50882" y1="94981" x2="78824" y2="84015"/>
                        <a14:foregroundMark x1="74559" y1="96468" x2="79559" y2="87361"/>
                        <a14:foregroundMark x1="40294" y1="97398" x2="69118" y2="95539"/>
                        <a14:foregroundMark x1="71176" y1="96840" x2="79559" y2="93866"/>
                        <a14:foregroundMark x1="79559" y1="93866" x2="80000" y2="92193"/>
                        <a14:foregroundMark x1="81618" y1="3532" x2="92353" y2="6134"/>
                        <a14:foregroundMark x1="92353" y1="6134" x2="96324" y2="15799"/>
                        <a14:foregroundMark x1="96324" y1="15799" x2="97059" y2="41450"/>
                        <a14:foregroundMark x1="7206" y1="7993" x2="9706" y2="9480"/>
                        <a14:foregroundMark x1="39706" y1="30669" x2="41029" y2="42193"/>
                        <a14:foregroundMark x1="31176" y1="26394" x2="29118" y2="38662"/>
                      </a14:backgroundRemoval>
                    </a14:imgEffect>
                  </a14:imgLayer>
                </a14:imgProps>
              </a:ext>
            </a:extLst>
          </a:blip>
          <a:srcRect b="1915"/>
          <a:stretch/>
        </p:blipFill>
        <p:spPr>
          <a:xfrm>
            <a:off x="3220609" y="1100837"/>
            <a:ext cx="5750781" cy="4462725"/>
          </a:xfrm>
          <a:prstGeom prst="rect">
            <a:avLst/>
          </a:prstGeom>
        </p:spPr>
      </p:pic>
    </p:spTree>
    <p:extLst>
      <p:ext uri="{BB962C8B-B14F-4D97-AF65-F5344CB8AC3E}">
        <p14:creationId xmlns:p14="http://schemas.microsoft.com/office/powerpoint/2010/main" val="4235758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895202" y="2380080"/>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Let’s talk.</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Tree>
    <p:extLst>
      <p:ext uri="{BB962C8B-B14F-4D97-AF65-F5344CB8AC3E}">
        <p14:creationId xmlns:p14="http://schemas.microsoft.com/office/powerpoint/2010/main" val="862353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3F673-7B3B-2D71-7F15-F4AE6A2D4160}"/>
              </a:ext>
            </a:extLst>
          </p:cNvPr>
          <p:cNvPicPr>
            <a:picLocks noChangeAspect="1"/>
          </p:cNvPicPr>
          <p:nvPr/>
        </p:nvPicPr>
        <p:blipFill>
          <a:blip r:embed="rId2"/>
          <a:stretch>
            <a:fillRect/>
          </a:stretch>
        </p:blipFill>
        <p:spPr>
          <a:xfrm>
            <a:off x="837727" y="1078020"/>
            <a:ext cx="10516545" cy="4997316"/>
          </a:xfrm>
          <a:prstGeom prst="rect">
            <a:avLst/>
          </a:prstGeom>
        </p:spPr>
      </p:pic>
    </p:spTree>
    <p:extLst>
      <p:ext uri="{BB962C8B-B14F-4D97-AF65-F5344CB8AC3E}">
        <p14:creationId xmlns:p14="http://schemas.microsoft.com/office/powerpoint/2010/main" val="226633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468217"/>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Fun corner</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785062" y="2199800"/>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3291745" y="2293139"/>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5</a:t>
            </a:r>
          </a:p>
        </p:txBody>
      </p:sp>
    </p:spTree>
    <p:extLst>
      <p:ext uri="{BB962C8B-B14F-4D97-AF65-F5344CB8AC3E}">
        <p14:creationId xmlns:p14="http://schemas.microsoft.com/office/powerpoint/2010/main" val="3408374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 Time H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14653" b="22803"/>
          <a:stretch/>
        </p:blipFill>
        <p:spPr bwMode="auto">
          <a:xfrm>
            <a:off x="1875050" y="679765"/>
            <a:ext cx="8441900" cy="28540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41803" y="3366654"/>
            <a:ext cx="10565295" cy="2854036"/>
            <a:chOff x="475236" y="2524990"/>
            <a:chExt cx="7923971" cy="2140527"/>
          </a:xfrm>
        </p:grpSpPr>
        <p:pic>
          <p:nvPicPr>
            <p:cNvPr id="4" name="Picture 4" descr="Piggy Bank Clip Art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78" t="5119" r="12296" b="14622"/>
            <a:stretch/>
          </p:blipFill>
          <p:spPr bwMode="auto">
            <a:xfrm>
              <a:off x="475236" y="2524990"/>
              <a:ext cx="1818409" cy="21405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9345" y="3145213"/>
              <a:ext cx="6219862" cy="1419620"/>
              <a:chOff x="2023481" y="2272377"/>
              <a:chExt cx="6219862" cy="1419620"/>
            </a:xfrm>
          </p:grpSpPr>
          <p:sp>
            <p:nvSpPr>
              <p:cNvPr id="6" name="Flowchart: Terminator 5"/>
              <p:cNvSpPr/>
              <p:nvPr/>
            </p:nvSpPr>
            <p:spPr>
              <a:xfrm>
                <a:off x="2023481" y="2348342"/>
                <a:ext cx="6219862" cy="1267691"/>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FFFFF"/>
                  </a:solidFill>
                  <a:sym typeface="Arial"/>
                </a:endParaRPr>
              </a:p>
            </p:txBody>
          </p:sp>
          <p:sp>
            <p:nvSpPr>
              <p:cNvPr id="7" name="Rectangle 6"/>
              <p:cNvSpPr/>
              <p:nvPr/>
            </p:nvSpPr>
            <p:spPr>
              <a:xfrm>
                <a:off x="2917899" y="2272377"/>
                <a:ext cx="4431021" cy="1419620"/>
              </a:xfrm>
              <a:prstGeom prst="rect">
                <a:avLst/>
              </a:prstGeom>
              <a:noFill/>
            </p:spPr>
            <p:txBody>
              <a:bodyPr wrap="none" lIns="121920" tIns="60960" rIns="121920" bIns="60960">
                <a:spAutoFit/>
              </a:bodyPr>
              <a:lstStyle/>
              <a:p>
                <a:pPr algn="ctr">
                  <a:buClr>
                    <a:srgbClr val="000000"/>
                  </a:buClr>
                  <a:buFont typeface="Arial"/>
                  <a:buNone/>
                </a:pPr>
                <a:r>
                  <a:rPr lang="en-US" sz="11500" b="1" kern="0" dirty="0">
                    <a:ln w="12700">
                      <a:solidFill>
                        <a:srgbClr val="E87644">
                          <a:lumMod val="75000"/>
                        </a:srgbClr>
                      </a:solidFill>
                      <a:prstDash val="solid"/>
                    </a:ln>
                    <a:solidFill>
                      <a:srgbClr val="E87070">
                        <a:lumMod val="75000"/>
                      </a:srgbClr>
                    </a:solidFill>
                    <a:effectLst>
                      <a:outerShdw dist="38100" dir="2640000" algn="bl" rotWithShape="0">
                        <a:srgbClr val="A9E7EA">
                          <a:lumMod val="75000"/>
                        </a:srgbClr>
                      </a:outerShdw>
                    </a:effectLst>
                    <a:latin typeface="#9Slide07 SVNStick A Round" panose="02000503000000000000" pitchFamily="2" charset="0"/>
                    <a:cs typeface="Agent Orange" panose="00000400000000000000" pitchFamily="2" charset="0"/>
                    <a:sym typeface="Arial"/>
                  </a:rPr>
                  <a:t>Piggy Bank</a:t>
                </a:r>
              </a:p>
            </p:txBody>
          </p:sp>
        </p:grpSp>
      </p:grpSp>
    </p:spTree>
    <p:extLst>
      <p:ext uri="{BB962C8B-B14F-4D97-AF65-F5344CB8AC3E}">
        <p14:creationId xmlns:p14="http://schemas.microsoft.com/office/powerpoint/2010/main" val="8544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8CC1C58-3725-4C35-AD9A-06228C97903C}"/>
              </a:ext>
            </a:extLst>
          </p:cNvPr>
          <p:cNvSpPr/>
          <p:nvPr/>
        </p:nvSpPr>
        <p:spPr>
          <a:xfrm>
            <a:off x="2207253" y="1916278"/>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A9C4138A-0134-41DC-9830-CCEBE69C2787}"/>
              </a:ext>
            </a:extLst>
          </p:cNvPr>
          <p:cNvSpPr/>
          <p:nvPr/>
        </p:nvSpPr>
        <p:spPr>
          <a:xfrm>
            <a:off x="6181075" y="3323227"/>
            <a:ext cx="832513" cy="786049"/>
          </a:xfrm>
          <a:prstGeom prst="roundRect">
            <a:avLst/>
          </a:prstGeom>
          <a:solidFill>
            <a:srgbClr val="308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Rectangle: Rounded Corners 16">
            <a:extLst>
              <a:ext uri="{FF2B5EF4-FFF2-40B4-BE49-F238E27FC236}">
                <a16:creationId xmlns:a16="http://schemas.microsoft.com/office/drawing/2014/main" id="{6718B731-192D-42F0-A26D-0AAB2D399CF3}"/>
              </a:ext>
            </a:extLst>
          </p:cNvPr>
          <p:cNvSpPr/>
          <p:nvPr/>
        </p:nvSpPr>
        <p:spPr>
          <a:xfrm>
            <a:off x="4082548" y="5054320"/>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Rectangle: Rounded Corners 17">
            <a:extLst>
              <a:ext uri="{FF2B5EF4-FFF2-40B4-BE49-F238E27FC236}">
                <a16:creationId xmlns:a16="http://schemas.microsoft.com/office/drawing/2014/main" id="{8563CA02-5CFB-4F7B-9B36-30EA9B2BEA60}"/>
              </a:ext>
            </a:extLst>
          </p:cNvPr>
          <p:cNvSpPr/>
          <p:nvPr/>
        </p:nvSpPr>
        <p:spPr>
          <a:xfrm>
            <a:off x="2211818" y="3338889"/>
            <a:ext cx="832513" cy="786049"/>
          </a:xfrm>
          <a:prstGeom prst="roundRect">
            <a:avLst/>
          </a:prstGeom>
          <a:solidFill>
            <a:srgbClr val="3CA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8B98CE5F-1651-4CE7-8EB8-E1679FB8ED93}"/>
              </a:ext>
            </a:extLst>
          </p:cNvPr>
          <p:cNvSpPr/>
          <p:nvPr/>
        </p:nvSpPr>
        <p:spPr>
          <a:xfrm>
            <a:off x="6181076" y="1914409"/>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B1588E44-F78F-4B09-A9CF-45D641926BDA}"/>
              </a:ext>
            </a:extLst>
          </p:cNvPr>
          <p:cNvSpPr txBox="1"/>
          <p:nvPr/>
        </p:nvSpPr>
        <p:spPr>
          <a:xfrm>
            <a:off x="2180792" y="1893803"/>
            <a:ext cx="931373"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01</a:t>
            </a:r>
          </a:p>
        </p:txBody>
      </p:sp>
      <p:sp>
        <p:nvSpPr>
          <p:cNvPr id="27" name="TextBox 26">
            <a:extLst>
              <a:ext uri="{FF2B5EF4-FFF2-40B4-BE49-F238E27FC236}">
                <a16:creationId xmlns:a16="http://schemas.microsoft.com/office/drawing/2014/main" id="{83926214-6FDF-4B64-A7DB-94AC657BC7EC}"/>
              </a:ext>
            </a:extLst>
          </p:cNvPr>
          <p:cNvSpPr txBox="1"/>
          <p:nvPr/>
        </p:nvSpPr>
        <p:spPr>
          <a:xfrm>
            <a:off x="2180792" y="3338189"/>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03</a:t>
            </a:r>
          </a:p>
        </p:txBody>
      </p:sp>
      <p:sp>
        <p:nvSpPr>
          <p:cNvPr id="28" name="TextBox 27">
            <a:extLst>
              <a:ext uri="{FF2B5EF4-FFF2-40B4-BE49-F238E27FC236}">
                <a16:creationId xmlns:a16="http://schemas.microsoft.com/office/drawing/2014/main" id="{C99C7C01-A4A4-4415-8E9B-048D0ED553EC}"/>
              </a:ext>
            </a:extLst>
          </p:cNvPr>
          <p:cNvSpPr txBox="1"/>
          <p:nvPr/>
        </p:nvSpPr>
        <p:spPr>
          <a:xfrm>
            <a:off x="6117251" y="1902298"/>
            <a:ext cx="1007211"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02</a:t>
            </a:r>
          </a:p>
        </p:txBody>
      </p:sp>
      <p:sp>
        <p:nvSpPr>
          <p:cNvPr id="29" name="TextBox 28">
            <a:extLst>
              <a:ext uri="{FF2B5EF4-FFF2-40B4-BE49-F238E27FC236}">
                <a16:creationId xmlns:a16="http://schemas.microsoft.com/office/drawing/2014/main" id="{BBBEA11A-F0C5-4E7D-93E9-9AB80026E0F5}"/>
              </a:ext>
            </a:extLst>
          </p:cNvPr>
          <p:cNvSpPr txBox="1"/>
          <p:nvPr/>
        </p:nvSpPr>
        <p:spPr>
          <a:xfrm>
            <a:off x="6109577" y="3316414"/>
            <a:ext cx="1022560"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04</a:t>
            </a:r>
          </a:p>
        </p:txBody>
      </p:sp>
      <p:sp>
        <p:nvSpPr>
          <p:cNvPr id="32" name="TextBox 31">
            <a:extLst>
              <a:ext uri="{FF2B5EF4-FFF2-40B4-BE49-F238E27FC236}">
                <a16:creationId xmlns:a16="http://schemas.microsoft.com/office/drawing/2014/main" id="{836DEAA5-65BA-422E-AF41-886ABFB6F38F}"/>
              </a:ext>
            </a:extLst>
          </p:cNvPr>
          <p:cNvSpPr txBox="1"/>
          <p:nvPr/>
        </p:nvSpPr>
        <p:spPr>
          <a:xfrm>
            <a:off x="4018169" y="5076793"/>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05</a:t>
            </a:r>
          </a:p>
        </p:txBody>
      </p:sp>
      <p:sp>
        <p:nvSpPr>
          <p:cNvPr id="2" name="TextBox 1">
            <a:extLst>
              <a:ext uri="{FF2B5EF4-FFF2-40B4-BE49-F238E27FC236}">
                <a16:creationId xmlns:a16="http://schemas.microsoft.com/office/drawing/2014/main" id="{EAB898E3-9F27-4935-A8F5-91887E338021}"/>
              </a:ext>
            </a:extLst>
          </p:cNvPr>
          <p:cNvSpPr txBox="1"/>
          <p:nvPr/>
        </p:nvSpPr>
        <p:spPr>
          <a:xfrm>
            <a:off x="2982508" y="776873"/>
            <a:ext cx="6302830" cy="830997"/>
          </a:xfrm>
          <a:prstGeom prst="rect">
            <a:avLst/>
          </a:prstGeom>
          <a:noFill/>
        </p:spPr>
        <p:txBody>
          <a:bodyPr wrap="square" rtlCol="0">
            <a:spAutoFit/>
          </a:bodyPr>
          <a:lstStyle/>
          <a:p>
            <a:pPr algn="ctr"/>
            <a:r>
              <a:rPr lang="en-IN" sz="4800" dirty="0">
                <a:solidFill>
                  <a:srgbClr val="629C77"/>
                </a:solidFill>
                <a:latin typeface="Comic Sans MS" panose="030F0702030302020204" pitchFamily="66" charset="0"/>
              </a:rPr>
              <a:t>Table of Contents</a:t>
            </a:r>
          </a:p>
        </p:txBody>
      </p:sp>
      <p:sp>
        <p:nvSpPr>
          <p:cNvPr id="3" name="TextBox 2">
            <a:extLst>
              <a:ext uri="{FF2B5EF4-FFF2-40B4-BE49-F238E27FC236}">
                <a16:creationId xmlns:a16="http://schemas.microsoft.com/office/drawing/2014/main" id="{7761123A-180B-4A73-BCB6-DCD15595735B}"/>
              </a:ext>
            </a:extLst>
          </p:cNvPr>
          <p:cNvSpPr txBox="1"/>
          <p:nvPr/>
        </p:nvSpPr>
        <p:spPr>
          <a:xfrm>
            <a:off x="3158687" y="2052663"/>
            <a:ext cx="2568477" cy="646331"/>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Warm-up</a:t>
            </a:r>
          </a:p>
        </p:txBody>
      </p:sp>
      <p:sp>
        <p:nvSpPr>
          <p:cNvPr id="4" name="TextBox 3">
            <a:extLst>
              <a:ext uri="{FF2B5EF4-FFF2-40B4-BE49-F238E27FC236}">
                <a16:creationId xmlns:a16="http://schemas.microsoft.com/office/drawing/2014/main" id="{94E063E6-915E-47D9-B141-B814E82FAFD8}"/>
              </a:ext>
            </a:extLst>
          </p:cNvPr>
          <p:cNvSpPr txBox="1"/>
          <p:nvPr/>
        </p:nvSpPr>
        <p:spPr>
          <a:xfrm>
            <a:off x="7203636" y="1902645"/>
            <a:ext cx="2843211" cy="1200329"/>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Look, listen and repeat. </a:t>
            </a:r>
          </a:p>
        </p:txBody>
      </p:sp>
      <p:grpSp>
        <p:nvGrpSpPr>
          <p:cNvPr id="14" name="Group 13">
            <a:extLst>
              <a:ext uri="{FF2B5EF4-FFF2-40B4-BE49-F238E27FC236}">
                <a16:creationId xmlns:a16="http://schemas.microsoft.com/office/drawing/2014/main" id="{5CCBEB7D-6648-400A-BD12-0AA206F3EF0D}"/>
              </a:ext>
            </a:extLst>
          </p:cNvPr>
          <p:cNvGrpSpPr/>
          <p:nvPr/>
        </p:nvGrpSpPr>
        <p:grpSpPr>
          <a:xfrm>
            <a:off x="7203636" y="3419921"/>
            <a:ext cx="3143521" cy="715664"/>
            <a:chOff x="6000009" y="3415520"/>
            <a:chExt cx="3143521" cy="715664"/>
          </a:xfrm>
        </p:grpSpPr>
        <p:sp>
          <p:nvSpPr>
            <p:cNvPr id="6" name="TextBox 5">
              <a:extLst>
                <a:ext uri="{FF2B5EF4-FFF2-40B4-BE49-F238E27FC236}">
                  <a16:creationId xmlns:a16="http://schemas.microsoft.com/office/drawing/2014/main" id="{42DFC999-FDAB-4BA2-9AAC-2F935608B235}"/>
                </a:ext>
              </a:extLst>
            </p:cNvPr>
            <p:cNvSpPr txBox="1"/>
            <p:nvPr/>
          </p:nvSpPr>
          <p:spPr>
            <a:xfrm>
              <a:off x="6000009" y="3415520"/>
              <a:ext cx="3143521" cy="584775"/>
            </a:xfrm>
            <a:prstGeom prst="rect">
              <a:avLst/>
            </a:prstGeom>
            <a:noFill/>
          </p:spPr>
          <p:txBody>
            <a:bodyPr wrap="square" rtlCol="0" anchor="ctr">
              <a:spAutoFit/>
            </a:bodyPr>
            <a:lstStyle/>
            <a:p>
              <a:endParaRPr lang="en-IN" sz="3200" dirty="0">
                <a:solidFill>
                  <a:srgbClr val="629C77"/>
                </a:solidFill>
                <a:latin typeface="Comic Sans MS" panose="030F0702030302020204" pitchFamily="66" charset="0"/>
              </a:endParaRPr>
            </a:p>
          </p:txBody>
        </p:sp>
        <p:sp>
          <p:nvSpPr>
            <p:cNvPr id="10" name="TextBox 9">
              <a:extLst>
                <a:ext uri="{FF2B5EF4-FFF2-40B4-BE49-F238E27FC236}">
                  <a16:creationId xmlns:a16="http://schemas.microsoft.com/office/drawing/2014/main" id="{E9955FDA-8146-4BE6-8934-70BCE868B17A}"/>
                </a:ext>
              </a:extLst>
            </p:cNvPr>
            <p:cNvSpPr txBox="1"/>
            <p:nvPr/>
          </p:nvSpPr>
          <p:spPr>
            <a:xfrm>
              <a:off x="6030951" y="3710363"/>
              <a:ext cx="2843211" cy="420821"/>
            </a:xfrm>
            <a:prstGeom prst="rect">
              <a:avLst/>
            </a:prstGeom>
            <a:noFill/>
          </p:spPr>
          <p:txBody>
            <a:bodyPr wrap="square">
              <a:spAutoFit/>
            </a:bodyPr>
            <a:lstStyle/>
            <a:p>
              <a:pPr>
                <a:lnSpc>
                  <a:spcPct val="150000"/>
                </a:lnSpc>
              </a:pPr>
              <a:endParaRPr lang="en-IN" sz="1600" dirty="0">
                <a:solidFill>
                  <a:schemeClr val="bg1">
                    <a:lumMod val="50000"/>
                  </a:schemeClr>
                </a:solidFill>
                <a:latin typeface="Comic Sans MS" panose="030F0702030302020204" pitchFamily="66" charset="0"/>
              </a:endParaRPr>
            </a:p>
          </p:txBody>
        </p:sp>
      </p:grpSp>
      <p:sp>
        <p:nvSpPr>
          <p:cNvPr id="5" name="TextBox 4">
            <a:extLst>
              <a:ext uri="{FF2B5EF4-FFF2-40B4-BE49-F238E27FC236}">
                <a16:creationId xmlns:a16="http://schemas.microsoft.com/office/drawing/2014/main" id="{74E1B205-07EA-40FA-98BA-BEA01E2E40CB}"/>
              </a:ext>
            </a:extLst>
          </p:cNvPr>
          <p:cNvSpPr txBox="1"/>
          <p:nvPr/>
        </p:nvSpPr>
        <p:spPr>
          <a:xfrm>
            <a:off x="3095570" y="3178088"/>
            <a:ext cx="3049755" cy="1200329"/>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Listen, point and say.</a:t>
            </a:r>
          </a:p>
        </p:txBody>
      </p:sp>
      <p:sp>
        <p:nvSpPr>
          <p:cNvPr id="34" name="TextBox 33">
            <a:extLst>
              <a:ext uri="{FF2B5EF4-FFF2-40B4-BE49-F238E27FC236}">
                <a16:creationId xmlns:a16="http://schemas.microsoft.com/office/drawing/2014/main" id="{D96D6EF9-1DC9-4934-82BF-1793A03ADAFA}"/>
              </a:ext>
            </a:extLst>
          </p:cNvPr>
          <p:cNvSpPr txBox="1"/>
          <p:nvPr/>
        </p:nvSpPr>
        <p:spPr>
          <a:xfrm>
            <a:off x="7226587" y="3418935"/>
            <a:ext cx="2753595" cy="646331"/>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Let’s talk.</a:t>
            </a:r>
          </a:p>
        </p:txBody>
      </p:sp>
      <p:sp>
        <p:nvSpPr>
          <p:cNvPr id="35" name="TextBox 34">
            <a:extLst>
              <a:ext uri="{FF2B5EF4-FFF2-40B4-BE49-F238E27FC236}">
                <a16:creationId xmlns:a16="http://schemas.microsoft.com/office/drawing/2014/main" id="{D67293E9-B68F-48BE-96F3-B0FBF42B0E40}"/>
              </a:ext>
            </a:extLst>
          </p:cNvPr>
          <p:cNvSpPr txBox="1"/>
          <p:nvPr/>
        </p:nvSpPr>
        <p:spPr>
          <a:xfrm>
            <a:off x="5089759" y="5228275"/>
            <a:ext cx="2753595" cy="646331"/>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Fun corner</a:t>
            </a:r>
          </a:p>
        </p:txBody>
      </p:sp>
    </p:spTree>
    <p:extLst>
      <p:ext uri="{BB962C8B-B14F-4D97-AF65-F5344CB8AC3E}">
        <p14:creationId xmlns:p14="http://schemas.microsoft.com/office/powerpoint/2010/main" val="4054314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0604" y="935277"/>
            <a:ext cx="2388795" cy="913007"/>
          </a:xfrm>
          <a:prstGeom prst="rect">
            <a:avLst/>
          </a:prstGeom>
          <a:noFill/>
        </p:spPr>
        <p:txBody>
          <a:bodyPr wrap="none" rtlCol="0">
            <a:spAutoFit/>
          </a:bodyPr>
          <a:lstStyle/>
          <a:p>
            <a:pPr>
              <a:buClr>
                <a:srgbClr val="000000"/>
              </a:buClr>
              <a:buFont typeface="Arial"/>
              <a:buNone/>
            </a:pPr>
            <a:r>
              <a:rPr lang="en-US" sz="5333" kern="0" dirty="0">
                <a:solidFill>
                  <a:srgbClr val="C00000"/>
                </a:solidFill>
                <a:latin typeface="#9Slide07 IcielCrocante" panose="02000000000000000000" pitchFamily="2" charset="0"/>
                <a:cs typeface="Arial"/>
                <a:sym typeface="Arial"/>
              </a:rPr>
              <a:t>TEAM 1</a:t>
            </a:r>
          </a:p>
        </p:txBody>
      </p:sp>
      <p:sp>
        <p:nvSpPr>
          <p:cNvPr id="3" name="TextBox 2"/>
          <p:cNvSpPr txBox="1"/>
          <p:nvPr/>
        </p:nvSpPr>
        <p:spPr>
          <a:xfrm>
            <a:off x="5587920" y="935162"/>
            <a:ext cx="2501006" cy="913007"/>
          </a:xfrm>
          <a:prstGeom prst="rect">
            <a:avLst/>
          </a:prstGeom>
          <a:noFill/>
        </p:spPr>
        <p:txBody>
          <a:bodyPr wrap="none" rtlCol="0">
            <a:spAutoFit/>
          </a:bodyPr>
          <a:lstStyle/>
          <a:p>
            <a:pPr>
              <a:buClr>
                <a:srgbClr val="000000"/>
              </a:buClr>
              <a:buFont typeface="Arial"/>
              <a:buNone/>
            </a:pPr>
            <a:r>
              <a:rPr lang="en-US" sz="5333" kern="0" dirty="0">
                <a:solidFill>
                  <a:srgbClr val="E87644">
                    <a:lumMod val="75000"/>
                  </a:srgbClr>
                </a:solidFill>
                <a:latin typeface="#9Slide07 IcielCrocante" panose="02000000000000000000" pitchFamily="2" charset="0"/>
                <a:cs typeface="Arial"/>
                <a:sym typeface="Arial"/>
              </a:rPr>
              <a:t>TEAM 2</a:t>
            </a:r>
          </a:p>
        </p:txBody>
      </p:sp>
      <p:sp>
        <p:nvSpPr>
          <p:cNvPr id="4" name="TextBox 3"/>
          <p:cNvSpPr txBox="1"/>
          <p:nvPr/>
        </p:nvSpPr>
        <p:spPr>
          <a:xfrm>
            <a:off x="8617447" y="983111"/>
            <a:ext cx="2549096" cy="913007"/>
          </a:xfrm>
          <a:prstGeom prst="rect">
            <a:avLst/>
          </a:prstGeom>
          <a:noFill/>
        </p:spPr>
        <p:txBody>
          <a:bodyPr wrap="none" rtlCol="0">
            <a:spAutoFit/>
          </a:bodyPr>
          <a:lstStyle/>
          <a:p>
            <a:pPr>
              <a:buClr>
                <a:srgbClr val="000000"/>
              </a:buClr>
              <a:buFont typeface="Arial"/>
              <a:buNone/>
            </a:pPr>
            <a:r>
              <a:rPr lang="en-US" sz="5333" kern="0" dirty="0">
                <a:solidFill>
                  <a:srgbClr val="0070C0"/>
                </a:solidFill>
                <a:latin typeface="#9Slide07 IcielCrocante" panose="02000000000000000000" pitchFamily="2" charset="0"/>
                <a:cs typeface="Arial"/>
                <a:sym typeface="Arial"/>
              </a:rPr>
              <a:t>TEAM 3</a:t>
            </a:r>
          </a:p>
        </p:txBody>
      </p:sp>
      <p:pic>
        <p:nvPicPr>
          <p:cNvPr id="5" name="Picture 16" descr="Ten Most Important Money-Saving Tips You Never Learned | GOBankingRates">
            <a:hlinkClick r:id="rId3" action="ppaction://hlinksldjump"/>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628" b="-5102"/>
          <a:stretch/>
        </p:blipFill>
        <p:spPr bwMode="auto">
          <a:xfrm>
            <a:off x="-307536" y="-115661"/>
            <a:ext cx="3149059" cy="3544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C851CE55-2C6E-93FC-F530-5D50006E5BB9}"/>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784" y="2891812"/>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1DF9EA8-EB0C-770A-7491-CF212FCF664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1896118"/>
            <a:ext cx="594356" cy="632527"/>
          </a:xfrm>
          <a:prstGeom prst="rect">
            <a:avLst/>
          </a:prstGeom>
        </p:spPr>
      </p:pic>
      <p:pic>
        <p:nvPicPr>
          <p:cNvPr id="25" name="Picture 24">
            <a:extLst>
              <a:ext uri="{FF2B5EF4-FFF2-40B4-BE49-F238E27FC236}">
                <a16:creationId xmlns:a16="http://schemas.microsoft.com/office/drawing/2014/main" id="{9F675C59-BD22-5A07-0C09-3E68BEB22CD8}"/>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1896116"/>
            <a:ext cx="594356" cy="632527"/>
          </a:xfrm>
          <a:prstGeom prst="rect">
            <a:avLst/>
          </a:prstGeom>
        </p:spPr>
      </p:pic>
      <p:pic>
        <p:nvPicPr>
          <p:cNvPr id="26" name="Picture 25">
            <a:extLst>
              <a:ext uri="{FF2B5EF4-FFF2-40B4-BE49-F238E27FC236}">
                <a16:creationId xmlns:a16="http://schemas.microsoft.com/office/drawing/2014/main" id="{E0AEA0AC-1AAE-3E4F-969D-19A51FA2E8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1896117"/>
            <a:ext cx="594356" cy="632527"/>
          </a:xfrm>
          <a:prstGeom prst="rect">
            <a:avLst/>
          </a:prstGeom>
        </p:spPr>
      </p:pic>
      <p:pic>
        <p:nvPicPr>
          <p:cNvPr id="27" name="Picture 26">
            <a:extLst>
              <a:ext uri="{FF2B5EF4-FFF2-40B4-BE49-F238E27FC236}">
                <a16:creationId xmlns:a16="http://schemas.microsoft.com/office/drawing/2014/main" id="{64318D50-4B23-956F-433F-0012EA6F6B8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2676540"/>
            <a:ext cx="594356" cy="632527"/>
          </a:xfrm>
          <a:prstGeom prst="rect">
            <a:avLst/>
          </a:prstGeom>
        </p:spPr>
      </p:pic>
      <p:pic>
        <p:nvPicPr>
          <p:cNvPr id="28" name="Picture 27">
            <a:extLst>
              <a:ext uri="{FF2B5EF4-FFF2-40B4-BE49-F238E27FC236}">
                <a16:creationId xmlns:a16="http://schemas.microsoft.com/office/drawing/2014/main" id="{0D5F6438-E0C6-BB74-EF40-257C140DC45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2676538"/>
            <a:ext cx="594356" cy="632527"/>
          </a:xfrm>
          <a:prstGeom prst="rect">
            <a:avLst/>
          </a:prstGeom>
        </p:spPr>
      </p:pic>
      <p:pic>
        <p:nvPicPr>
          <p:cNvPr id="29" name="Picture 28">
            <a:extLst>
              <a:ext uri="{FF2B5EF4-FFF2-40B4-BE49-F238E27FC236}">
                <a16:creationId xmlns:a16="http://schemas.microsoft.com/office/drawing/2014/main" id="{A53CAD0F-03D7-1B88-7971-47AEC5E9864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2676539"/>
            <a:ext cx="594356" cy="632527"/>
          </a:xfrm>
          <a:prstGeom prst="rect">
            <a:avLst/>
          </a:prstGeom>
        </p:spPr>
      </p:pic>
      <p:pic>
        <p:nvPicPr>
          <p:cNvPr id="33" name="Picture 32">
            <a:extLst>
              <a:ext uri="{FF2B5EF4-FFF2-40B4-BE49-F238E27FC236}">
                <a16:creationId xmlns:a16="http://schemas.microsoft.com/office/drawing/2014/main" id="{E4DD873B-BF44-191F-4914-BCAF42E1B83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3463007"/>
            <a:ext cx="594356" cy="632527"/>
          </a:xfrm>
          <a:prstGeom prst="rect">
            <a:avLst/>
          </a:prstGeom>
        </p:spPr>
      </p:pic>
      <p:pic>
        <p:nvPicPr>
          <p:cNvPr id="34" name="Picture 33">
            <a:extLst>
              <a:ext uri="{FF2B5EF4-FFF2-40B4-BE49-F238E27FC236}">
                <a16:creationId xmlns:a16="http://schemas.microsoft.com/office/drawing/2014/main" id="{CEBC8541-EF47-A2DA-EA0C-B2EC627A768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3463005"/>
            <a:ext cx="594356" cy="632527"/>
          </a:xfrm>
          <a:prstGeom prst="rect">
            <a:avLst/>
          </a:prstGeom>
        </p:spPr>
      </p:pic>
      <p:pic>
        <p:nvPicPr>
          <p:cNvPr id="35" name="Picture 34">
            <a:extLst>
              <a:ext uri="{FF2B5EF4-FFF2-40B4-BE49-F238E27FC236}">
                <a16:creationId xmlns:a16="http://schemas.microsoft.com/office/drawing/2014/main" id="{8209E876-55A1-7CF6-2282-7501D2F417F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3463006"/>
            <a:ext cx="594356" cy="632527"/>
          </a:xfrm>
          <a:prstGeom prst="rect">
            <a:avLst/>
          </a:prstGeom>
        </p:spPr>
      </p:pic>
      <p:pic>
        <p:nvPicPr>
          <p:cNvPr id="36" name="Picture 35">
            <a:extLst>
              <a:ext uri="{FF2B5EF4-FFF2-40B4-BE49-F238E27FC236}">
                <a16:creationId xmlns:a16="http://schemas.microsoft.com/office/drawing/2014/main" id="{F4F2931F-A9F0-E318-B58C-E180F160047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4243429"/>
            <a:ext cx="594356" cy="632527"/>
          </a:xfrm>
          <a:prstGeom prst="rect">
            <a:avLst/>
          </a:prstGeom>
        </p:spPr>
      </p:pic>
      <p:pic>
        <p:nvPicPr>
          <p:cNvPr id="37" name="Picture 36">
            <a:extLst>
              <a:ext uri="{FF2B5EF4-FFF2-40B4-BE49-F238E27FC236}">
                <a16:creationId xmlns:a16="http://schemas.microsoft.com/office/drawing/2014/main" id="{AD9E7377-0298-1999-7849-849B16CBD68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4243427"/>
            <a:ext cx="594356" cy="632527"/>
          </a:xfrm>
          <a:prstGeom prst="rect">
            <a:avLst/>
          </a:prstGeom>
        </p:spPr>
      </p:pic>
      <p:pic>
        <p:nvPicPr>
          <p:cNvPr id="38" name="Picture 37">
            <a:extLst>
              <a:ext uri="{FF2B5EF4-FFF2-40B4-BE49-F238E27FC236}">
                <a16:creationId xmlns:a16="http://schemas.microsoft.com/office/drawing/2014/main" id="{CA5E4A21-A4E3-C419-7FBD-FD2A9AD38D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4243428"/>
            <a:ext cx="594356" cy="632527"/>
          </a:xfrm>
          <a:prstGeom prst="rect">
            <a:avLst/>
          </a:prstGeom>
        </p:spPr>
      </p:pic>
      <p:pic>
        <p:nvPicPr>
          <p:cNvPr id="39" name="Picture 38">
            <a:extLst>
              <a:ext uri="{FF2B5EF4-FFF2-40B4-BE49-F238E27FC236}">
                <a16:creationId xmlns:a16="http://schemas.microsoft.com/office/drawing/2014/main" id="{FFE3C80C-1E20-9A1C-A4B5-30EC931FD71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023851"/>
            <a:ext cx="594356" cy="632527"/>
          </a:xfrm>
          <a:prstGeom prst="rect">
            <a:avLst/>
          </a:prstGeom>
        </p:spPr>
      </p:pic>
      <p:pic>
        <p:nvPicPr>
          <p:cNvPr id="40" name="Picture 39">
            <a:extLst>
              <a:ext uri="{FF2B5EF4-FFF2-40B4-BE49-F238E27FC236}">
                <a16:creationId xmlns:a16="http://schemas.microsoft.com/office/drawing/2014/main" id="{4A8733DE-6C34-5E56-10AF-76CCACBA72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023849"/>
            <a:ext cx="594356" cy="632527"/>
          </a:xfrm>
          <a:prstGeom prst="rect">
            <a:avLst/>
          </a:prstGeom>
        </p:spPr>
      </p:pic>
      <p:pic>
        <p:nvPicPr>
          <p:cNvPr id="41" name="Picture 40">
            <a:extLst>
              <a:ext uri="{FF2B5EF4-FFF2-40B4-BE49-F238E27FC236}">
                <a16:creationId xmlns:a16="http://schemas.microsoft.com/office/drawing/2014/main" id="{C2E047A7-3E2C-1291-6D7E-206529BBD1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023850"/>
            <a:ext cx="594356" cy="632527"/>
          </a:xfrm>
          <a:prstGeom prst="rect">
            <a:avLst/>
          </a:prstGeom>
        </p:spPr>
      </p:pic>
      <p:pic>
        <p:nvPicPr>
          <p:cNvPr id="42" name="Picture 41">
            <a:extLst>
              <a:ext uri="{FF2B5EF4-FFF2-40B4-BE49-F238E27FC236}">
                <a16:creationId xmlns:a16="http://schemas.microsoft.com/office/drawing/2014/main" id="{08768562-21D5-ED3D-F0BD-3CA6B6853B9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804273"/>
            <a:ext cx="594356" cy="632527"/>
          </a:xfrm>
          <a:prstGeom prst="rect">
            <a:avLst/>
          </a:prstGeom>
        </p:spPr>
      </p:pic>
      <p:pic>
        <p:nvPicPr>
          <p:cNvPr id="43" name="Picture 42">
            <a:extLst>
              <a:ext uri="{FF2B5EF4-FFF2-40B4-BE49-F238E27FC236}">
                <a16:creationId xmlns:a16="http://schemas.microsoft.com/office/drawing/2014/main" id="{100F6833-8E3E-FE9D-7989-390BC843AE8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804271"/>
            <a:ext cx="594356" cy="632527"/>
          </a:xfrm>
          <a:prstGeom prst="rect">
            <a:avLst/>
          </a:prstGeom>
        </p:spPr>
      </p:pic>
      <p:pic>
        <p:nvPicPr>
          <p:cNvPr id="44" name="Picture 43">
            <a:extLst>
              <a:ext uri="{FF2B5EF4-FFF2-40B4-BE49-F238E27FC236}">
                <a16:creationId xmlns:a16="http://schemas.microsoft.com/office/drawing/2014/main" id="{90B75325-EE3E-59A8-FBC6-2A6EA5564D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804272"/>
            <a:ext cx="594356" cy="632527"/>
          </a:xfrm>
          <a:prstGeom prst="rect">
            <a:avLst/>
          </a:prstGeom>
        </p:spPr>
      </p:pic>
      <p:pic>
        <p:nvPicPr>
          <p:cNvPr id="45" name="Picture 44">
            <a:extLst>
              <a:ext uri="{FF2B5EF4-FFF2-40B4-BE49-F238E27FC236}">
                <a16:creationId xmlns:a16="http://schemas.microsoft.com/office/drawing/2014/main" id="{9EF0299A-A11E-ABEC-19D3-AAE7C6377C5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1862112"/>
            <a:ext cx="594356" cy="632527"/>
          </a:xfrm>
          <a:prstGeom prst="rect">
            <a:avLst/>
          </a:prstGeom>
        </p:spPr>
      </p:pic>
      <p:pic>
        <p:nvPicPr>
          <p:cNvPr id="46" name="Picture 45">
            <a:extLst>
              <a:ext uri="{FF2B5EF4-FFF2-40B4-BE49-F238E27FC236}">
                <a16:creationId xmlns:a16="http://schemas.microsoft.com/office/drawing/2014/main" id="{EE7D181D-E0F6-C2EF-1F34-E64B23C0DCC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1862110"/>
            <a:ext cx="594356" cy="632527"/>
          </a:xfrm>
          <a:prstGeom prst="rect">
            <a:avLst/>
          </a:prstGeom>
        </p:spPr>
      </p:pic>
      <p:pic>
        <p:nvPicPr>
          <p:cNvPr id="47" name="Picture 46">
            <a:extLst>
              <a:ext uri="{FF2B5EF4-FFF2-40B4-BE49-F238E27FC236}">
                <a16:creationId xmlns:a16="http://schemas.microsoft.com/office/drawing/2014/main" id="{CA2F6E41-93DD-1643-41BC-780343CBC23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1862111"/>
            <a:ext cx="594356" cy="632527"/>
          </a:xfrm>
          <a:prstGeom prst="rect">
            <a:avLst/>
          </a:prstGeom>
        </p:spPr>
      </p:pic>
      <p:pic>
        <p:nvPicPr>
          <p:cNvPr id="48" name="Picture 47">
            <a:extLst>
              <a:ext uri="{FF2B5EF4-FFF2-40B4-BE49-F238E27FC236}">
                <a16:creationId xmlns:a16="http://schemas.microsoft.com/office/drawing/2014/main" id="{86DEAD54-6704-A4BC-99F0-239E6E39C7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2642534"/>
            <a:ext cx="594356" cy="632527"/>
          </a:xfrm>
          <a:prstGeom prst="rect">
            <a:avLst/>
          </a:prstGeom>
        </p:spPr>
      </p:pic>
      <p:pic>
        <p:nvPicPr>
          <p:cNvPr id="49" name="Picture 48">
            <a:extLst>
              <a:ext uri="{FF2B5EF4-FFF2-40B4-BE49-F238E27FC236}">
                <a16:creationId xmlns:a16="http://schemas.microsoft.com/office/drawing/2014/main" id="{A466EAB7-2669-A224-C8C9-C999EBB13AE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2642532"/>
            <a:ext cx="594356" cy="632527"/>
          </a:xfrm>
          <a:prstGeom prst="rect">
            <a:avLst/>
          </a:prstGeom>
        </p:spPr>
      </p:pic>
      <p:pic>
        <p:nvPicPr>
          <p:cNvPr id="50" name="Picture 49">
            <a:extLst>
              <a:ext uri="{FF2B5EF4-FFF2-40B4-BE49-F238E27FC236}">
                <a16:creationId xmlns:a16="http://schemas.microsoft.com/office/drawing/2014/main" id="{5ABE8BB5-AB78-9CEB-9F65-3FFF47F5281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2642533"/>
            <a:ext cx="594356" cy="632527"/>
          </a:xfrm>
          <a:prstGeom prst="rect">
            <a:avLst/>
          </a:prstGeom>
        </p:spPr>
      </p:pic>
      <p:pic>
        <p:nvPicPr>
          <p:cNvPr id="51" name="Picture 50">
            <a:extLst>
              <a:ext uri="{FF2B5EF4-FFF2-40B4-BE49-F238E27FC236}">
                <a16:creationId xmlns:a16="http://schemas.microsoft.com/office/drawing/2014/main" id="{CDBD3ADC-A2F8-462A-7460-C015A31EADC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3429001"/>
            <a:ext cx="594356" cy="632527"/>
          </a:xfrm>
          <a:prstGeom prst="rect">
            <a:avLst/>
          </a:prstGeom>
        </p:spPr>
      </p:pic>
      <p:pic>
        <p:nvPicPr>
          <p:cNvPr id="52" name="Picture 51">
            <a:extLst>
              <a:ext uri="{FF2B5EF4-FFF2-40B4-BE49-F238E27FC236}">
                <a16:creationId xmlns:a16="http://schemas.microsoft.com/office/drawing/2014/main" id="{9354648C-3D19-A00B-9650-34A615EB5AA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3428999"/>
            <a:ext cx="594356" cy="632527"/>
          </a:xfrm>
          <a:prstGeom prst="rect">
            <a:avLst/>
          </a:prstGeom>
        </p:spPr>
      </p:pic>
      <p:pic>
        <p:nvPicPr>
          <p:cNvPr id="53" name="Picture 52">
            <a:extLst>
              <a:ext uri="{FF2B5EF4-FFF2-40B4-BE49-F238E27FC236}">
                <a16:creationId xmlns:a16="http://schemas.microsoft.com/office/drawing/2014/main" id="{493B01F4-EE6F-A4FA-41E8-509DF8A32AE1}"/>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3429000"/>
            <a:ext cx="594356" cy="632527"/>
          </a:xfrm>
          <a:prstGeom prst="rect">
            <a:avLst/>
          </a:prstGeom>
        </p:spPr>
      </p:pic>
      <p:pic>
        <p:nvPicPr>
          <p:cNvPr id="54" name="Picture 53">
            <a:extLst>
              <a:ext uri="{FF2B5EF4-FFF2-40B4-BE49-F238E27FC236}">
                <a16:creationId xmlns:a16="http://schemas.microsoft.com/office/drawing/2014/main" id="{7BF2842F-9B91-3D0E-A7AE-10CDE96D8C6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209423"/>
            <a:ext cx="594356" cy="632527"/>
          </a:xfrm>
          <a:prstGeom prst="rect">
            <a:avLst/>
          </a:prstGeom>
        </p:spPr>
      </p:pic>
      <p:pic>
        <p:nvPicPr>
          <p:cNvPr id="55" name="Picture 54">
            <a:extLst>
              <a:ext uri="{FF2B5EF4-FFF2-40B4-BE49-F238E27FC236}">
                <a16:creationId xmlns:a16="http://schemas.microsoft.com/office/drawing/2014/main" id="{36CB2BE5-F905-C2C1-472A-91DA3D5E8CF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209421"/>
            <a:ext cx="594356" cy="632527"/>
          </a:xfrm>
          <a:prstGeom prst="rect">
            <a:avLst/>
          </a:prstGeom>
        </p:spPr>
      </p:pic>
      <p:pic>
        <p:nvPicPr>
          <p:cNvPr id="56" name="Picture 55">
            <a:extLst>
              <a:ext uri="{FF2B5EF4-FFF2-40B4-BE49-F238E27FC236}">
                <a16:creationId xmlns:a16="http://schemas.microsoft.com/office/drawing/2014/main" id="{A1CB6D7B-DA73-E5BF-AE63-D1FB6BA0B0B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209422"/>
            <a:ext cx="594356" cy="632527"/>
          </a:xfrm>
          <a:prstGeom prst="rect">
            <a:avLst/>
          </a:prstGeom>
        </p:spPr>
      </p:pic>
      <p:pic>
        <p:nvPicPr>
          <p:cNvPr id="57" name="Picture 56">
            <a:extLst>
              <a:ext uri="{FF2B5EF4-FFF2-40B4-BE49-F238E27FC236}">
                <a16:creationId xmlns:a16="http://schemas.microsoft.com/office/drawing/2014/main" id="{B0C285CF-E165-A2E4-CEB5-9EFAF5107C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989845"/>
            <a:ext cx="594356" cy="632527"/>
          </a:xfrm>
          <a:prstGeom prst="rect">
            <a:avLst/>
          </a:prstGeom>
        </p:spPr>
      </p:pic>
      <p:pic>
        <p:nvPicPr>
          <p:cNvPr id="58" name="Picture 57">
            <a:extLst>
              <a:ext uri="{FF2B5EF4-FFF2-40B4-BE49-F238E27FC236}">
                <a16:creationId xmlns:a16="http://schemas.microsoft.com/office/drawing/2014/main" id="{E7602616-F062-36CB-61AB-D67E262333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989843"/>
            <a:ext cx="594356" cy="632527"/>
          </a:xfrm>
          <a:prstGeom prst="rect">
            <a:avLst/>
          </a:prstGeom>
        </p:spPr>
      </p:pic>
      <p:pic>
        <p:nvPicPr>
          <p:cNvPr id="59" name="Picture 58">
            <a:extLst>
              <a:ext uri="{FF2B5EF4-FFF2-40B4-BE49-F238E27FC236}">
                <a16:creationId xmlns:a16="http://schemas.microsoft.com/office/drawing/2014/main" id="{CF4602A5-C548-B37D-3497-2ECBAD69FB4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989844"/>
            <a:ext cx="594356" cy="632527"/>
          </a:xfrm>
          <a:prstGeom prst="rect">
            <a:avLst/>
          </a:prstGeom>
        </p:spPr>
      </p:pic>
      <p:pic>
        <p:nvPicPr>
          <p:cNvPr id="60" name="Picture 59">
            <a:extLst>
              <a:ext uri="{FF2B5EF4-FFF2-40B4-BE49-F238E27FC236}">
                <a16:creationId xmlns:a16="http://schemas.microsoft.com/office/drawing/2014/main" id="{F0034EC8-1A18-8511-3A03-D933573BB6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5770267"/>
            <a:ext cx="594356" cy="632527"/>
          </a:xfrm>
          <a:prstGeom prst="rect">
            <a:avLst/>
          </a:prstGeom>
        </p:spPr>
      </p:pic>
      <p:pic>
        <p:nvPicPr>
          <p:cNvPr id="61" name="Picture 60">
            <a:extLst>
              <a:ext uri="{FF2B5EF4-FFF2-40B4-BE49-F238E27FC236}">
                <a16:creationId xmlns:a16="http://schemas.microsoft.com/office/drawing/2014/main" id="{3736A4B7-C27F-BCD0-3771-FB24E942733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5770265"/>
            <a:ext cx="594356" cy="632527"/>
          </a:xfrm>
          <a:prstGeom prst="rect">
            <a:avLst/>
          </a:prstGeom>
        </p:spPr>
      </p:pic>
      <p:pic>
        <p:nvPicPr>
          <p:cNvPr id="62" name="Picture 61">
            <a:extLst>
              <a:ext uri="{FF2B5EF4-FFF2-40B4-BE49-F238E27FC236}">
                <a16:creationId xmlns:a16="http://schemas.microsoft.com/office/drawing/2014/main" id="{CCEE821F-5F67-2433-5F3A-90B7B2A16B7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5770266"/>
            <a:ext cx="594356" cy="632527"/>
          </a:xfrm>
          <a:prstGeom prst="rect">
            <a:avLst/>
          </a:prstGeom>
        </p:spPr>
      </p:pic>
      <p:pic>
        <p:nvPicPr>
          <p:cNvPr id="63" name="Picture 62">
            <a:extLst>
              <a:ext uri="{FF2B5EF4-FFF2-40B4-BE49-F238E27FC236}">
                <a16:creationId xmlns:a16="http://schemas.microsoft.com/office/drawing/2014/main" id="{A0767A9D-3A70-BCDC-0304-43CEC3DB0824}"/>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1848171"/>
            <a:ext cx="594356" cy="632527"/>
          </a:xfrm>
          <a:prstGeom prst="rect">
            <a:avLst/>
          </a:prstGeom>
        </p:spPr>
      </p:pic>
      <p:pic>
        <p:nvPicPr>
          <p:cNvPr id="64" name="Picture 63">
            <a:extLst>
              <a:ext uri="{FF2B5EF4-FFF2-40B4-BE49-F238E27FC236}">
                <a16:creationId xmlns:a16="http://schemas.microsoft.com/office/drawing/2014/main" id="{C0B7EE7B-A534-1AAB-52C2-A42A86E999D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1848169"/>
            <a:ext cx="594356" cy="632527"/>
          </a:xfrm>
          <a:prstGeom prst="rect">
            <a:avLst/>
          </a:prstGeom>
        </p:spPr>
      </p:pic>
      <p:pic>
        <p:nvPicPr>
          <p:cNvPr id="65" name="Picture 64">
            <a:extLst>
              <a:ext uri="{FF2B5EF4-FFF2-40B4-BE49-F238E27FC236}">
                <a16:creationId xmlns:a16="http://schemas.microsoft.com/office/drawing/2014/main" id="{4D615314-A201-D923-51F5-5744E79A3D4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1848170"/>
            <a:ext cx="594356" cy="632527"/>
          </a:xfrm>
          <a:prstGeom prst="rect">
            <a:avLst/>
          </a:prstGeom>
        </p:spPr>
      </p:pic>
      <p:pic>
        <p:nvPicPr>
          <p:cNvPr id="66" name="Picture 65">
            <a:extLst>
              <a:ext uri="{FF2B5EF4-FFF2-40B4-BE49-F238E27FC236}">
                <a16:creationId xmlns:a16="http://schemas.microsoft.com/office/drawing/2014/main" id="{D36EE145-F9EF-52DB-A86D-AD78115229B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2628593"/>
            <a:ext cx="594356" cy="632527"/>
          </a:xfrm>
          <a:prstGeom prst="rect">
            <a:avLst/>
          </a:prstGeom>
        </p:spPr>
      </p:pic>
      <p:pic>
        <p:nvPicPr>
          <p:cNvPr id="67" name="Picture 66">
            <a:extLst>
              <a:ext uri="{FF2B5EF4-FFF2-40B4-BE49-F238E27FC236}">
                <a16:creationId xmlns:a16="http://schemas.microsoft.com/office/drawing/2014/main" id="{9A589761-7BD0-24E4-7F97-31E079F287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2628591"/>
            <a:ext cx="594356" cy="632527"/>
          </a:xfrm>
          <a:prstGeom prst="rect">
            <a:avLst/>
          </a:prstGeom>
        </p:spPr>
      </p:pic>
      <p:pic>
        <p:nvPicPr>
          <p:cNvPr id="68" name="Picture 67">
            <a:extLst>
              <a:ext uri="{FF2B5EF4-FFF2-40B4-BE49-F238E27FC236}">
                <a16:creationId xmlns:a16="http://schemas.microsoft.com/office/drawing/2014/main" id="{541555D9-8582-C9B8-05EE-6EBEA54D267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2628592"/>
            <a:ext cx="594356" cy="632527"/>
          </a:xfrm>
          <a:prstGeom prst="rect">
            <a:avLst/>
          </a:prstGeom>
        </p:spPr>
      </p:pic>
      <p:pic>
        <p:nvPicPr>
          <p:cNvPr id="69" name="Picture 68">
            <a:extLst>
              <a:ext uri="{FF2B5EF4-FFF2-40B4-BE49-F238E27FC236}">
                <a16:creationId xmlns:a16="http://schemas.microsoft.com/office/drawing/2014/main" id="{A1BE8A0D-86DD-2974-128F-7AF41C3B6BC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3415060"/>
            <a:ext cx="594356" cy="632527"/>
          </a:xfrm>
          <a:prstGeom prst="rect">
            <a:avLst/>
          </a:prstGeom>
        </p:spPr>
      </p:pic>
      <p:pic>
        <p:nvPicPr>
          <p:cNvPr id="70" name="Picture 69">
            <a:extLst>
              <a:ext uri="{FF2B5EF4-FFF2-40B4-BE49-F238E27FC236}">
                <a16:creationId xmlns:a16="http://schemas.microsoft.com/office/drawing/2014/main" id="{E209D0A5-FF6B-7591-8EBD-16E12CF8C07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3415058"/>
            <a:ext cx="594356" cy="632527"/>
          </a:xfrm>
          <a:prstGeom prst="rect">
            <a:avLst/>
          </a:prstGeom>
        </p:spPr>
      </p:pic>
      <p:pic>
        <p:nvPicPr>
          <p:cNvPr id="71" name="Picture 70">
            <a:extLst>
              <a:ext uri="{FF2B5EF4-FFF2-40B4-BE49-F238E27FC236}">
                <a16:creationId xmlns:a16="http://schemas.microsoft.com/office/drawing/2014/main" id="{DDC4B444-BBD5-A764-0643-6A096F95C4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3415059"/>
            <a:ext cx="594356" cy="632527"/>
          </a:xfrm>
          <a:prstGeom prst="rect">
            <a:avLst/>
          </a:prstGeom>
        </p:spPr>
      </p:pic>
      <p:pic>
        <p:nvPicPr>
          <p:cNvPr id="72" name="Picture 71">
            <a:extLst>
              <a:ext uri="{FF2B5EF4-FFF2-40B4-BE49-F238E27FC236}">
                <a16:creationId xmlns:a16="http://schemas.microsoft.com/office/drawing/2014/main" id="{0F23D600-5E00-257E-CF21-E0BCDEDFFA0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195482"/>
            <a:ext cx="594356" cy="632527"/>
          </a:xfrm>
          <a:prstGeom prst="rect">
            <a:avLst/>
          </a:prstGeom>
        </p:spPr>
      </p:pic>
      <p:pic>
        <p:nvPicPr>
          <p:cNvPr id="73" name="Picture 72">
            <a:extLst>
              <a:ext uri="{FF2B5EF4-FFF2-40B4-BE49-F238E27FC236}">
                <a16:creationId xmlns:a16="http://schemas.microsoft.com/office/drawing/2014/main" id="{8B4054D5-4F73-3277-170D-042FF9F93A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195480"/>
            <a:ext cx="594356" cy="632527"/>
          </a:xfrm>
          <a:prstGeom prst="rect">
            <a:avLst/>
          </a:prstGeom>
        </p:spPr>
      </p:pic>
      <p:pic>
        <p:nvPicPr>
          <p:cNvPr id="74" name="Picture 73">
            <a:extLst>
              <a:ext uri="{FF2B5EF4-FFF2-40B4-BE49-F238E27FC236}">
                <a16:creationId xmlns:a16="http://schemas.microsoft.com/office/drawing/2014/main" id="{F1A6C188-BFFD-6A82-C6CF-C9834A30A41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195481"/>
            <a:ext cx="594356" cy="632527"/>
          </a:xfrm>
          <a:prstGeom prst="rect">
            <a:avLst/>
          </a:prstGeom>
        </p:spPr>
      </p:pic>
      <p:pic>
        <p:nvPicPr>
          <p:cNvPr id="75" name="Picture 74">
            <a:extLst>
              <a:ext uri="{FF2B5EF4-FFF2-40B4-BE49-F238E27FC236}">
                <a16:creationId xmlns:a16="http://schemas.microsoft.com/office/drawing/2014/main" id="{55D74E3D-95C5-C91A-1EF0-E92F693B702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975904"/>
            <a:ext cx="594356" cy="632527"/>
          </a:xfrm>
          <a:prstGeom prst="rect">
            <a:avLst/>
          </a:prstGeom>
        </p:spPr>
      </p:pic>
      <p:pic>
        <p:nvPicPr>
          <p:cNvPr id="76" name="Picture 75">
            <a:extLst>
              <a:ext uri="{FF2B5EF4-FFF2-40B4-BE49-F238E27FC236}">
                <a16:creationId xmlns:a16="http://schemas.microsoft.com/office/drawing/2014/main" id="{3194DF36-DA4B-994A-CCCE-477F2976009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975902"/>
            <a:ext cx="594356" cy="632527"/>
          </a:xfrm>
          <a:prstGeom prst="rect">
            <a:avLst/>
          </a:prstGeom>
        </p:spPr>
      </p:pic>
      <p:pic>
        <p:nvPicPr>
          <p:cNvPr id="77" name="Picture 76">
            <a:extLst>
              <a:ext uri="{FF2B5EF4-FFF2-40B4-BE49-F238E27FC236}">
                <a16:creationId xmlns:a16="http://schemas.microsoft.com/office/drawing/2014/main" id="{16DC4173-D172-3254-2785-0EF7E965B6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975903"/>
            <a:ext cx="594356" cy="632527"/>
          </a:xfrm>
          <a:prstGeom prst="rect">
            <a:avLst/>
          </a:prstGeom>
        </p:spPr>
      </p:pic>
      <p:pic>
        <p:nvPicPr>
          <p:cNvPr id="78" name="Picture 77">
            <a:extLst>
              <a:ext uri="{FF2B5EF4-FFF2-40B4-BE49-F238E27FC236}">
                <a16:creationId xmlns:a16="http://schemas.microsoft.com/office/drawing/2014/main" id="{C994DC92-FF45-2A37-0C54-B8E018EE5B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5756326"/>
            <a:ext cx="594356" cy="632527"/>
          </a:xfrm>
          <a:prstGeom prst="rect">
            <a:avLst/>
          </a:prstGeom>
        </p:spPr>
      </p:pic>
      <p:pic>
        <p:nvPicPr>
          <p:cNvPr id="79" name="Picture 78">
            <a:extLst>
              <a:ext uri="{FF2B5EF4-FFF2-40B4-BE49-F238E27FC236}">
                <a16:creationId xmlns:a16="http://schemas.microsoft.com/office/drawing/2014/main" id="{6CE860E7-30FA-DBFB-A6D0-99CEEA1FEA2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5756324"/>
            <a:ext cx="594356" cy="632527"/>
          </a:xfrm>
          <a:prstGeom prst="rect">
            <a:avLst/>
          </a:prstGeom>
        </p:spPr>
      </p:pic>
      <p:pic>
        <p:nvPicPr>
          <p:cNvPr id="80" name="Picture 79">
            <a:extLst>
              <a:ext uri="{FF2B5EF4-FFF2-40B4-BE49-F238E27FC236}">
                <a16:creationId xmlns:a16="http://schemas.microsoft.com/office/drawing/2014/main" id="{ECA165D2-864D-97E2-FAA3-E3A35793889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5756325"/>
            <a:ext cx="594356" cy="632527"/>
          </a:xfrm>
          <a:prstGeom prst="rect">
            <a:avLst/>
          </a:prstGeom>
        </p:spPr>
      </p:pic>
    </p:spTree>
    <p:extLst>
      <p:ext uri="{BB962C8B-B14F-4D97-AF65-F5344CB8AC3E}">
        <p14:creationId xmlns:p14="http://schemas.microsoft.com/office/powerpoint/2010/main" val="2829202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nodeType="click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4"/>
                    </p:tgtEl>
                  </p:cond>
                </p:stCondLst>
                <p:endSync evt="end" delay="0">
                  <p:rtn val="all"/>
                </p:endSync>
                <p:childTnLst>
                  <p:par>
                    <p:cTn id="112" fill="hold">
                      <p:stCondLst>
                        <p:cond delay="0"/>
                      </p:stCondLst>
                      <p:childTnLst>
                        <p:par>
                          <p:cTn id="113" fill="hold">
                            <p:stCondLst>
                              <p:cond delay="0"/>
                            </p:stCondLst>
                            <p:childTnLst>
                              <p:par>
                                <p:cTn id="114" presetID="2" presetClass="entr" presetSubtype="1" fill="hold" nodeType="click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additive="base">
                                        <p:cTn id="116" dur="500" fill="hold"/>
                                        <p:tgtEl>
                                          <p:spTgt spid="63"/>
                                        </p:tgtEl>
                                        <p:attrNameLst>
                                          <p:attrName>ppt_x</p:attrName>
                                        </p:attrNameLst>
                                      </p:cBhvr>
                                      <p:tavLst>
                                        <p:tav tm="0">
                                          <p:val>
                                            <p:strVal val="#ppt_x"/>
                                          </p:val>
                                        </p:tav>
                                        <p:tav tm="100000">
                                          <p:val>
                                            <p:strVal val="#ppt_x"/>
                                          </p:val>
                                        </p:tav>
                                      </p:tavLst>
                                    </p:anim>
                                    <p:anim calcmode="lin" valueType="num">
                                      <p:cBhvr additive="base">
                                        <p:cTn id="11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1" fill="hold" nodeType="clickEffect">
                                  <p:stCondLst>
                                    <p:cond delay="0"/>
                                  </p:stCondLst>
                                  <p:childTnLst>
                                    <p:set>
                                      <p:cBhvr>
                                        <p:cTn id="121" dur="1" fill="hold">
                                          <p:stCondLst>
                                            <p:cond delay="0"/>
                                          </p:stCondLst>
                                        </p:cTn>
                                        <p:tgtEl>
                                          <p:spTgt spid="64"/>
                                        </p:tgtEl>
                                        <p:attrNameLst>
                                          <p:attrName>style.visibility</p:attrName>
                                        </p:attrNameLst>
                                      </p:cBhvr>
                                      <p:to>
                                        <p:strVal val="visible"/>
                                      </p:to>
                                    </p:set>
                                    <p:anim calcmode="lin" valueType="num">
                                      <p:cBhvr additive="base">
                                        <p:cTn id="122" dur="500" fill="hold"/>
                                        <p:tgtEl>
                                          <p:spTgt spid="64"/>
                                        </p:tgtEl>
                                        <p:attrNameLst>
                                          <p:attrName>ppt_x</p:attrName>
                                        </p:attrNameLst>
                                      </p:cBhvr>
                                      <p:tavLst>
                                        <p:tav tm="0">
                                          <p:val>
                                            <p:strVal val="#ppt_x"/>
                                          </p:val>
                                        </p:tav>
                                        <p:tav tm="100000">
                                          <p:val>
                                            <p:strVal val="#ppt_x"/>
                                          </p:val>
                                        </p:tav>
                                      </p:tavLst>
                                    </p:anim>
                                    <p:anim calcmode="lin" valueType="num">
                                      <p:cBhvr additive="base">
                                        <p:cTn id="123"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1" fill="hold" nodeType="clickEffect">
                                  <p:stCondLst>
                                    <p:cond delay="0"/>
                                  </p:stCondLst>
                                  <p:childTnLst>
                                    <p:set>
                                      <p:cBhvr>
                                        <p:cTn id="127" dur="1" fill="hold">
                                          <p:stCondLst>
                                            <p:cond delay="0"/>
                                          </p:stCondLst>
                                        </p:cTn>
                                        <p:tgtEl>
                                          <p:spTgt spid="65"/>
                                        </p:tgtEl>
                                        <p:attrNameLst>
                                          <p:attrName>style.visibility</p:attrName>
                                        </p:attrNameLst>
                                      </p:cBhvr>
                                      <p:to>
                                        <p:strVal val="visible"/>
                                      </p:to>
                                    </p:set>
                                    <p:anim calcmode="lin" valueType="num">
                                      <p:cBhvr additive="base">
                                        <p:cTn id="128" dur="500" fill="hold"/>
                                        <p:tgtEl>
                                          <p:spTgt spid="65"/>
                                        </p:tgtEl>
                                        <p:attrNameLst>
                                          <p:attrName>ppt_x</p:attrName>
                                        </p:attrNameLst>
                                      </p:cBhvr>
                                      <p:tavLst>
                                        <p:tav tm="0">
                                          <p:val>
                                            <p:strVal val="#ppt_x"/>
                                          </p:val>
                                        </p:tav>
                                        <p:tav tm="100000">
                                          <p:val>
                                            <p:strVal val="#ppt_x"/>
                                          </p:val>
                                        </p:tav>
                                      </p:tavLst>
                                    </p:anim>
                                    <p:anim calcmode="lin" valueType="num">
                                      <p:cBhvr additive="base">
                                        <p:cTn id="129"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1" fill="hold" nodeType="clickEffect">
                                  <p:stCondLst>
                                    <p:cond delay="0"/>
                                  </p:stCondLst>
                                  <p:childTnLst>
                                    <p:set>
                                      <p:cBhvr>
                                        <p:cTn id="133" dur="1" fill="hold">
                                          <p:stCondLst>
                                            <p:cond delay="0"/>
                                          </p:stCondLst>
                                        </p:cTn>
                                        <p:tgtEl>
                                          <p:spTgt spid="66"/>
                                        </p:tgtEl>
                                        <p:attrNameLst>
                                          <p:attrName>style.visibility</p:attrName>
                                        </p:attrNameLst>
                                      </p:cBhvr>
                                      <p:to>
                                        <p:strVal val="visible"/>
                                      </p:to>
                                    </p:set>
                                    <p:anim calcmode="lin" valueType="num">
                                      <p:cBhvr additive="base">
                                        <p:cTn id="134" dur="500" fill="hold"/>
                                        <p:tgtEl>
                                          <p:spTgt spid="66"/>
                                        </p:tgtEl>
                                        <p:attrNameLst>
                                          <p:attrName>ppt_x</p:attrName>
                                        </p:attrNameLst>
                                      </p:cBhvr>
                                      <p:tavLst>
                                        <p:tav tm="0">
                                          <p:val>
                                            <p:strVal val="#ppt_x"/>
                                          </p:val>
                                        </p:tav>
                                        <p:tav tm="100000">
                                          <p:val>
                                            <p:strVal val="#ppt_x"/>
                                          </p:val>
                                        </p:tav>
                                      </p:tavLst>
                                    </p:anim>
                                    <p:anim calcmode="lin" valueType="num">
                                      <p:cBhvr additive="base">
                                        <p:cTn id="135"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1" fill="hold" nodeType="clickEffect">
                                  <p:stCondLst>
                                    <p:cond delay="0"/>
                                  </p:stCondLst>
                                  <p:childTnLst>
                                    <p:set>
                                      <p:cBhvr>
                                        <p:cTn id="139" dur="1" fill="hold">
                                          <p:stCondLst>
                                            <p:cond delay="0"/>
                                          </p:stCondLst>
                                        </p:cTn>
                                        <p:tgtEl>
                                          <p:spTgt spid="67"/>
                                        </p:tgtEl>
                                        <p:attrNameLst>
                                          <p:attrName>style.visibility</p:attrName>
                                        </p:attrNameLst>
                                      </p:cBhvr>
                                      <p:to>
                                        <p:strVal val="visible"/>
                                      </p:to>
                                    </p:set>
                                    <p:anim calcmode="lin" valueType="num">
                                      <p:cBhvr additive="base">
                                        <p:cTn id="140" dur="500" fill="hold"/>
                                        <p:tgtEl>
                                          <p:spTgt spid="67"/>
                                        </p:tgtEl>
                                        <p:attrNameLst>
                                          <p:attrName>ppt_x</p:attrName>
                                        </p:attrNameLst>
                                      </p:cBhvr>
                                      <p:tavLst>
                                        <p:tav tm="0">
                                          <p:val>
                                            <p:strVal val="#ppt_x"/>
                                          </p:val>
                                        </p:tav>
                                        <p:tav tm="100000">
                                          <p:val>
                                            <p:strVal val="#ppt_x"/>
                                          </p:val>
                                        </p:tav>
                                      </p:tavLst>
                                    </p:anim>
                                    <p:anim calcmode="lin" valueType="num">
                                      <p:cBhvr additive="base">
                                        <p:cTn id="141"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1" fill="hold" nodeType="clickEffect">
                                  <p:stCondLst>
                                    <p:cond delay="0"/>
                                  </p:stCondLst>
                                  <p:childTnLst>
                                    <p:set>
                                      <p:cBhvr>
                                        <p:cTn id="145" dur="1" fill="hold">
                                          <p:stCondLst>
                                            <p:cond delay="0"/>
                                          </p:stCondLst>
                                        </p:cTn>
                                        <p:tgtEl>
                                          <p:spTgt spid="68"/>
                                        </p:tgtEl>
                                        <p:attrNameLst>
                                          <p:attrName>style.visibility</p:attrName>
                                        </p:attrNameLst>
                                      </p:cBhvr>
                                      <p:to>
                                        <p:strVal val="visible"/>
                                      </p:to>
                                    </p:set>
                                    <p:anim calcmode="lin" valueType="num">
                                      <p:cBhvr additive="base">
                                        <p:cTn id="146" dur="500" fill="hold"/>
                                        <p:tgtEl>
                                          <p:spTgt spid="68"/>
                                        </p:tgtEl>
                                        <p:attrNameLst>
                                          <p:attrName>ppt_x</p:attrName>
                                        </p:attrNameLst>
                                      </p:cBhvr>
                                      <p:tavLst>
                                        <p:tav tm="0">
                                          <p:val>
                                            <p:strVal val="#ppt_x"/>
                                          </p:val>
                                        </p:tav>
                                        <p:tav tm="100000">
                                          <p:val>
                                            <p:strVal val="#ppt_x"/>
                                          </p:val>
                                        </p:tav>
                                      </p:tavLst>
                                    </p:anim>
                                    <p:anim calcmode="lin" valueType="num">
                                      <p:cBhvr additive="base">
                                        <p:cTn id="147"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1" fill="hold" nodeType="clickEffect">
                                  <p:stCondLst>
                                    <p:cond delay="0"/>
                                  </p:stCondLst>
                                  <p:childTnLst>
                                    <p:set>
                                      <p:cBhvr>
                                        <p:cTn id="151" dur="1" fill="hold">
                                          <p:stCondLst>
                                            <p:cond delay="0"/>
                                          </p:stCondLst>
                                        </p:cTn>
                                        <p:tgtEl>
                                          <p:spTgt spid="69"/>
                                        </p:tgtEl>
                                        <p:attrNameLst>
                                          <p:attrName>style.visibility</p:attrName>
                                        </p:attrNameLst>
                                      </p:cBhvr>
                                      <p:to>
                                        <p:strVal val="visible"/>
                                      </p:to>
                                    </p:set>
                                    <p:anim calcmode="lin" valueType="num">
                                      <p:cBhvr additive="base">
                                        <p:cTn id="152" dur="500" fill="hold"/>
                                        <p:tgtEl>
                                          <p:spTgt spid="69"/>
                                        </p:tgtEl>
                                        <p:attrNameLst>
                                          <p:attrName>ppt_x</p:attrName>
                                        </p:attrNameLst>
                                      </p:cBhvr>
                                      <p:tavLst>
                                        <p:tav tm="0">
                                          <p:val>
                                            <p:strVal val="#ppt_x"/>
                                          </p:val>
                                        </p:tav>
                                        <p:tav tm="100000">
                                          <p:val>
                                            <p:strVal val="#ppt_x"/>
                                          </p:val>
                                        </p:tav>
                                      </p:tavLst>
                                    </p:anim>
                                    <p:anim calcmode="lin" valueType="num">
                                      <p:cBhvr additive="base">
                                        <p:cTn id="153"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1" fill="hold" nodeType="clickEffect">
                                  <p:stCondLst>
                                    <p:cond delay="0"/>
                                  </p:stCondLst>
                                  <p:childTnLst>
                                    <p:set>
                                      <p:cBhvr>
                                        <p:cTn id="157" dur="1" fill="hold">
                                          <p:stCondLst>
                                            <p:cond delay="0"/>
                                          </p:stCondLst>
                                        </p:cTn>
                                        <p:tgtEl>
                                          <p:spTgt spid="70"/>
                                        </p:tgtEl>
                                        <p:attrNameLst>
                                          <p:attrName>style.visibility</p:attrName>
                                        </p:attrNameLst>
                                      </p:cBhvr>
                                      <p:to>
                                        <p:strVal val="visible"/>
                                      </p:to>
                                    </p:set>
                                    <p:anim calcmode="lin" valueType="num">
                                      <p:cBhvr additive="base">
                                        <p:cTn id="158" dur="500" fill="hold"/>
                                        <p:tgtEl>
                                          <p:spTgt spid="70"/>
                                        </p:tgtEl>
                                        <p:attrNameLst>
                                          <p:attrName>ppt_x</p:attrName>
                                        </p:attrNameLst>
                                      </p:cBhvr>
                                      <p:tavLst>
                                        <p:tav tm="0">
                                          <p:val>
                                            <p:strVal val="#ppt_x"/>
                                          </p:val>
                                        </p:tav>
                                        <p:tav tm="100000">
                                          <p:val>
                                            <p:strVal val="#ppt_x"/>
                                          </p:val>
                                        </p:tav>
                                      </p:tavLst>
                                    </p:anim>
                                    <p:anim calcmode="lin" valueType="num">
                                      <p:cBhvr additive="base">
                                        <p:cTn id="159"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nodeType="clickEffect">
                                  <p:stCondLst>
                                    <p:cond delay="0"/>
                                  </p:stCondLst>
                                  <p:childTnLst>
                                    <p:set>
                                      <p:cBhvr>
                                        <p:cTn id="163" dur="1" fill="hold">
                                          <p:stCondLst>
                                            <p:cond delay="0"/>
                                          </p:stCondLst>
                                        </p:cTn>
                                        <p:tgtEl>
                                          <p:spTgt spid="71"/>
                                        </p:tgtEl>
                                        <p:attrNameLst>
                                          <p:attrName>style.visibility</p:attrName>
                                        </p:attrNameLst>
                                      </p:cBhvr>
                                      <p:to>
                                        <p:strVal val="visible"/>
                                      </p:to>
                                    </p:set>
                                    <p:anim calcmode="lin" valueType="num">
                                      <p:cBhvr additive="base">
                                        <p:cTn id="164" dur="500" fill="hold"/>
                                        <p:tgtEl>
                                          <p:spTgt spid="71"/>
                                        </p:tgtEl>
                                        <p:attrNameLst>
                                          <p:attrName>ppt_x</p:attrName>
                                        </p:attrNameLst>
                                      </p:cBhvr>
                                      <p:tavLst>
                                        <p:tav tm="0">
                                          <p:val>
                                            <p:strVal val="#ppt_x"/>
                                          </p:val>
                                        </p:tav>
                                        <p:tav tm="100000">
                                          <p:val>
                                            <p:strVal val="#ppt_x"/>
                                          </p:val>
                                        </p:tav>
                                      </p:tavLst>
                                    </p:anim>
                                    <p:anim calcmode="lin" valueType="num">
                                      <p:cBhvr additive="base">
                                        <p:cTn id="165"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1" fill="hold" nodeType="clickEffect">
                                  <p:stCondLst>
                                    <p:cond delay="0"/>
                                  </p:stCondLst>
                                  <p:childTnLst>
                                    <p:set>
                                      <p:cBhvr>
                                        <p:cTn id="169" dur="1" fill="hold">
                                          <p:stCondLst>
                                            <p:cond delay="0"/>
                                          </p:stCondLst>
                                        </p:cTn>
                                        <p:tgtEl>
                                          <p:spTgt spid="72"/>
                                        </p:tgtEl>
                                        <p:attrNameLst>
                                          <p:attrName>style.visibility</p:attrName>
                                        </p:attrNameLst>
                                      </p:cBhvr>
                                      <p:to>
                                        <p:strVal val="visible"/>
                                      </p:to>
                                    </p:set>
                                    <p:anim calcmode="lin" valueType="num">
                                      <p:cBhvr additive="base">
                                        <p:cTn id="170" dur="500" fill="hold"/>
                                        <p:tgtEl>
                                          <p:spTgt spid="72"/>
                                        </p:tgtEl>
                                        <p:attrNameLst>
                                          <p:attrName>ppt_x</p:attrName>
                                        </p:attrNameLst>
                                      </p:cBhvr>
                                      <p:tavLst>
                                        <p:tav tm="0">
                                          <p:val>
                                            <p:strVal val="#ppt_x"/>
                                          </p:val>
                                        </p:tav>
                                        <p:tav tm="100000">
                                          <p:val>
                                            <p:strVal val="#ppt_x"/>
                                          </p:val>
                                        </p:tav>
                                      </p:tavLst>
                                    </p:anim>
                                    <p:anim calcmode="lin" valueType="num">
                                      <p:cBhvr additive="base">
                                        <p:cTn id="171"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1" fill="hold" nodeType="clickEffect">
                                  <p:stCondLst>
                                    <p:cond delay="0"/>
                                  </p:stCondLst>
                                  <p:childTnLst>
                                    <p:set>
                                      <p:cBhvr>
                                        <p:cTn id="175" dur="1" fill="hold">
                                          <p:stCondLst>
                                            <p:cond delay="0"/>
                                          </p:stCondLst>
                                        </p:cTn>
                                        <p:tgtEl>
                                          <p:spTgt spid="73"/>
                                        </p:tgtEl>
                                        <p:attrNameLst>
                                          <p:attrName>style.visibility</p:attrName>
                                        </p:attrNameLst>
                                      </p:cBhvr>
                                      <p:to>
                                        <p:strVal val="visible"/>
                                      </p:to>
                                    </p:set>
                                    <p:anim calcmode="lin" valueType="num">
                                      <p:cBhvr additive="base">
                                        <p:cTn id="176" dur="500" fill="hold"/>
                                        <p:tgtEl>
                                          <p:spTgt spid="73"/>
                                        </p:tgtEl>
                                        <p:attrNameLst>
                                          <p:attrName>ppt_x</p:attrName>
                                        </p:attrNameLst>
                                      </p:cBhvr>
                                      <p:tavLst>
                                        <p:tav tm="0">
                                          <p:val>
                                            <p:strVal val="#ppt_x"/>
                                          </p:val>
                                        </p:tav>
                                        <p:tav tm="100000">
                                          <p:val>
                                            <p:strVal val="#ppt_x"/>
                                          </p:val>
                                        </p:tav>
                                      </p:tavLst>
                                    </p:anim>
                                    <p:anim calcmode="lin" valueType="num">
                                      <p:cBhvr additive="base">
                                        <p:cTn id="177"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1" fill="hold" nodeType="clickEffect">
                                  <p:stCondLst>
                                    <p:cond delay="0"/>
                                  </p:stCondLst>
                                  <p:childTnLst>
                                    <p:set>
                                      <p:cBhvr>
                                        <p:cTn id="181" dur="1" fill="hold">
                                          <p:stCondLst>
                                            <p:cond delay="0"/>
                                          </p:stCondLst>
                                        </p:cTn>
                                        <p:tgtEl>
                                          <p:spTgt spid="74"/>
                                        </p:tgtEl>
                                        <p:attrNameLst>
                                          <p:attrName>style.visibility</p:attrName>
                                        </p:attrNameLst>
                                      </p:cBhvr>
                                      <p:to>
                                        <p:strVal val="visible"/>
                                      </p:to>
                                    </p:set>
                                    <p:anim calcmode="lin" valueType="num">
                                      <p:cBhvr additive="base">
                                        <p:cTn id="182" dur="500" fill="hold"/>
                                        <p:tgtEl>
                                          <p:spTgt spid="74"/>
                                        </p:tgtEl>
                                        <p:attrNameLst>
                                          <p:attrName>ppt_x</p:attrName>
                                        </p:attrNameLst>
                                      </p:cBhvr>
                                      <p:tavLst>
                                        <p:tav tm="0">
                                          <p:val>
                                            <p:strVal val="#ppt_x"/>
                                          </p:val>
                                        </p:tav>
                                        <p:tav tm="100000">
                                          <p:val>
                                            <p:strVal val="#ppt_x"/>
                                          </p:val>
                                        </p:tav>
                                      </p:tavLst>
                                    </p:anim>
                                    <p:anim calcmode="lin" valueType="num">
                                      <p:cBhvr additive="base">
                                        <p:cTn id="183"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nodeType="clickEffect">
                                  <p:stCondLst>
                                    <p:cond delay="0"/>
                                  </p:stCondLst>
                                  <p:childTnLst>
                                    <p:set>
                                      <p:cBhvr>
                                        <p:cTn id="187" dur="1" fill="hold">
                                          <p:stCondLst>
                                            <p:cond delay="0"/>
                                          </p:stCondLst>
                                        </p:cTn>
                                        <p:tgtEl>
                                          <p:spTgt spid="75"/>
                                        </p:tgtEl>
                                        <p:attrNameLst>
                                          <p:attrName>style.visibility</p:attrName>
                                        </p:attrNameLst>
                                      </p:cBhvr>
                                      <p:to>
                                        <p:strVal val="visible"/>
                                      </p:to>
                                    </p:set>
                                    <p:anim calcmode="lin" valueType="num">
                                      <p:cBhvr additive="base">
                                        <p:cTn id="188" dur="500" fill="hold"/>
                                        <p:tgtEl>
                                          <p:spTgt spid="75"/>
                                        </p:tgtEl>
                                        <p:attrNameLst>
                                          <p:attrName>ppt_x</p:attrName>
                                        </p:attrNameLst>
                                      </p:cBhvr>
                                      <p:tavLst>
                                        <p:tav tm="0">
                                          <p:val>
                                            <p:strVal val="#ppt_x"/>
                                          </p:val>
                                        </p:tav>
                                        <p:tav tm="100000">
                                          <p:val>
                                            <p:strVal val="#ppt_x"/>
                                          </p:val>
                                        </p:tav>
                                      </p:tavLst>
                                    </p:anim>
                                    <p:anim calcmode="lin" valueType="num">
                                      <p:cBhvr additive="base">
                                        <p:cTn id="189"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1" fill="hold" nodeType="clickEffect">
                                  <p:stCondLst>
                                    <p:cond delay="0"/>
                                  </p:stCondLst>
                                  <p:childTnLst>
                                    <p:set>
                                      <p:cBhvr>
                                        <p:cTn id="193" dur="1" fill="hold">
                                          <p:stCondLst>
                                            <p:cond delay="0"/>
                                          </p:stCondLst>
                                        </p:cTn>
                                        <p:tgtEl>
                                          <p:spTgt spid="76"/>
                                        </p:tgtEl>
                                        <p:attrNameLst>
                                          <p:attrName>style.visibility</p:attrName>
                                        </p:attrNameLst>
                                      </p:cBhvr>
                                      <p:to>
                                        <p:strVal val="visible"/>
                                      </p:to>
                                    </p:set>
                                    <p:anim calcmode="lin" valueType="num">
                                      <p:cBhvr additive="base">
                                        <p:cTn id="194" dur="500" fill="hold"/>
                                        <p:tgtEl>
                                          <p:spTgt spid="76"/>
                                        </p:tgtEl>
                                        <p:attrNameLst>
                                          <p:attrName>ppt_x</p:attrName>
                                        </p:attrNameLst>
                                      </p:cBhvr>
                                      <p:tavLst>
                                        <p:tav tm="0">
                                          <p:val>
                                            <p:strVal val="#ppt_x"/>
                                          </p:val>
                                        </p:tav>
                                        <p:tav tm="100000">
                                          <p:val>
                                            <p:strVal val="#ppt_x"/>
                                          </p:val>
                                        </p:tav>
                                      </p:tavLst>
                                    </p:anim>
                                    <p:anim calcmode="lin" valueType="num">
                                      <p:cBhvr additive="base">
                                        <p:cTn id="195" dur="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1" fill="hold" nodeType="clickEffect">
                                  <p:stCondLst>
                                    <p:cond delay="0"/>
                                  </p:stCondLst>
                                  <p:childTnLst>
                                    <p:set>
                                      <p:cBhvr>
                                        <p:cTn id="199" dur="1" fill="hold">
                                          <p:stCondLst>
                                            <p:cond delay="0"/>
                                          </p:stCondLst>
                                        </p:cTn>
                                        <p:tgtEl>
                                          <p:spTgt spid="77"/>
                                        </p:tgtEl>
                                        <p:attrNameLst>
                                          <p:attrName>style.visibility</p:attrName>
                                        </p:attrNameLst>
                                      </p:cBhvr>
                                      <p:to>
                                        <p:strVal val="visible"/>
                                      </p:to>
                                    </p:set>
                                    <p:anim calcmode="lin" valueType="num">
                                      <p:cBhvr additive="base">
                                        <p:cTn id="200" dur="500" fill="hold"/>
                                        <p:tgtEl>
                                          <p:spTgt spid="77"/>
                                        </p:tgtEl>
                                        <p:attrNameLst>
                                          <p:attrName>ppt_x</p:attrName>
                                        </p:attrNameLst>
                                      </p:cBhvr>
                                      <p:tavLst>
                                        <p:tav tm="0">
                                          <p:val>
                                            <p:strVal val="#ppt_x"/>
                                          </p:val>
                                        </p:tav>
                                        <p:tav tm="100000">
                                          <p:val>
                                            <p:strVal val="#ppt_x"/>
                                          </p:val>
                                        </p:tav>
                                      </p:tavLst>
                                    </p:anim>
                                    <p:anim calcmode="lin" valueType="num">
                                      <p:cBhvr additive="base">
                                        <p:cTn id="201"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nodeType="clickEffect">
                                  <p:stCondLst>
                                    <p:cond delay="0"/>
                                  </p:stCondLst>
                                  <p:childTnLst>
                                    <p:set>
                                      <p:cBhvr>
                                        <p:cTn id="205" dur="1" fill="hold">
                                          <p:stCondLst>
                                            <p:cond delay="0"/>
                                          </p:stCondLst>
                                        </p:cTn>
                                        <p:tgtEl>
                                          <p:spTgt spid="78"/>
                                        </p:tgtEl>
                                        <p:attrNameLst>
                                          <p:attrName>style.visibility</p:attrName>
                                        </p:attrNameLst>
                                      </p:cBhvr>
                                      <p:to>
                                        <p:strVal val="visible"/>
                                      </p:to>
                                    </p:set>
                                    <p:anim calcmode="lin" valueType="num">
                                      <p:cBhvr additive="base">
                                        <p:cTn id="206" dur="500" fill="hold"/>
                                        <p:tgtEl>
                                          <p:spTgt spid="78"/>
                                        </p:tgtEl>
                                        <p:attrNameLst>
                                          <p:attrName>ppt_x</p:attrName>
                                        </p:attrNameLst>
                                      </p:cBhvr>
                                      <p:tavLst>
                                        <p:tav tm="0">
                                          <p:val>
                                            <p:strVal val="#ppt_x"/>
                                          </p:val>
                                        </p:tav>
                                        <p:tav tm="100000">
                                          <p:val>
                                            <p:strVal val="#ppt_x"/>
                                          </p:val>
                                        </p:tav>
                                      </p:tavLst>
                                    </p:anim>
                                    <p:anim calcmode="lin" valueType="num">
                                      <p:cBhvr additive="base">
                                        <p:cTn id="207"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nodeType="clickEffect">
                                  <p:stCondLst>
                                    <p:cond delay="0"/>
                                  </p:stCondLst>
                                  <p:childTnLst>
                                    <p:set>
                                      <p:cBhvr>
                                        <p:cTn id="211" dur="1" fill="hold">
                                          <p:stCondLst>
                                            <p:cond delay="0"/>
                                          </p:stCondLst>
                                        </p:cTn>
                                        <p:tgtEl>
                                          <p:spTgt spid="79"/>
                                        </p:tgtEl>
                                        <p:attrNameLst>
                                          <p:attrName>style.visibility</p:attrName>
                                        </p:attrNameLst>
                                      </p:cBhvr>
                                      <p:to>
                                        <p:strVal val="visible"/>
                                      </p:to>
                                    </p:set>
                                    <p:anim calcmode="lin" valueType="num">
                                      <p:cBhvr additive="base">
                                        <p:cTn id="212" dur="500" fill="hold"/>
                                        <p:tgtEl>
                                          <p:spTgt spid="79"/>
                                        </p:tgtEl>
                                        <p:attrNameLst>
                                          <p:attrName>ppt_x</p:attrName>
                                        </p:attrNameLst>
                                      </p:cBhvr>
                                      <p:tavLst>
                                        <p:tav tm="0">
                                          <p:val>
                                            <p:strVal val="#ppt_x"/>
                                          </p:val>
                                        </p:tav>
                                        <p:tav tm="100000">
                                          <p:val>
                                            <p:strVal val="#ppt_x"/>
                                          </p:val>
                                        </p:tav>
                                      </p:tavLst>
                                    </p:anim>
                                    <p:anim calcmode="lin" valueType="num">
                                      <p:cBhvr additive="base">
                                        <p:cTn id="213"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nodeType="clickEffect">
                                  <p:stCondLst>
                                    <p:cond delay="0"/>
                                  </p:stCondLst>
                                  <p:childTnLst>
                                    <p:set>
                                      <p:cBhvr>
                                        <p:cTn id="217" dur="1" fill="hold">
                                          <p:stCondLst>
                                            <p:cond delay="0"/>
                                          </p:stCondLst>
                                        </p:cTn>
                                        <p:tgtEl>
                                          <p:spTgt spid="80"/>
                                        </p:tgtEl>
                                        <p:attrNameLst>
                                          <p:attrName>style.visibility</p:attrName>
                                        </p:attrNameLst>
                                      </p:cBhvr>
                                      <p:to>
                                        <p:strVal val="visible"/>
                                      </p:to>
                                    </p:set>
                                    <p:anim calcmode="lin" valueType="num">
                                      <p:cBhvr additive="base">
                                        <p:cTn id="218" dur="500" fill="hold"/>
                                        <p:tgtEl>
                                          <p:spTgt spid="80"/>
                                        </p:tgtEl>
                                        <p:attrNameLst>
                                          <p:attrName>ppt_x</p:attrName>
                                        </p:attrNameLst>
                                      </p:cBhvr>
                                      <p:tavLst>
                                        <p:tav tm="0">
                                          <p:val>
                                            <p:strVal val="#ppt_x"/>
                                          </p:val>
                                        </p:tav>
                                        <p:tav tm="100000">
                                          <p:val>
                                            <p:strVal val="#ppt_x"/>
                                          </p:val>
                                        </p:tav>
                                      </p:tavLst>
                                    </p:anim>
                                    <p:anim calcmode="lin" valueType="num">
                                      <p:cBhvr additive="base">
                                        <p:cTn id="219"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220" restart="whenNotActive" fill="hold" evtFilter="cancelBubble" nodeType="interactiveSeq">
                <p:stCondLst>
                  <p:cond evt="onClick" delay="0">
                    <p:tgtEl>
                      <p:spTgt spid="3"/>
                    </p:tgtEl>
                  </p:cond>
                </p:stCondLst>
                <p:endSync evt="end" delay="0">
                  <p:rtn val="all"/>
                </p:endSync>
                <p:childTnLst>
                  <p:par>
                    <p:cTn id="221" fill="hold">
                      <p:stCondLst>
                        <p:cond delay="0"/>
                      </p:stCondLst>
                      <p:childTnLst>
                        <p:par>
                          <p:cTn id="222" fill="hold">
                            <p:stCondLst>
                              <p:cond delay="0"/>
                            </p:stCondLst>
                            <p:childTnLst>
                              <p:par>
                                <p:cTn id="223" presetID="2" presetClass="entr" presetSubtype="1" fill="hold" nodeType="clickEffect">
                                  <p:stCondLst>
                                    <p:cond delay="0"/>
                                  </p:stCondLst>
                                  <p:childTnLst>
                                    <p:set>
                                      <p:cBhvr>
                                        <p:cTn id="224" dur="1" fill="hold">
                                          <p:stCondLst>
                                            <p:cond delay="0"/>
                                          </p:stCondLst>
                                        </p:cTn>
                                        <p:tgtEl>
                                          <p:spTgt spid="45"/>
                                        </p:tgtEl>
                                        <p:attrNameLst>
                                          <p:attrName>style.visibility</p:attrName>
                                        </p:attrNameLst>
                                      </p:cBhvr>
                                      <p:to>
                                        <p:strVal val="visible"/>
                                      </p:to>
                                    </p:set>
                                    <p:anim calcmode="lin" valueType="num">
                                      <p:cBhvr additive="base">
                                        <p:cTn id="225" dur="500" fill="hold"/>
                                        <p:tgtEl>
                                          <p:spTgt spid="45"/>
                                        </p:tgtEl>
                                        <p:attrNameLst>
                                          <p:attrName>ppt_x</p:attrName>
                                        </p:attrNameLst>
                                      </p:cBhvr>
                                      <p:tavLst>
                                        <p:tav tm="0">
                                          <p:val>
                                            <p:strVal val="#ppt_x"/>
                                          </p:val>
                                        </p:tav>
                                        <p:tav tm="100000">
                                          <p:val>
                                            <p:strVal val="#ppt_x"/>
                                          </p:val>
                                        </p:tav>
                                      </p:tavLst>
                                    </p:anim>
                                    <p:anim calcmode="lin" valueType="num">
                                      <p:cBhvr additive="base">
                                        <p:cTn id="226"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1" fill="hold" nodeType="clickEffect">
                                  <p:stCondLst>
                                    <p:cond delay="0"/>
                                  </p:stCondLst>
                                  <p:childTnLst>
                                    <p:set>
                                      <p:cBhvr>
                                        <p:cTn id="230" dur="1" fill="hold">
                                          <p:stCondLst>
                                            <p:cond delay="0"/>
                                          </p:stCondLst>
                                        </p:cTn>
                                        <p:tgtEl>
                                          <p:spTgt spid="46"/>
                                        </p:tgtEl>
                                        <p:attrNameLst>
                                          <p:attrName>style.visibility</p:attrName>
                                        </p:attrNameLst>
                                      </p:cBhvr>
                                      <p:to>
                                        <p:strVal val="visible"/>
                                      </p:to>
                                    </p:set>
                                    <p:anim calcmode="lin" valueType="num">
                                      <p:cBhvr additive="base">
                                        <p:cTn id="231" dur="500" fill="hold"/>
                                        <p:tgtEl>
                                          <p:spTgt spid="46"/>
                                        </p:tgtEl>
                                        <p:attrNameLst>
                                          <p:attrName>ppt_x</p:attrName>
                                        </p:attrNameLst>
                                      </p:cBhvr>
                                      <p:tavLst>
                                        <p:tav tm="0">
                                          <p:val>
                                            <p:strVal val="#ppt_x"/>
                                          </p:val>
                                        </p:tav>
                                        <p:tav tm="100000">
                                          <p:val>
                                            <p:strVal val="#ppt_x"/>
                                          </p:val>
                                        </p:tav>
                                      </p:tavLst>
                                    </p:anim>
                                    <p:anim calcmode="lin" valueType="num">
                                      <p:cBhvr additive="base">
                                        <p:cTn id="23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1" fill="hold" nodeType="click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additive="base">
                                        <p:cTn id="237" dur="500" fill="hold"/>
                                        <p:tgtEl>
                                          <p:spTgt spid="47"/>
                                        </p:tgtEl>
                                        <p:attrNameLst>
                                          <p:attrName>ppt_x</p:attrName>
                                        </p:attrNameLst>
                                      </p:cBhvr>
                                      <p:tavLst>
                                        <p:tav tm="0">
                                          <p:val>
                                            <p:strVal val="#ppt_x"/>
                                          </p:val>
                                        </p:tav>
                                        <p:tav tm="100000">
                                          <p:val>
                                            <p:strVal val="#ppt_x"/>
                                          </p:val>
                                        </p:tav>
                                      </p:tavLst>
                                    </p:anim>
                                    <p:anim calcmode="lin" valueType="num">
                                      <p:cBhvr additive="base">
                                        <p:cTn id="23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1" fill="hold" nodeType="clickEffect">
                                  <p:stCondLst>
                                    <p:cond delay="0"/>
                                  </p:stCondLst>
                                  <p:childTnLst>
                                    <p:set>
                                      <p:cBhvr>
                                        <p:cTn id="248" dur="1" fill="hold">
                                          <p:stCondLst>
                                            <p:cond delay="0"/>
                                          </p:stCondLst>
                                        </p:cTn>
                                        <p:tgtEl>
                                          <p:spTgt spid="49"/>
                                        </p:tgtEl>
                                        <p:attrNameLst>
                                          <p:attrName>style.visibility</p:attrName>
                                        </p:attrNameLst>
                                      </p:cBhvr>
                                      <p:to>
                                        <p:strVal val="visible"/>
                                      </p:to>
                                    </p:set>
                                    <p:anim calcmode="lin" valueType="num">
                                      <p:cBhvr additive="base">
                                        <p:cTn id="249" dur="500" fill="hold"/>
                                        <p:tgtEl>
                                          <p:spTgt spid="49"/>
                                        </p:tgtEl>
                                        <p:attrNameLst>
                                          <p:attrName>ppt_x</p:attrName>
                                        </p:attrNameLst>
                                      </p:cBhvr>
                                      <p:tavLst>
                                        <p:tav tm="0">
                                          <p:val>
                                            <p:strVal val="#ppt_x"/>
                                          </p:val>
                                        </p:tav>
                                        <p:tav tm="100000">
                                          <p:val>
                                            <p:strVal val="#ppt_x"/>
                                          </p:val>
                                        </p:tav>
                                      </p:tavLst>
                                    </p:anim>
                                    <p:anim calcmode="lin" valueType="num">
                                      <p:cBhvr additive="base">
                                        <p:cTn id="250"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1" fill="hold" nodeType="clickEffect">
                                  <p:stCondLst>
                                    <p:cond delay="0"/>
                                  </p:stCondLst>
                                  <p:childTnLst>
                                    <p:set>
                                      <p:cBhvr>
                                        <p:cTn id="254" dur="1" fill="hold">
                                          <p:stCondLst>
                                            <p:cond delay="0"/>
                                          </p:stCondLst>
                                        </p:cTn>
                                        <p:tgtEl>
                                          <p:spTgt spid="50"/>
                                        </p:tgtEl>
                                        <p:attrNameLst>
                                          <p:attrName>style.visibility</p:attrName>
                                        </p:attrNameLst>
                                      </p:cBhvr>
                                      <p:to>
                                        <p:strVal val="visible"/>
                                      </p:to>
                                    </p:set>
                                    <p:anim calcmode="lin" valueType="num">
                                      <p:cBhvr additive="base">
                                        <p:cTn id="255" dur="500" fill="hold"/>
                                        <p:tgtEl>
                                          <p:spTgt spid="50"/>
                                        </p:tgtEl>
                                        <p:attrNameLst>
                                          <p:attrName>ppt_x</p:attrName>
                                        </p:attrNameLst>
                                      </p:cBhvr>
                                      <p:tavLst>
                                        <p:tav tm="0">
                                          <p:val>
                                            <p:strVal val="#ppt_x"/>
                                          </p:val>
                                        </p:tav>
                                        <p:tav tm="100000">
                                          <p:val>
                                            <p:strVal val="#ppt_x"/>
                                          </p:val>
                                        </p:tav>
                                      </p:tavLst>
                                    </p:anim>
                                    <p:anim calcmode="lin" valueType="num">
                                      <p:cBhvr additive="base">
                                        <p:cTn id="25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1" fill="hold" nodeType="clickEffect">
                                  <p:stCondLst>
                                    <p:cond delay="0"/>
                                  </p:stCondLst>
                                  <p:childTnLst>
                                    <p:set>
                                      <p:cBhvr>
                                        <p:cTn id="260" dur="1" fill="hold">
                                          <p:stCondLst>
                                            <p:cond delay="0"/>
                                          </p:stCondLst>
                                        </p:cTn>
                                        <p:tgtEl>
                                          <p:spTgt spid="51"/>
                                        </p:tgtEl>
                                        <p:attrNameLst>
                                          <p:attrName>style.visibility</p:attrName>
                                        </p:attrNameLst>
                                      </p:cBhvr>
                                      <p:to>
                                        <p:strVal val="visible"/>
                                      </p:to>
                                    </p:set>
                                    <p:anim calcmode="lin" valueType="num">
                                      <p:cBhvr additive="base">
                                        <p:cTn id="261" dur="500" fill="hold"/>
                                        <p:tgtEl>
                                          <p:spTgt spid="51"/>
                                        </p:tgtEl>
                                        <p:attrNameLst>
                                          <p:attrName>ppt_x</p:attrName>
                                        </p:attrNameLst>
                                      </p:cBhvr>
                                      <p:tavLst>
                                        <p:tav tm="0">
                                          <p:val>
                                            <p:strVal val="#ppt_x"/>
                                          </p:val>
                                        </p:tav>
                                        <p:tav tm="100000">
                                          <p:val>
                                            <p:strVal val="#ppt_x"/>
                                          </p:val>
                                        </p:tav>
                                      </p:tavLst>
                                    </p:anim>
                                    <p:anim calcmode="lin" valueType="num">
                                      <p:cBhvr additive="base">
                                        <p:cTn id="262"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1" fill="hold" nodeType="clickEffect">
                                  <p:stCondLst>
                                    <p:cond delay="0"/>
                                  </p:stCondLst>
                                  <p:childTnLst>
                                    <p:set>
                                      <p:cBhvr>
                                        <p:cTn id="266" dur="1" fill="hold">
                                          <p:stCondLst>
                                            <p:cond delay="0"/>
                                          </p:stCondLst>
                                        </p:cTn>
                                        <p:tgtEl>
                                          <p:spTgt spid="52"/>
                                        </p:tgtEl>
                                        <p:attrNameLst>
                                          <p:attrName>style.visibility</p:attrName>
                                        </p:attrNameLst>
                                      </p:cBhvr>
                                      <p:to>
                                        <p:strVal val="visible"/>
                                      </p:to>
                                    </p:set>
                                    <p:anim calcmode="lin" valueType="num">
                                      <p:cBhvr additive="base">
                                        <p:cTn id="267" dur="500" fill="hold"/>
                                        <p:tgtEl>
                                          <p:spTgt spid="52"/>
                                        </p:tgtEl>
                                        <p:attrNameLst>
                                          <p:attrName>ppt_x</p:attrName>
                                        </p:attrNameLst>
                                      </p:cBhvr>
                                      <p:tavLst>
                                        <p:tav tm="0">
                                          <p:val>
                                            <p:strVal val="#ppt_x"/>
                                          </p:val>
                                        </p:tav>
                                        <p:tav tm="100000">
                                          <p:val>
                                            <p:strVal val="#ppt_x"/>
                                          </p:val>
                                        </p:tav>
                                      </p:tavLst>
                                    </p:anim>
                                    <p:anim calcmode="lin" valueType="num">
                                      <p:cBhvr additive="base">
                                        <p:cTn id="268"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1" fill="hold" nodeType="clickEffect">
                                  <p:stCondLst>
                                    <p:cond delay="0"/>
                                  </p:stCondLst>
                                  <p:childTnLst>
                                    <p:set>
                                      <p:cBhvr>
                                        <p:cTn id="272" dur="1" fill="hold">
                                          <p:stCondLst>
                                            <p:cond delay="0"/>
                                          </p:stCondLst>
                                        </p:cTn>
                                        <p:tgtEl>
                                          <p:spTgt spid="53"/>
                                        </p:tgtEl>
                                        <p:attrNameLst>
                                          <p:attrName>style.visibility</p:attrName>
                                        </p:attrNameLst>
                                      </p:cBhvr>
                                      <p:to>
                                        <p:strVal val="visible"/>
                                      </p:to>
                                    </p:set>
                                    <p:anim calcmode="lin" valueType="num">
                                      <p:cBhvr additive="base">
                                        <p:cTn id="273" dur="500" fill="hold"/>
                                        <p:tgtEl>
                                          <p:spTgt spid="53"/>
                                        </p:tgtEl>
                                        <p:attrNameLst>
                                          <p:attrName>ppt_x</p:attrName>
                                        </p:attrNameLst>
                                      </p:cBhvr>
                                      <p:tavLst>
                                        <p:tav tm="0">
                                          <p:val>
                                            <p:strVal val="#ppt_x"/>
                                          </p:val>
                                        </p:tav>
                                        <p:tav tm="100000">
                                          <p:val>
                                            <p:strVal val="#ppt_x"/>
                                          </p:val>
                                        </p:tav>
                                      </p:tavLst>
                                    </p:anim>
                                    <p:anim calcmode="lin" valueType="num">
                                      <p:cBhvr additive="base">
                                        <p:cTn id="27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1" fill="hold" nodeType="clickEffect">
                                  <p:stCondLst>
                                    <p:cond delay="0"/>
                                  </p:stCondLst>
                                  <p:childTnLst>
                                    <p:set>
                                      <p:cBhvr>
                                        <p:cTn id="278" dur="1" fill="hold">
                                          <p:stCondLst>
                                            <p:cond delay="0"/>
                                          </p:stCondLst>
                                        </p:cTn>
                                        <p:tgtEl>
                                          <p:spTgt spid="54"/>
                                        </p:tgtEl>
                                        <p:attrNameLst>
                                          <p:attrName>style.visibility</p:attrName>
                                        </p:attrNameLst>
                                      </p:cBhvr>
                                      <p:to>
                                        <p:strVal val="visible"/>
                                      </p:to>
                                    </p:set>
                                    <p:anim calcmode="lin" valueType="num">
                                      <p:cBhvr additive="base">
                                        <p:cTn id="279" dur="500" fill="hold"/>
                                        <p:tgtEl>
                                          <p:spTgt spid="54"/>
                                        </p:tgtEl>
                                        <p:attrNameLst>
                                          <p:attrName>ppt_x</p:attrName>
                                        </p:attrNameLst>
                                      </p:cBhvr>
                                      <p:tavLst>
                                        <p:tav tm="0">
                                          <p:val>
                                            <p:strVal val="#ppt_x"/>
                                          </p:val>
                                        </p:tav>
                                        <p:tav tm="100000">
                                          <p:val>
                                            <p:strVal val="#ppt_x"/>
                                          </p:val>
                                        </p:tav>
                                      </p:tavLst>
                                    </p:anim>
                                    <p:anim calcmode="lin" valueType="num">
                                      <p:cBhvr additive="base">
                                        <p:cTn id="280"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1" fill="hold" nodeType="clickEffect">
                                  <p:stCondLst>
                                    <p:cond delay="0"/>
                                  </p:stCondLst>
                                  <p:childTnLst>
                                    <p:set>
                                      <p:cBhvr>
                                        <p:cTn id="284" dur="1" fill="hold">
                                          <p:stCondLst>
                                            <p:cond delay="0"/>
                                          </p:stCondLst>
                                        </p:cTn>
                                        <p:tgtEl>
                                          <p:spTgt spid="55"/>
                                        </p:tgtEl>
                                        <p:attrNameLst>
                                          <p:attrName>style.visibility</p:attrName>
                                        </p:attrNameLst>
                                      </p:cBhvr>
                                      <p:to>
                                        <p:strVal val="visible"/>
                                      </p:to>
                                    </p:set>
                                    <p:anim calcmode="lin" valueType="num">
                                      <p:cBhvr additive="base">
                                        <p:cTn id="285" dur="500" fill="hold"/>
                                        <p:tgtEl>
                                          <p:spTgt spid="55"/>
                                        </p:tgtEl>
                                        <p:attrNameLst>
                                          <p:attrName>ppt_x</p:attrName>
                                        </p:attrNameLst>
                                      </p:cBhvr>
                                      <p:tavLst>
                                        <p:tav tm="0">
                                          <p:val>
                                            <p:strVal val="#ppt_x"/>
                                          </p:val>
                                        </p:tav>
                                        <p:tav tm="100000">
                                          <p:val>
                                            <p:strVal val="#ppt_x"/>
                                          </p:val>
                                        </p:tav>
                                      </p:tavLst>
                                    </p:anim>
                                    <p:anim calcmode="lin" valueType="num">
                                      <p:cBhvr additive="base">
                                        <p:cTn id="286"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1" fill="hold" nodeType="clickEffect">
                                  <p:stCondLst>
                                    <p:cond delay="0"/>
                                  </p:stCondLst>
                                  <p:childTnLst>
                                    <p:set>
                                      <p:cBhvr>
                                        <p:cTn id="290" dur="1" fill="hold">
                                          <p:stCondLst>
                                            <p:cond delay="0"/>
                                          </p:stCondLst>
                                        </p:cTn>
                                        <p:tgtEl>
                                          <p:spTgt spid="56"/>
                                        </p:tgtEl>
                                        <p:attrNameLst>
                                          <p:attrName>style.visibility</p:attrName>
                                        </p:attrNameLst>
                                      </p:cBhvr>
                                      <p:to>
                                        <p:strVal val="visible"/>
                                      </p:to>
                                    </p:set>
                                    <p:anim calcmode="lin" valueType="num">
                                      <p:cBhvr additive="base">
                                        <p:cTn id="291" dur="500" fill="hold"/>
                                        <p:tgtEl>
                                          <p:spTgt spid="56"/>
                                        </p:tgtEl>
                                        <p:attrNameLst>
                                          <p:attrName>ppt_x</p:attrName>
                                        </p:attrNameLst>
                                      </p:cBhvr>
                                      <p:tavLst>
                                        <p:tav tm="0">
                                          <p:val>
                                            <p:strVal val="#ppt_x"/>
                                          </p:val>
                                        </p:tav>
                                        <p:tav tm="100000">
                                          <p:val>
                                            <p:strVal val="#ppt_x"/>
                                          </p:val>
                                        </p:tav>
                                      </p:tavLst>
                                    </p:anim>
                                    <p:anim calcmode="lin" valueType="num">
                                      <p:cBhvr additive="base">
                                        <p:cTn id="292"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1" fill="hold" nodeType="clickEffect">
                                  <p:stCondLst>
                                    <p:cond delay="0"/>
                                  </p:stCondLst>
                                  <p:childTnLst>
                                    <p:set>
                                      <p:cBhvr>
                                        <p:cTn id="296" dur="1" fill="hold">
                                          <p:stCondLst>
                                            <p:cond delay="0"/>
                                          </p:stCondLst>
                                        </p:cTn>
                                        <p:tgtEl>
                                          <p:spTgt spid="57"/>
                                        </p:tgtEl>
                                        <p:attrNameLst>
                                          <p:attrName>style.visibility</p:attrName>
                                        </p:attrNameLst>
                                      </p:cBhvr>
                                      <p:to>
                                        <p:strVal val="visible"/>
                                      </p:to>
                                    </p:set>
                                    <p:anim calcmode="lin" valueType="num">
                                      <p:cBhvr additive="base">
                                        <p:cTn id="297" dur="500" fill="hold"/>
                                        <p:tgtEl>
                                          <p:spTgt spid="57"/>
                                        </p:tgtEl>
                                        <p:attrNameLst>
                                          <p:attrName>ppt_x</p:attrName>
                                        </p:attrNameLst>
                                      </p:cBhvr>
                                      <p:tavLst>
                                        <p:tav tm="0">
                                          <p:val>
                                            <p:strVal val="#ppt_x"/>
                                          </p:val>
                                        </p:tav>
                                        <p:tav tm="100000">
                                          <p:val>
                                            <p:strVal val="#ppt_x"/>
                                          </p:val>
                                        </p:tav>
                                      </p:tavLst>
                                    </p:anim>
                                    <p:anim calcmode="lin" valueType="num">
                                      <p:cBhvr additive="base">
                                        <p:cTn id="29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1" fill="hold" nodeType="clickEffect">
                                  <p:stCondLst>
                                    <p:cond delay="0"/>
                                  </p:stCondLst>
                                  <p:childTnLst>
                                    <p:set>
                                      <p:cBhvr>
                                        <p:cTn id="302" dur="1" fill="hold">
                                          <p:stCondLst>
                                            <p:cond delay="0"/>
                                          </p:stCondLst>
                                        </p:cTn>
                                        <p:tgtEl>
                                          <p:spTgt spid="58"/>
                                        </p:tgtEl>
                                        <p:attrNameLst>
                                          <p:attrName>style.visibility</p:attrName>
                                        </p:attrNameLst>
                                      </p:cBhvr>
                                      <p:to>
                                        <p:strVal val="visible"/>
                                      </p:to>
                                    </p:set>
                                    <p:anim calcmode="lin" valueType="num">
                                      <p:cBhvr additive="base">
                                        <p:cTn id="303" dur="500" fill="hold"/>
                                        <p:tgtEl>
                                          <p:spTgt spid="58"/>
                                        </p:tgtEl>
                                        <p:attrNameLst>
                                          <p:attrName>ppt_x</p:attrName>
                                        </p:attrNameLst>
                                      </p:cBhvr>
                                      <p:tavLst>
                                        <p:tav tm="0">
                                          <p:val>
                                            <p:strVal val="#ppt_x"/>
                                          </p:val>
                                        </p:tav>
                                        <p:tav tm="100000">
                                          <p:val>
                                            <p:strVal val="#ppt_x"/>
                                          </p:val>
                                        </p:tav>
                                      </p:tavLst>
                                    </p:anim>
                                    <p:anim calcmode="lin" valueType="num">
                                      <p:cBhvr additive="base">
                                        <p:cTn id="304"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1" fill="hold" nodeType="clickEffect">
                                  <p:stCondLst>
                                    <p:cond delay="0"/>
                                  </p:stCondLst>
                                  <p:childTnLst>
                                    <p:set>
                                      <p:cBhvr>
                                        <p:cTn id="308" dur="1" fill="hold">
                                          <p:stCondLst>
                                            <p:cond delay="0"/>
                                          </p:stCondLst>
                                        </p:cTn>
                                        <p:tgtEl>
                                          <p:spTgt spid="59"/>
                                        </p:tgtEl>
                                        <p:attrNameLst>
                                          <p:attrName>style.visibility</p:attrName>
                                        </p:attrNameLst>
                                      </p:cBhvr>
                                      <p:to>
                                        <p:strVal val="visible"/>
                                      </p:to>
                                    </p:set>
                                    <p:anim calcmode="lin" valueType="num">
                                      <p:cBhvr additive="base">
                                        <p:cTn id="309" dur="500" fill="hold"/>
                                        <p:tgtEl>
                                          <p:spTgt spid="59"/>
                                        </p:tgtEl>
                                        <p:attrNameLst>
                                          <p:attrName>ppt_x</p:attrName>
                                        </p:attrNameLst>
                                      </p:cBhvr>
                                      <p:tavLst>
                                        <p:tav tm="0">
                                          <p:val>
                                            <p:strVal val="#ppt_x"/>
                                          </p:val>
                                        </p:tav>
                                        <p:tav tm="100000">
                                          <p:val>
                                            <p:strVal val="#ppt_x"/>
                                          </p:val>
                                        </p:tav>
                                      </p:tavLst>
                                    </p:anim>
                                    <p:anim calcmode="lin" valueType="num">
                                      <p:cBhvr additive="base">
                                        <p:cTn id="310"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311" fill="hold">
                      <p:stCondLst>
                        <p:cond delay="indefinite"/>
                      </p:stCondLst>
                      <p:childTnLst>
                        <p:par>
                          <p:cTn id="312" fill="hold">
                            <p:stCondLst>
                              <p:cond delay="0"/>
                            </p:stCondLst>
                            <p:childTnLst>
                              <p:par>
                                <p:cTn id="313" presetID="2" presetClass="entr" presetSubtype="1" fill="hold" nodeType="clickEffect">
                                  <p:stCondLst>
                                    <p:cond delay="0"/>
                                  </p:stCondLst>
                                  <p:childTnLst>
                                    <p:set>
                                      <p:cBhvr>
                                        <p:cTn id="314" dur="1" fill="hold">
                                          <p:stCondLst>
                                            <p:cond delay="0"/>
                                          </p:stCondLst>
                                        </p:cTn>
                                        <p:tgtEl>
                                          <p:spTgt spid="60"/>
                                        </p:tgtEl>
                                        <p:attrNameLst>
                                          <p:attrName>style.visibility</p:attrName>
                                        </p:attrNameLst>
                                      </p:cBhvr>
                                      <p:to>
                                        <p:strVal val="visible"/>
                                      </p:to>
                                    </p:set>
                                    <p:anim calcmode="lin" valueType="num">
                                      <p:cBhvr additive="base">
                                        <p:cTn id="315" dur="500" fill="hold"/>
                                        <p:tgtEl>
                                          <p:spTgt spid="60"/>
                                        </p:tgtEl>
                                        <p:attrNameLst>
                                          <p:attrName>ppt_x</p:attrName>
                                        </p:attrNameLst>
                                      </p:cBhvr>
                                      <p:tavLst>
                                        <p:tav tm="0">
                                          <p:val>
                                            <p:strVal val="#ppt_x"/>
                                          </p:val>
                                        </p:tav>
                                        <p:tav tm="100000">
                                          <p:val>
                                            <p:strVal val="#ppt_x"/>
                                          </p:val>
                                        </p:tav>
                                      </p:tavLst>
                                    </p:anim>
                                    <p:anim calcmode="lin" valueType="num">
                                      <p:cBhvr additive="base">
                                        <p:cTn id="3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317" fill="hold">
                      <p:stCondLst>
                        <p:cond delay="indefinite"/>
                      </p:stCondLst>
                      <p:childTnLst>
                        <p:par>
                          <p:cTn id="318" fill="hold">
                            <p:stCondLst>
                              <p:cond delay="0"/>
                            </p:stCondLst>
                            <p:childTnLst>
                              <p:par>
                                <p:cTn id="319" presetID="2" presetClass="entr" presetSubtype="1" fill="hold" nodeType="clickEffect">
                                  <p:stCondLst>
                                    <p:cond delay="0"/>
                                  </p:stCondLst>
                                  <p:childTnLst>
                                    <p:set>
                                      <p:cBhvr>
                                        <p:cTn id="320" dur="1" fill="hold">
                                          <p:stCondLst>
                                            <p:cond delay="0"/>
                                          </p:stCondLst>
                                        </p:cTn>
                                        <p:tgtEl>
                                          <p:spTgt spid="61"/>
                                        </p:tgtEl>
                                        <p:attrNameLst>
                                          <p:attrName>style.visibility</p:attrName>
                                        </p:attrNameLst>
                                      </p:cBhvr>
                                      <p:to>
                                        <p:strVal val="visible"/>
                                      </p:to>
                                    </p:set>
                                    <p:anim calcmode="lin" valueType="num">
                                      <p:cBhvr additive="base">
                                        <p:cTn id="321" dur="500" fill="hold"/>
                                        <p:tgtEl>
                                          <p:spTgt spid="61"/>
                                        </p:tgtEl>
                                        <p:attrNameLst>
                                          <p:attrName>ppt_x</p:attrName>
                                        </p:attrNameLst>
                                      </p:cBhvr>
                                      <p:tavLst>
                                        <p:tav tm="0">
                                          <p:val>
                                            <p:strVal val="#ppt_x"/>
                                          </p:val>
                                        </p:tav>
                                        <p:tav tm="100000">
                                          <p:val>
                                            <p:strVal val="#ppt_x"/>
                                          </p:val>
                                        </p:tav>
                                      </p:tavLst>
                                    </p:anim>
                                    <p:anim calcmode="lin" valueType="num">
                                      <p:cBhvr additive="base">
                                        <p:cTn id="322"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2" presetClass="entr" presetSubtype="1" fill="hold" nodeType="clickEffect">
                                  <p:stCondLst>
                                    <p:cond delay="0"/>
                                  </p:stCondLst>
                                  <p:childTnLst>
                                    <p:set>
                                      <p:cBhvr>
                                        <p:cTn id="326" dur="1" fill="hold">
                                          <p:stCondLst>
                                            <p:cond delay="0"/>
                                          </p:stCondLst>
                                        </p:cTn>
                                        <p:tgtEl>
                                          <p:spTgt spid="62"/>
                                        </p:tgtEl>
                                        <p:attrNameLst>
                                          <p:attrName>style.visibility</p:attrName>
                                        </p:attrNameLst>
                                      </p:cBhvr>
                                      <p:to>
                                        <p:strVal val="visible"/>
                                      </p:to>
                                    </p:set>
                                    <p:anim calcmode="lin" valueType="num">
                                      <p:cBhvr additive="base">
                                        <p:cTn id="327" dur="500" fill="hold"/>
                                        <p:tgtEl>
                                          <p:spTgt spid="62"/>
                                        </p:tgtEl>
                                        <p:attrNameLst>
                                          <p:attrName>ppt_x</p:attrName>
                                        </p:attrNameLst>
                                      </p:cBhvr>
                                      <p:tavLst>
                                        <p:tav tm="0">
                                          <p:val>
                                            <p:strVal val="#ppt_x"/>
                                          </p:val>
                                        </p:tav>
                                        <p:tav tm="100000">
                                          <p:val>
                                            <p:strVal val="#ppt_x"/>
                                          </p:val>
                                        </p:tav>
                                      </p:tavLst>
                                    </p:anim>
                                    <p:anim calcmode="lin" valueType="num">
                                      <p:cBhvr additive="base">
                                        <p:cTn id="32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194" y="1357873"/>
            <a:ext cx="2105025" cy="2181225"/>
          </a:xfrm>
          <a:prstGeom prst="rect">
            <a:avLst/>
          </a:prstGeom>
        </p:spPr>
      </p:pic>
      <p:sp>
        <p:nvSpPr>
          <p:cNvPr id="5" name="1 - 9Slide.vn">
            <a:hlinkClick r:id="rId3" action="ppaction://hlinksldjump"/>
            <a:extLst>
              <a:ext uri="{FF2B5EF4-FFF2-40B4-BE49-F238E27FC236}">
                <a16:creationId xmlns:a16="http://schemas.microsoft.com/office/drawing/2014/main" id="{6A96B305-874B-405A-B6F5-FBE373A5D94F}"/>
              </a:ext>
            </a:extLst>
          </p:cNvPr>
          <p:cNvSpPr/>
          <p:nvPr/>
        </p:nvSpPr>
        <p:spPr>
          <a:xfrm>
            <a:off x="2631706" y="2751447"/>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1</a:t>
            </a:r>
          </a:p>
        </p:txBody>
      </p:sp>
      <p:sp>
        <p:nvSpPr>
          <p:cNvPr id="7" name="Google Shape;267;p35"/>
          <p:cNvSpPr txBox="1">
            <a:spLocks/>
          </p:cNvSpPr>
          <p:nvPr/>
        </p:nvSpPr>
        <p:spPr>
          <a:xfrm>
            <a:off x="3135408" y="188568"/>
            <a:ext cx="6655615" cy="11660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C00000"/>
                </a:solidFill>
                <a:latin typeface="Comic Sans MS" panose="030F0702030302020204" pitchFamily="66" charset="0"/>
              </a:rPr>
              <a:t>Choose the pig!</a:t>
            </a:r>
          </a:p>
        </p:txBody>
      </p:sp>
      <p:pic>
        <p:nvPicPr>
          <p:cNvPr id="14" name="Picture 13"/>
          <p:cNvPicPr>
            <a:picLocks noChangeAspect="1"/>
          </p:cNvPicPr>
          <p:nvPr/>
        </p:nvPicPr>
        <p:blipFill>
          <a:blip r:embed="rId2"/>
          <a:stretch>
            <a:fillRect/>
          </a:stretch>
        </p:blipFill>
        <p:spPr>
          <a:xfrm>
            <a:off x="3989899" y="1354568"/>
            <a:ext cx="2105025" cy="2181225"/>
          </a:xfrm>
          <a:prstGeom prst="rect">
            <a:avLst/>
          </a:prstGeom>
        </p:spPr>
      </p:pic>
      <p:sp>
        <p:nvSpPr>
          <p:cNvPr id="15" name="1 - 9Slide.vn">
            <a:hlinkClick r:id="rId4" action="ppaction://hlinksldjump"/>
            <a:extLst>
              <a:ext uri="{FF2B5EF4-FFF2-40B4-BE49-F238E27FC236}">
                <a16:creationId xmlns:a16="http://schemas.microsoft.com/office/drawing/2014/main" id="{6A96B305-874B-405A-B6F5-FBE373A5D94F}"/>
              </a:ext>
            </a:extLst>
          </p:cNvPr>
          <p:cNvSpPr/>
          <p:nvPr/>
        </p:nvSpPr>
        <p:spPr>
          <a:xfrm>
            <a:off x="504241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2</a:t>
            </a:r>
          </a:p>
        </p:txBody>
      </p:sp>
      <p:pic>
        <p:nvPicPr>
          <p:cNvPr id="16" name="Picture 15"/>
          <p:cNvPicPr>
            <a:picLocks noChangeAspect="1"/>
          </p:cNvPicPr>
          <p:nvPr/>
        </p:nvPicPr>
        <p:blipFill>
          <a:blip r:embed="rId2"/>
          <a:stretch>
            <a:fillRect/>
          </a:stretch>
        </p:blipFill>
        <p:spPr>
          <a:xfrm>
            <a:off x="6262045" y="1354568"/>
            <a:ext cx="2105025" cy="2181225"/>
          </a:xfrm>
          <a:prstGeom prst="rect">
            <a:avLst/>
          </a:prstGeom>
        </p:spPr>
      </p:pic>
      <p:sp>
        <p:nvSpPr>
          <p:cNvPr id="17" name="1 - 9Slide.vn">
            <a:hlinkClick r:id="rId5" action="ppaction://hlinksldjump"/>
            <a:extLst>
              <a:ext uri="{FF2B5EF4-FFF2-40B4-BE49-F238E27FC236}">
                <a16:creationId xmlns:a16="http://schemas.microsoft.com/office/drawing/2014/main" id="{6A96B305-874B-405A-B6F5-FBE373A5D94F}"/>
              </a:ext>
            </a:extLst>
          </p:cNvPr>
          <p:cNvSpPr/>
          <p:nvPr/>
        </p:nvSpPr>
        <p:spPr>
          <a:xfrm>
            <a:off x="7314557"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3</a:t>
            </a:r>
          </a:p>
        </p:txBody>
      </p:sp>
      <p:pic>
        <p:nvPicPr>
          <p:cNvPr id="18" name="Picture 17"/>
          <p:cNvPicPr>
            <a:picLocks noChangeAspect="1"/>
          </p:cNvPicPr>
          <p:nvPr/>
        </p:nvPicPr>
        <p:blipFill>
          <a:blip r:embed="rId2"/>
          <a:stretch>
            <a:fillRect/>
          </a:stretch>
        </p:blipFill>
        <p:spPr>
          <a:xfrm>
            <a:off x="8540489" y="1354568"/>
            <a:ext cx="2105025" cy="2181225"/>
          </a:xfrm>
          <a:prstGeom prst="rect">
            <a:avLst/>
          </a:prstGeom>
        </p:spPr>
      </p:pic>
      <p:sp>
        <p:nvSpPr>
          <p:cNvPr id="19" name="1 - 9Slide.vn">
            <a:hlinkClick r:id="rId6" action="ppaction://hlinksldjump"/>
            <a:extLst>
              <a:ext uri="{FF2B5EF4-FFF2-40B4-BE49-F238E27FC236}">
                <a16:creationId xmlns:a16="http://schemas.microsoft.com/office/drawing/2014/main" id="{6A96B305-874B-405A-B6F5-FBE373A5D94F}"/>
              </a:ext>
            </a:extLst>
          </p:cNvPr>
          <p:cNvSpPr/>
          <p:nvPr/>
        </p:nvSpPr>
        <p:spPr>
          <a:xfrm>
            <a:off x="959300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4</a:t>
            </a:r>
          </a:p>
        </p:txBody>
      </p:sp>
      <p:pic>
        <p:nvPicPr>
          <p:cNvPr id="20" name="Picture 19"/>
          <p:cNvPicPr>
            <a:picLocks noChangeAspect="1"/>
          </p:cNvPicPr>
          <p:nvPr/>
        </p:nvPicPr>
        <p:blipFill>
          <a:blip r:embed="rId2"/>
          <a:stretch>
            <a:fillRect/>
          </a:stretch>
        </p:blipFill>
        <p:spPr>
          <a:xfrm>
            <a:off x="1579193" y="3769631"/>
            <a:ext cx="2105025" cy="2181225"/>
          </a:xfrm>
          <a:prstGeom prst="rect">
            <a:avLst/>
          </a:prstGeom>
        </p:spPr>
      </p:pic>
      <p:sp>
        <p:nvSpPr>
          <p:cNvPr id="21" name="1 - 9Slide.vn">
            <a:hlinkClick r:id="rId7" action="ppaction://hlinksldjump"/>
            <a:extLst>
              <a:ext uri="{FF2B5EF4-FFF2-40B4-BE49-F238E27FC236}">
                <a16:creationId xmlns:a16="http://schemas.microsoft.com/office/drawing/2014/main" id="{6A96B305-874B-405A-B6F5-FBE373A5D94F}"/>
              </a:ext>
            </a:extLst>
          </p:cNvPr>
          <p:cNvSpPr/>
          <p:nvPr/>
        </p:nvSpPr>
        <p:spPr>
          <a:xfrm>
            <a:off x="2631705" y="5163205"/>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5</a:t>
            </a:r>
          </a:p>
        </p:txBody>
      </p:sp>
      <p:pic>
        <p:nvPicPr>
          <p:cNvPr id="22" name="Picture 21"/>
          <p:cNvPicPr>
            <a:picLocks noChangeAspect="1"/>
          </p:cNvPicPr>
          <p:nvPr/>
        </p:nvPicPr>
        <p:blipFill>
          <a:blip r:embed="rId2"/>
          <a:stretch>
            <a:fillRect/>
          </a:stretch>
        </p:blipFill>
        <p:spPr>
          <a:xfrm>
            <a:off x="3989898" y="3766326"/>
            <a:ext cx="2105025" cy="2181225"/>
          </a:xfrm>
          <a:prstGeom prst="rect">
            <a:avLst/>
          </a:prstGeom>
        </p:spPr>
      </p:pic>
      <p:sp>
        <p:nvSpPr>
          <p:cNvPr id="23" name="1 - 9Slide.vn">
            <a:hlinkClick r:id="rId8" action="ppaction://hlinksldjump"/>
            <a:extLst>
              <a:ext uri="{FF2B5EF4-FFF2-40B4-BE49-F238E27FC236}">
                <a16:creationId xmlns:a16="http://schemas.microsoft.com/office/drawing/2014/main" id="{6A96B305-874B-405A-B6F5-FBE373A5D94F}"/>
              </a:ext>
            </a:extLst>
          </p:cNvPr>
          <p:cNvSpPr/>
          <p:nvPr/>
        </p:nvSpPr>
        <p:spPr>
          <a:xfrm>
            <a:off x="504241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6</a:t>
            </a:r>
          </a:p>
        </p:txBody>
      </p:sp>
      <p:pic>
        <p:nvPicPr>
          <p:cNvPr id="24" name="Picture 23"/>
          <p:cNvPicPr>
            <a:picLocks noChangeAspect="1"/>
          </p:cNvPicPr>
          <p:nvPr/>
        </p:nvPicPr>
        <p:blipFill>
          <a:blip r:embed="rId2"/>
          <a:stretch>
            <a:fillRect/>
          </a:stretch>
        </p:blipFill>
        <p:spPr>
          <a:xfrm>
            <a:off x="6262044" y="3766326"/>
            <a:ext cx="2105025" cy="2181225"/>
          </a:xfrm>
          <a:prstGeom prst="rect">
            <a:avLst/>
          </a:prstGeom>
        </p:spPr>
      </p:pic>
      <p:sp>
        <p:nvSpPr>
          <p:cNvPr id="25" name="1 - 9Slide.vn">
            <a:hlinkClick r:id="rId9" action="ppaction://hlinksldjump"/>
            <a:extLst>
              <a:ext uri="{FF2B5EF4-FFF2-40B4-BE49-F238E27FC236}">
                <a16:creationId xmlns:a16="http://schemas.microsoft.com/office/drawing/2014/main" id="{6A96B305-874B-405A-B6F5-FBE373A5D94F}"/>
              </a:ext>
            </a:extLst>
          </p:cNvPr>
          <p:cNvSpPr/>
          <p:nvPr/>
        </p:nvSpPr>
        <p:spPr>
          <a:xfrm>
            <a:off x="7314556"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7</a:t>
            </a:r>
          </a:p>
        </p:txBody>
      </p:sp>
      <p:pic>
        <p:nvPicPr>
          <p:cNvPr id="26" name="Picture 25"/>
          <p:cNvPicPr>
            <a:picLocks noChangeAspect="1"/>
          </p:cNvPicPr>
          <p:nvPr/>
        </p:nvPicPr>
        <p:blipFill>
          <a:blip r:embed="rId2"/>
          <a:stretch>
            <a:fillRect/>
          </a:stretch>
        </p:blipFill>
        <p:spPr>
          <a:xfrm>
            <a:off x="8540488" y="3766326"/>
            <a:ext cx="2105025" cy="2181225"/>
          </a:xfrm>
          <a:prstGeom prst="rect">
            <a:avLst/>
          </a:prstGeom>
        </p:spPr>
      </p:pic>
      <p:sp>
        <p:nvSpPr>
          <p:cNvPr id="27" name="1 - 9Slide.vn">
            <a:hlinkClick r:id="rId10" action="ppaction://hlinksldjump"/>
            <a:extLst>
              <a:ext uri="{FF2B5EF4-FFF2-40B4-BE49-F238E27FC236}">
                <a16:creationId xmlns:a16="http://schemas.microsoft.com/office/drawing/2014/main" id="{6A96B305-874B-405A-B6F5-FBE373A5D94F}"/>
              </a:ext>
            </a:extLst>
          </p:cNvPr>
          <p:cNvSpPr/>
          <p:nvPr/>
        </p:nvSpPr>
        <p:spPr>
          <a:xfrm>
            <a:off x="959300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xmln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8</a:t>
            </a:r>
          </a:p>
        </p:txBody>
      </p:sp>
    </p:spTree>
    <p:extLst>
      <p:ext uri="{BB962C8B-B14F-4D97-AF65-F5344CB8AC3E}">
        <p14:creationId xmlns:p14="http://schemas.microsoft.com/office/powerpoint/2010/main" val="78656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animBg="1"/>
      <p:bldP spid="15" grpId="0" animBg="1"/>
      <p:bldP spid="17" grpId="0" animBg="1"/>
      <p:bldP spid="19" grpId="0" animBg="1"/>
      <p:bldP spid="21" grpId="0" animBg="1"/>
      <p:bldP spid="23" grpId="0" animBg="1"/>
      <p:bldP spid="25"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0" name="Picture 16" descr="Ten Most Important Money-Saving Tips You Never Learned | GOBankingRates">
            <a:hlinkClick r:id="rId9" action="ppaction://hlinksldjump"/>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EDE7907-D44B-C908-3803-49CE75945BF3}"/>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21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FFB2378-2EAE-2234-A9B6-AE622C3D4256}"/>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9188"/>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0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95343" y="5131329"/>
            <a:ext cx="9037890"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giraffes.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12F5B49-556F-BB04-9EB3-921DB2E5F1EB}"/>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50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giraffes?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run quickly.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7407"/>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51559D8-61F5-8AB1-FE74-AC5BEBBB43CE}"/>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lions.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9" name="Picture 8"/>
          <p:cNvPicPr>
            <a:picLocks noChangeAspect="1"/>
          </p:cNvPicPr>
          <p:nvPr/>
        </p:nvPicPr>
        <p:blipFill>
          <a:blip r:embed="rId7">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9709" y="1424621"/>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A76EA0F3-2D16-20C4-3F92-AEF6FF051CB2}"/>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62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493">
                                          <p:stCondLst>
                                            <p:cond delay="0"/>
                                          </p:stCondLst>
                                        </p:cTn>
                                        <p:tgtEl>
                                          <p:spTgt spid="13"/>
                                        </p:tgtEl>
                                      </p:cBhvr>
                                    </p:animEffect>
                                    <p:anim calcmode="lin" valueType="num">
                                      <p:cBhvr>
                                        <p:cTn id="69" dur="154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3"/>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3"/>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3"/>
                                        </p:tgtEl>
                                        <p:attrNameLst>
                                          <p:attrName>ppt_y</p:attrName>
                                        </p:attrNameLst>
                                      </p:cBhvr>
                                      <p:tavLst>
                                        <p:tav tm="0" fmla="#ppt_y-sin(pi*$)/81">
                                          <p:val>
                                            <p:fltVal val="0"/>
                                          </p:val>
                                        </p:tav>
                                        <p:tav tm="100000">
                                          <p:val>
                                            <p:fltVal val="1"/>
                                          </p:val>
                                        </p:tav>
                                      </p:tavLst>
                                    </p:anim>
                                    <p:animScale>
                                      <p:cBhvr>
                                        <p:cTn id="74" dur="22">
                                          <p:stCondLst>
                                            <p:cond delay="552"/>
                                          </p:stCondLst>
                                        </p:cTn>
                                        <p:tgtEl>
                                          <p:spTgt spid="13"/>
                                        </p:tgtEl>
                                      </p:cBhvr>
                                      <p:to x="100000" y="60000"/>
                                    </p:animScale>
                                    <p:animScale>
                                      <p:cBhvr>
                                        <p:cTn id="75" dur="141" decel="50000">
                                          <p:stCondLst>
                                            <p:cond delay="575"/>
                                          </p:stCondLst>
                                        </p:cTn>
                                        <p:tgtEl>
                                          <p:spTgt spid="13"/>
                                        </p:tgtEl>
                                      </p:cBhvr>
                                      <p:to x="100000" y="100000"/>
                                    </p:animScale>
                                    <p:animScale>
                                      <p:cBhvr>
                                        <p:cTn id="76" dur="22">
                                          <p:stCondLst>
                                            <p:cond delay="1115"/>
                                          </p:stCondLst>
                                        </p:cTn>
                                        <p:tgtEl>
                                          <p:spTgt spid="13"/>
                                        </p:tgtEl>
                                      </p:cBhvr>
                                      <p:to x="100000" y="80000"/>
                                    </p:animScale>
                                    <p:animScale>
                                      <p:cBhvr>
                                        <p:cTn id="77" dur="141" decel="50000">
                                          <p:stCondLst>
                                            <p:cond delay="1137"/>
                                          </p:stCondLst>
                                        </p:cTn>
                                        <p:tgtEl>
                                          <p:spTgt spid="13"/>
                                        </p:tgtEl>
                                      </p:cBhvr>
                                      <p:to x="100000" y="100000"/>
                                    </p:animScale>
                                    <p:animScale>
                                      <p:cBhvr>
                                        <p:cTn id="78" dur="22">
                                          <p:stCondLst>
                                            <p:cond delay="1396"/>
                                          </p:stCondLst>
                                        </p:cTn>
                                        <p:tgtEl>
                                          <p:spTgt spid="13"/>
                                        </p:tgtEl>
                                      </p:cBhvr>
                                      <p:to x="100000" y="90000"/>
                                    </p:animScale>
                                    <p:animScale>
                                      <p:cBhvr>
                                        <p:cTn id="79" dur="141" decel="50000">
                                          <p:stCondLst>
                                            <p:cond delay="1418"/>
                                          </p:stCondLst>
                                        </p:cTn>
                                        <p:tgtEl>
                                          <p:spTgt spid="13"/>
                                        </p:tgtEl>
                                      </p:cBhvr>
                                      <p:to x="100000" y="100000"/>
                                    </p:animScale>
                                    <p:animScale>
                                      <p:cBhvr>
                                        <p:cTn id="80" dur="22">
                                          <p:stCondLst>
                                            <p:cond delay="1537"/>
                                          </p:stCondLst>
                                        </p:cTn>
                                        <p:tgtEl>
                                          <p:spTgt spid="13"/>
                                        </p:tgtEl>
                                      </p:cBhvr>
                                      <p:to x="100000" y="95000"/>
                                    </p:animScale>
                                    <p:animScale>
                                      <p:cBhvr>
                                        <p:cTn id="81" dur="141" decel="50000">
                                          <p:stCondLst>
                                            <p:cond delay="1559"/>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lions?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roar loudly.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5048" y="1427477"/>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clrChange>
              <a:clrFrom>
                <a:srgbClr val="F6F6F6"/>
              </a:clrFrom>
              <a:clrTo>
                <a:srgbClr val="F6F6F6">
                  <a:alpha val="0"/>
                </a:srgbClr>
              </a:clrTo>
            </a:clrChange>
          </a:blip>
          <a:stretch>
            <a:fillRect/>
          </a:stretch>
        </p:blipFill>
        <p:spPr>
          <a:xfrm>
            <a:off x="8744249" y="2728206"/>
            <a:ext cx="1002725" cy="1067121"/>
          </a:xfrm>
          <a:prstGeom prst="rect">
            <a:avLst/>
          </a:prstGeom>
        </p:spPr>
      </p:pic>
      <p:pic>
        <p:nvPicPr>
          <p:cNvPr id="14" name="Picture 13"/>
          <p:cNvPicPr>
            <a:picLocks noChangeAspect="1"/>
          </p:cNvPicPr>
          <p:nvPr/>
        </p:nvPicPr>
        <p:blipFill>
          <a:blip r:embed="rId9">
            <a:clrChange>
              <a:clrFrom>
                <a:srgbClr val="F6F6F6"/>
              </a:clrFrom>
              <a:clrTo>
                <a:srgbClr val="F6F6F6">
                  <a:alpha val="0"/>
                </a:srgbClr>
              </a:clrTo>
            </a:clrChange>
          </a:blip>
          <a:stretch>
            <a:fillRect/>
          </a:stretch>
        </p:blipFill>
        <p:spPr>
          <a:xfrm>
            <a:off x="8972571" y="3306646"/>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E3E164D-9EA6-1347-778E-A3601A906BE3}"/>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2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30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377">
                                          <p:stCondLst>
                                            <p:cond delay="0"/>
                                          </p:stCondLst>
                                        </p:cTn>
                                        <p:tgtEl>
                                          <p:spTgt spid="13"/>
                                        </p:tgtEl>
                                      </p:cBhvr>
                                    </p:animEffect>
                                    <p:anim calcmode="lin" valueType="num">
                                      <p:cBhvr>
                                        <p:cTn id="69"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72"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73"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74" dur="17">
                                          <p:stCondLst>
                                            <p:cond delay="422"/>
                                          </p:stCondLst>
                                        </p:cTn>
                                        <p:tgtEl>
                                          <p:spTgt spid="13"/>
                                        </p:tgtEl>
                                      </p:cBhvr>
                                      <p:to x="100000" y="60000"/>
                                    </p:animScale>
                                    <p:animScale>
                                      <p:cBhvr>
                                        <p:cTn id="75" dur="108" decel="50000">
                                          <p:stCondLst>
                                            <p:cond delay="439"/>
                                          </p:stCondLst>
                                        </p:cTn>
                                        <p:tgtEl>
                                          <p:spTgt spid="13"/>
                                        </p:tgtEl>
                                      </p:cBhvr>
                                      <p:to x="100000" y="100000"/>
                                    </p:animScale>
                                    <p:animScale>
                                      <p:cBhvr>
                                        <p:cTn id="76" dur="17">
                                          <p:stCondLst>
                                            <p:cond delay="853"/>
                                          </p:stCondLst>
                                        </p:cTn>
                                        <p:tgtEl>
                                          <p:spTgt spid="13"/>
                                        </p:tgtEl>
                                      </p:cBhvr>
                                      <p:to x="100000" y="80000"/>
                                    </p:animScale>
                                    <p:animScale>
                                      <p:cBhvr>
                                        <p:cTn id="77" dur="108" decel="50000">
                                          <p:stCondLst>
                                            <p:cond delay="870"/>
                                          </p:stCondLst>
                                        </p:cTn>
                                        <p:tgtEl>
                                          <p:spTgt spid="13"/>
                                        </p:tgtEl>
                                      </p:cBhvr>
                                      <p:to x="100000" y="100000"/>
                                    </p:animScale>
                                    <p:animScale>
                                      <p:cBhvr>
                                        <p:cTn id="78" dur="17">
                                          <p:stCondLst>
                                            <p:cond delay="1067"/>
                                          </p:stCondLst>
                                        </p:cTn>
                                        <p:tgtEl>
                                          <p:spTgt spid="13"/>
                                        </p:tgtEl>
                                      </p:cBhvr>
                                      <p:to x="100000" y="90000"/>
                                    </p:animScale>
                                    <p:animScale>
                                      <p:cBhvr>
                                        <p:cTn id="79" dur="108" decel="50000">
                                          <p:stCondLst>
                                            <p:cond delay="1084"/>
                                          </p:stCondLst>
                                        </p:cTn>
                                        <p:tgtEl>
                                          <p:spTgt spid="13"/>
                                        </p:tgtEl>
                                      </p:cBhvr>
                                      <p:to x="100000" y="100000"/>
                                    </p:animScale>
                                    <p:animScale>
                                      <p:cBhvr>
                                        <p:cTn id="80" dur="17">
                                          <p:stCondLst>
                                            <p:cond delay="1175"/>
                                          </p:stCondLst>
                                        </p:cTn>
                                        <p:tgtEl>
                                          <p:spTgt spid="13"/>
                                        </p:tgtEl>
                                      </p:cBhvr>
                                      <p:to x="100000" y="95000"/>
                                    </p:animScale>
                                    <p:animScale>
                                      <p:cBhvr>
                                        <p:cTn id="81" dur="108" decel="50000">
                                          <p:stCondLst>
                                            <p:cond delay="1192"/>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par>
                          <p:cTn id="82" fill="hold">
                            <p:stCondLst>
                              <p:cond delay="6200"/>
                            </p:stCondLst>
                            <p:childTnLst>
                              <p:par>
                                <p:cTn id="83" presetID="26"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493">
                                          <p:stCondLst>
                                            <p:cond delay="0"/>
                                          </p:stCondLst>
                                        </p:cTn>
                                        <p:tgtEl>
                                          <p:spTgt spid="14"/>
                                        </p:tgtEl>
                                      </p:cBhvr>
                                    </p:animEffect>
                                    <p:anim calcmode="lin" valueType="num">
                                      <p:cBhvr>
                                        <p:cTn id="86" dur="154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7" dur="5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8" dur="564" tmFilter="0, 0; 0.125,0.2665; 0.25,0.4; 0.375,0.465; 0.5,0.5;  0.625,0.535; 0.75,0.6; 0.875,0.7335; 1,1">
                                          <p:stCondLst>
                                            <p:cond delay="564"/>
                                          </p:stCondLst>
                                        </p:cTn>
                                        <p:tgtEl>
                                          <p:spTgt spid="14"/>
                                        </p:tgtEl>
                                        <p:attrNameLst>
                                          <p:attrName>ppt_y</p:attrName>
                                        </p:attrNameLst>
                                      </p:cBhvr>
                                      <p:tavLst>
                                        <p:tav tm="0" fmla="#ppt_y-sin(pi*$)/9">
                                          <p:val>
                                            <p:fltVal val="0"/>
                                          </p:val>
                                        </p:tav>
                                        <p:tav tm="100000">
                                          <p:val>
                                            <p:fltVal val="1"/>
                                          </p:val>
                                        </p:tav>
                                      </p:tavLst>
                                    </p:anim>
                                    <p:anim calcmode="lin" valueType="num">
                                      <p:cBhvr>
                                        <p:cTn id="89" dur="282" tmFilter="0, 0; 0.125,0.2665; 0.25,0.4; 0.375,0.465; 0.5,0.5;  0.625,0.535; 0.75,0.6; 0.875,0.7335; 1,1">
                                          <p:stCondLst>
                                            <p:cond delay="1125"/>
                                          </p:stCondLst>
                                        </p:cTn>
                                        <p:tgtEl>
                                          <p:spTgt spid="14"/>
                                        </p:tgtEl>
                                        <p:attrNameLst>
                                          <p:attrName>ppt_y</p:attrName>
                                        </p:attrNameLst>
                                      </p:cBhvr>
                                      <p:tavLst>
                                        <p:tav tm="0" fmla="#ppt_y-sin(pi*$)/27">
                                          <p:val>
                                            <p:fltVal val="0"/>
                                          </p:val>
                                        </p:tav>
                                        <p:tav tm="100000">
                                          <p:val>
                                            <p:fltVal val="1"/>
                                          </p:val>
                                        </p:tav>
                                      </p:tavLst>
                                    </p:anim>
                                    <p:anim calcmode="lin" valueType="num">
                                      <p:cBhvr>
                                        <p:cTn id="90" dur="139" tmFilter="0, 0; 0.125,0.2665; 0.25,0.4; 0.375,0.465; 0.5,0.5;  0.625,0.535; 0.75,0.6; 0.875,0.7335; 1,1">
                                          <p:stCondLst>
                                            <p:cond delay="1408"/>
                                          </p:stCondLst>
                                        </p:cTn>
                                        <p:tgtEl>
                                          <p:spTgt spid="14"/>
                                        </p:tgtEl>
                                        <p:attrNameLst>
                                          <p:attrName>ppt_y</p:attrName>
                                        </p:attrNameLst>
                                      </p:cBhvr>
                                      <p:tavLst>
                                        <p:tav tm="0" fmla="#ppt_y-sin(pi*$)/81">
                                          <p:val>
                                            <p:fltVal val="0"/>
                                          </p:val>
                                        </p:tav>
                                        <p:tav tm="100000">
                                          <p:val>
                                            <p:fltVal val="1"/>
                                          </p:val>
                                        </p:tav>
                                      </p:tavLst>
                                    </p:anim>
                                    <p:animScale>
                                      <p:cBhvr>
                                        <p:cTn id="91" dur="22">
                                          <p:stCondLst>
                                            <p:cond delay="552"/>
                                          </p:stCondLst>
                                        </p:cTn>
                                        <p:tgtEl>
                                          <p:spTgt spid="14"/>
                                        </p:tgtEl>
                                      </p:cBhvr>
                                      <p:to x="100000" y="60000"/>
                                    </p:animScale>
                                    <p:animScale>
                                      <p:cBhvr>
                                        <p:cTn id="92" dur="141" decel="50000">
                                          <p:stCondLst>
                                            <p:cond delay="575"/>
                                          </p:stCondLst>
                                        </p:cTn>
                                        <p:tgtEl>
                                          <p:spTgt spid="14"/>
                                        </p:tgtEl>
                                      </p:cBhvr>
                                      <p:to x="100000" y="100000"/>
                                    </p:animScale>
                                    <p:animScale>
                                      <p:cBhvr>
                                        <p:cTn id="93" dur="22">
                                          <p:stCondLst>
                                            <p:cond delay="1115"/>
                                          </p:stCondLst>
                                        </p:cTn>
                                        <p:tgtEl>
                                          <p:spTgt spid="14"/>
                                        </p:tgtEl>
                                      </p:cBhvr>
                                      <p:to x="100000" y="80000"/>
                                    </p:animScale>
                                    <p:animScale>
                                      <p:cBhvr>
                                        <p:cTn id="94" dur="141" decel="50000">
                                          <p:stCondLst>
                                            <p:cond delay="1137"/>
                                          </p:stCondLst>
                                        </p:cTn>
                                        <p:tgtEl>
                                          <p:spTgt spid="14"/>
                                        </p:tgtEl>
                                      </p:cBhvr>
                                      <p:to x="100000" y="100000"/>
                                    </p:animScale>
                                    <p:animScale>
                                      <p:cBhvr>
                                        <p:cTn id="95" dur="22">
                                          <p:stCondLst>
                                            <p:cond delay="1396"/>
                                          </p:stCondLst>
                                        </p:cTn>
                                        <p:tgtEl>
                                          <p:spTgt spid="14"/>
                                        </p:tgtEl>
                                      </p:cBhvr>
                                      <p:to x="100000" y="90000"/>
                                    </p:animScale>
                                    <p:animScale>
                                      <p:cBhvr>
                                        <p:cTn id="96" dur="141" decel="50000">
                                          <p:stCondLst>
                                            <p:cond delay="1418"/>
                                          </p:stCondLst>
                                        </p:cTn>
                                        <p:tgtEl>
                                          <p:spTgt spid="14"/>
                                        </p:tgtEl>
                                      </p:cBhvr>
                                      <p:to x="100000" y="100000"/>
                                    </p:animScale>
                                    <p:animScale>
                                      <p:cBhvr>
                                        <p:cTn id="97" dur="22">
                                          <p:stCondLst>
                                            <p:cond delay="1537"/>
                                          </p:stCondLst>
                                        </p:cTn>
                                        <p:tgtEl>
                                          <p:spTgt spid="14"/>
                                        </p:tgtEl>
                                      </p:cBhvr>
                                      <p:to x="100000" y="95000"/>
                                    </p:animScale>
                                    <p:animScale>
                                      <p:cBhvr>
                                        <p:cTn id="98" dur="141" decel="50000">
                                          <p:stCondLst>
                                            <p:cond delay="1559"/>
                                          </p:stCondLst>
                                        </p:cTn>
                                        <p:tgtEl>
                                          <p:spTgt spid="14"/>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birds.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853"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B040F212-A9E8-4A28-F232-2C9ECF8DEB9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51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birds?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sing merrily.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6853" y="1378527"/>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14" name="Picture 13"/>
          <p:cNvPicPr>
            <a:picLocks noChangeAspect="1"/>
          </p:cNvPicPr>
          <p:nvPr/>
        </p:nvPicPr>
        <p:blipFill>
          <a:blip r:embed="rId10">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15" name="Picture 14"/>
          <p:cNvPicPr>
            <a:picLocks noChangeAspect="1"/>
          </p:cNvPicPr>
          <p:nvPr/>
        </p:nvPicPr>
        <p:blipFill>
          <a:blip r:embed="rId10">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6" name="Picture 15"/>
          <p:cNvPicPr>
            <a:picLocks noChangeAspect="1"/>
          </p:cNvPicPr>
          <p:nvPr/>
        </p:nvPicPr>
        <p:blipFill>
          <a:blip r:embed="rId10">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D82E7DD-CED0-A476-F88B-9CCAB3DB16D7}"/>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87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77">
                                          <p:stCondLst>
                                            <p:cond delay="0"/>
                                          </p:stCondLst>
                                        </p:cTn>
                                        <p:tgtEl>
                                          <p:spTgt spid="13"/>
                                        </p:tgtEl>
                                      </p:cBhvr>
                                    </p:animEffect>
                                    <p:anim calcmode="lin" valueType="num">
                                      <p:cBhvr>
                                        <p:cTn id="18"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23" dur="17">
                                          <p:stCondLst>
                                            <p:cond delay="422"/>
                                          </p:stCondLst>
                                        </p:cTn>
                                        <p:tgtEl>
                                          <p:spTgt spid="13"/>
                                        </p:tgtEl>
                                      </p:cBhvr>
                                      <p:to x="100000" y="60000"/>
                                    </p:animScale>
                                    <p:animScale>
                                      <p:cBhvr>
                                        <p:cTn id="24" dur="108" decel="50000">
                                          <p:stCondLst>
                                            <p:cond delay="439"/>
                                          </p:stCondLst>
                                        </p:cTn>
                                        <p:tgtEl>
                                          <p:spTgt spid="13"/>
                                        </p:tgtEl>
                                      </p:cBhvr>
                                      <p:to x="100000" y="100000"/>
                                    </p:animScale>
                                    <p:animScale>
                                      <p:cBhvr>
                                        <p:cTn id="25" dur="17">
                                          <p:stCondLst>
                                            <p:cond delay="853"/>
                                          </p:stCondLst>
                                        </p:cTn>
                                        <p:tgtEl>
                                          <p:spTgt spid="13"/>
                                        </p:tgtEl>
                                      </p:cBhvr>
                                      <p:to x="100000" y="80000"/>
                                    </p:animScale>
                                    <p:animScale>
                                      <p:cBhvr>
                                        <p:cTn id="26" dur="108" decel="50000">
                                          <p:stCondLst>
                                            <p:cond delay="870"/>
                                          </p:stCondLst>
                                        </p:cTn>
                                        <p:tgtEl>
                                          <p:spTgt spid="13"/>
                                        </p:tgtEl>
                                      </p:cBhvr>
                                      <p:to x="100000" y="100000"/>
                                    </p:animScale>
                                    <p:animScale>
                                      <p:cBhvr>
                                        <p:cTn id="27" dur="17">
                                          <p:stCondLst>
                                            <p:cond delay="1067"/>
                                          </p:stCondLst>
                                        </p:cTn>
                                        <p:tgtEl>
                                          <p:spTgt spid="13"/>
                                        </p:tgtEl>
                                      </p:cBhvr>
                                      <p:to x="100000" y="90000"/>
                                    </p:animScale>
                                    <p:animScale>
                                      <p:cBhvr>
                                        <p:cTn id="28" dur="108" decel="50000">
                                          <p:stCondLst>
                                            <p:cond delay="1084"/>
                                          </p:stCondLst>
                                        </p:cTn>
                                        <p:tgtEl>
                                          <p:spTgt spid="13"/>
                                        </p:tgtEl>
                                      </p:cBhvr>
                                      <p:to x="100000" y="100000"/>
                                    </p:animScale>
                                    <p:animScale>
                                      <p:cBhvr>
                                        <p:cTn id="29" dur="17">
                                          <p:stCondLst>
                                            <p:cond delay="1175"/>
                                          </p:stCondLst>
                                        </p:cTn>
                                        <p:tgtEl>
                                          <p:spTgt spid="13"/>
                                        </p:tgtEl>
                                      </p:cBhvr>
                                      <p:to x="100000" y="95000"/>
                                    </p:animScale>
                                    <p:animScale>
                                      <p:cBhvr>
                                        <p:cTn id="30" dur="108" decel="50000">
                                          <p:stCondLst>
                                            <p:cond delay="1192"/>
                                          </p:stCondLst>
                                        </p:cTn>
                                        <p:tgtEl>
                                          <p:spTgt spid="13"/>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377">
                                          <p:stCondLst>
                                            <p:cond delay="0"/>
                                          </p:stCondLst>
                                        </p:cTn>
                                        <p:tgtEl>
                                          <p:spTgt spid="14"/>
                                        </p:tgtEl>
                                      </p:cBhvr>
                                    </p:animEffect>
                                    <p:anim calcmode="lin" valueType="num">
                                      <p:cBhvr>
                                        <p:cTn id="35"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40" dur="17">
                                          <p:stCondLst>
                                            <p:cond delay="422"/>
                                          </p:stCondLst>
                                        </p:cTn>
                                        <p:tgtEl>
                                          <p:spTgt spid="14"/>
                                        </p:tgtEl>
                                      </p:cBhvr>
                                      <p:to x="100000" y="60000"/>
                                    </p:animScale>
                                    <p:animScale>
                                      <p:cBhvr>
                                        <p:cTn id="41" dur="108" decel="50000">
                                          <p:stCondLst>
                                            <p:cond delay="439"/>
                                          </p:stCondLst>
                                        </p:cTn>
                                        <p:tgtEl>
                                          <p:spTgt spid="14"/>
                                        </p:tgtEl>
                                      </p:cBhvr>
                                      <p:to x="100000" y="100000"/>
                                    </p:animScale>
                                    <p:animScale>
                                      <p:cBhvr>
                                        <p:cTn id="42" dur="17">
                                          <p:stCondLst>
                                            <p:cond delay="853"/>
                                          </p:stCondLst>
                                        </p:cTn>
                                        <p:tgtEl>
                                          <p:spTgt spid="14"/>
                                        </p:tgtEl>
                                      </p:cBhvr>
                                      <p:to x="100000" y="80000"/>
                                    </p:animScale>
                                    <p:animScale>
                                      <p:cBhvr>
                                        <p:cTn id="43" dur="108" decel="50000">
                                          <p:stCondLst>
                                            <p:cond delay="870"/>
                                          </p:stCondLst>
                                        </p:cTn>
                                        <p:tgtEl>
                                          <p:spTgt spid="14"/>
                                        </p:tgtEl>
                                      </p:cBhvr>
                                      <p:to x="100000" y="100000"/>
                                    </p:animScale>
                                    <p:animScale>
                                      <p:cBhvr>
                                        <p:cTn id="44" dur="17">
                                          <p:stCondLst>
                                            <p:cond delay="1067"/>
                                          </p:stCondLst>
                                        </p:cTn>
                                        <p:tgtEl>
                                          <p:spTgt spid="14"/>
                                        </p:tgtEl>
                                      </p:cBhvr>
                                      <p:to x="100000" y="90000"/>
                                    </p:animScale>
                                    <p:animScale>
                                      <p:cBhvr>
                                        <p:cTn id="45" dur="108" decel="50000">
                                          <p:stCondLst>
                                            <p:cond delay="1084"/>
                                          </p:stCondLst>
                                        </p:cTn>
                                        <p:tgtEl>
                                          <p:spTgt spid="14"/>
                                        </p:tgtEl>
                                      </p:cBhvr>
                                      <p:to x="100000" y="100000"/>
                                    </p:animScale>
                                    <p:animScale>
                                      <p:cBhvr>
                                        <p:cTn id="46" dur="17">
                                          <p:stCondLst>
                                            <p:cond delay="1175"/>
                                          </p:stCondLst>
                                        </p:cTn>
                                        <p:tgtEl>
                                          <p:spTgt spid="14"/>
                                        </p:tgtEl>
                                      </p:cBhvr>
                                      <p:to x="100000" y="95000"/>
                                    </p:animScale>
                                    <p:animScale>
                                      <p:cBhvr>
                                        <p:cTn id="47" dur="108" decel="50000">
                                          <p:stCondLst>
                                            <p:cond delay="1192"/>
                                          </p:stCondLst>
                                        </p:cTn>
                                        <p:tgtEl>
                                          <p:spTgt spid="1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493">
                                          <p:stCondLst>
                                            <p:cond delay="0"/>
                                          </p:stCondLst>
                                        </p:cTn>
                                        <p:tgtEl>
                                          <p:spTgt spid="15"/>
                                        </p:tgtEl>
                                      </p:cBhvr>
                                    </p:animEffect>
                                    <p:anim calcmode="lin" valueType="num">
                                      <p:cBhvr>
                                        <p:cTn id="52" dur="154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15"/>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15"/>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15"/>
                                        </p:tgtEl>
                                        <p:attrNameLst>
                                          <p:attrName>ppt_y</p:attrName>
                                        </p:attrNameLst>
                                      </p:cBhvr>
                                      <p:tavLst>
                                        <p:tav tm="0" fmla="#ppt_y-sin(pi*$)/81">
                                          <p:val>
                                            <p:fltVal val="0"/>
                                          </p:val>
                                        </p:tav>
                                        <p:tav tm="100000">
                                          <p:val>
                                            <p:fltVal val="1"/>
                                          </p:val>
                                        </p:tav>
                                      </p:tavLst>
                                    </p:anim>
                                    <p:animScale>
                                      <p:cBhvr>
                                        <p:cTn id="57" dur="22">
                                          <p:stCondLst>
                                            <p:cond delay="552"/>
                                          </p:stCondLst>
                                        </p:cTn>
                                        <p:tgtEl>
                                          <p:spTgt spid="15"/>
                                        </p:tgtEl>
                                      </p:cBhvr>
                                      <p:to x="100000" y="60000"/>
                                    </p:animScale>
                                    <p:animScale>
                                      <p:cBhvr>
                                        <p:cTn id="58" dur="141" decel="50000">
                                          <p:stCondLst>
                                            <p:cond delay="575"/>
                                          </p:stCondLst>
                                        </p:cTn>
                                        <p:tgtEl>
                                          <p:spTgt spid="15"/>
                                        </p:tgtEl>
                                      </p:cBhvr>
                                      <p:to x="100000" y="100000"/>
                                    </p:animScale>
                                    <p:animScale>
                                      <p:cBhvr>
                                        <p:cTn id="59" dur="22">
                                          <p:stCondLst>
                                            <p:cond delay="1115"/>
                                          </p:stCondLst>
                                        </p:cTn>
                                        <p:tgtEl>
                                          <p:spTgt spid="15"/>
                                        </p:tgtEl>
                                      </p:cBhvr>
                                      <p:to x="100000" y="80000"/>
                                    </p:animScale>
                                    <p:animScale>
                                      <p:cBhvr>
                                        <p:cTn id="60" dur="141" decel="50000">
                                          <p:stCondLst>
                                            <p:cond delay="1137"/>
                                          </p:stCondLst>
                                        </p:cTn>
                                        <p:tgtEl>
                                          <p:spTgt spid="15"/>
                                        </p:tgtEl>
                                      </p:cBhvr>
                                      <p:to x="100000" y="100000"/>
                                    </p:animScale>
                                    <p:animScale>
                                      <p:cBhvr>
                                        <p:cTn id="61" dur="22">
                                          <p:stCondLst>
                                            <p:cond delay="1396"/>
                                          </p:stCondLst>
                                        </p:cTn>
                                        <p:tgtEl>
                                          <p:spTgt spid="15"/>
                                        </p:tgtEl>
                                      </p:cBhvr>
                                      <p:to x="100000" y="90000"/>
                                    </p:animScale>
                                    <p:animScale>
                                      <p:cBhvr>
                                        <p:cTn id="62" dur="141" decel="50000">
                                          <p:stCondLst>
                                            <p:cond delay="1418"/>
                                          </p:stCondLst>
                                        </p:cTn>
                                        <p:tgtEl>
                                          <p:spTgt spid="15"/>
                                        </p:tgtEl>
                                      </p:cBhvr>
                                      <p:to x="100000" y="100000"/>
                                    </p:animScale>
                                    <p:animScale>
                                      <p:cBhvr>
                                        <p:cTn id="63" dur="22">
                                          <p:stCondLst>
                                            <p:cond delay="1537"/>
                                          </p:stCondLst>
                                        </p:cTn>
                                        <p:tgtEl>
                                          <p:spTgt spid="15"/>
                                        </p:tgtEl>
                                      </p:cBhvr>
                                      <p:to x="100000" y="95000"/>
                                    </p:animScale>
                                    <p:animScale>
                                      <p:cBhvr>
                                        <p:cTn id="64" dur="141" decel="50000">
                                          <p:stCondLst>
                                            <p:cond delay="1559"/>
                                          </p:stCondLst>
                                        </p:cTn>
                                        <p:tgtEl>
                                          <p:spTgt spid="15"/>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493">
                                          <p:stCondLst>
                                            <p:cond delay="0"/>
                                          </p:stCondLst>
                                        </p:cTn>
                                        <p:tgtEl>
                                          <p:spTgt spid="16"/>
                                        </p:tgtEl>
                                      </p:cBhvr>
                                    </p:animEffect>
                                    <p:anim calcmode="lin" valueType="num">
                                      <p:cBhvr>
                                        <p:cTn id="69" dur="15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6"/>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6"/>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6"/>
                                        </p:tgtEl>
                                        <p:attrNameLst>
                                          <p:attrName>ppt_y</p:attrName>
                                        </p:attrNameLst>
                                      </p:cBhvr>
                                      <p:tavLst>
                                        <p:tav tm="0" fmla="#ppt_y-sin(pi*$)/81">
                                          <p:val>
                                            <p:fltVal val="0"/>
                                          </p:val>
                                        </p:tav>
                                        <p:tav tm="100000">
                                          <p:val>
                                            <p:fltVal val="1"/>
                                          </p:val>
                                        </p:tav>
                                      </p:tavLst>
                                    </p:anim>
                                    <p:animScale>
                                      <p:cBhvr>
                                        <p:cTn id="74" dur="22">
                                          <p:stCondLst>
                                            <p:cond delay="552"/>
                                          </p:stCondLst>
                                        </p:cTn>
                                        <p:tgtEl>
                                          <p:spTgt spid="16"/>
                                        </p:tgtEl>
                                      </p:cBhvr>
                                      <p:to x="100000" y="60000"/>
                                    </p:animScale>
                                    <p:animScale>
                                      <p:cBhvr>
                                        <p:cTn id="75" dur="141" decel="50000">
                                          <p:stCondLst>
                                            <p:cond delay="575"/>
                                          </p:stCondLst>
                                        </p:cTn>
                                        <p:tgtEl>
                                          <p:spTgt spid="16"/>
                                        </p:tgtEl>
                                      </p:cBhvr>
                                      <p:to x="100000" y="100000"/>
                                    </p:animScale>
                                    <p:animScale>
                                      <p:cBhvr>
                                        <p:cTn id="76" dur="22">
                                          <p:stCondLst>
                                            <p:cond delay="1115"/>
                                          </p:stCondLst>
                                        </p:cTn>
                                        <p:tgtEl>
                                          <p:spTgt spid="16"/>
                                        </p:tgtEl>
                                      </p:cBhvr>
                                      <p:to x="100000" y="80000"/>
                                    </p:animScale>
                                    <p:animScale>
                                      <p:cBhvr>
                                        <p:cTn id="77" dur="141" decel="50000">
                                          <p:stCondLst>
                                            <p:cond delay="1137"/>
                                          </p:stCondLst>
                                        </p:cTn>
                                        <p:tgtEl>
                                          <p:spTgt spid="16"/>
                                        </p:tgtEl>
                                      </p:cBhvr>
                                      <p:to x="100000" y="100000"/>
                                    </p:animScale>
                                    <p:animScale>
                                      <p:cBhvr>
                                        <p:cTn id="78" dur="22">
                                          <p:stCondLst>
                                            <p:cond delay="1396"/>
                                          </p:stCondLst>
                                        </p:cTn>
                                        <p:tgtEl>
                                          <p:spTgt spid="16"/>
                                        </p:tgtEl>
                                      </p:cBhvr>
                                      <p:to x="100000" y="90000"/>
                                    </p:animScale>
                                    <p:animScale>
                                      <p:cBhvr>
                                        <p:cTn id="79" dur="141" decel="50000">
                                          <p:stCondLst>
                                            <p:cond delay="1418"/>
                                          </p:stCondLst>
                                        </p:cTn>
                                        <p:tgtEl>
                                          <p:spTgt spid="16"/>
                                        </p:tgtEl>
                                      </p:cBhvr>
                                      <p:to x="100000" y="100000"/>
                                    </p:animScale>
                                    <p:animScale>
                                      <p:cBhvr>
                                        <p:cTn id="80" dur="22">
                                          <p:stCondLst>
                                            <p:cond delay="1537"/>
                                          </p:stCondLst>
                                        </p:cTn>
                                        <p:tgtEl>
                                          <p:spTgt spid="16"/>
                                        </p:tgtEl>
                                      </p:cBhvr>
                                      <p:to x="100000" y="95000"/>
                                    </p:animScale>
                                    <p:animScale>
                                      <p:cBhvr>
                                        <p:cTn id="81" dur="141" decel="50000">
                                          <p:stCondLst>
                                            <p:cond delay="1559"/>
                                          </p:stCondLst>
                                        </p:cTn>
                                        <p:tgtEl>
                                          <p:spTgt spid="16"/>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Warm-up</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28540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739054"/>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giraffes</a:t>
            </a:r>
          </a:p>
        </p:txBody>
      </p:sp>
      <p:pic>
        <p:nvPicPr>
          <p:cNvPr id="2050"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678502"/>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hippos</a:t>
            </a:r>
          </a:p>
        </p:txBody>
      </p:sp>
      <p:pic>
        <p:nvPicPr>
          <p:cNvPr id="7"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5" y="757160"/>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lions</a:t>
            </a:r>
          </a:p>
        </p:txBody>
      </p:sp>
      <p:pic>
        <p:nvPicPr>
          <p:cNvPr id="5"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2562895"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12"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504AF-BC9F-411B-93A6-A771C2B12593}"/>
              </a:ext>
            </a:extLst>
          </p:cNvPr>
          <p:cNvSpPr txBox="1"/>
          <p:nvPr/>
        </p:nvSpPr>
        <p:spPr>
          <a:xfrm>
            <a:off x="2944584" y="747328"/>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crocodiles</a:t>
            </a:r>
          </a:p>
        </p:txBody>
      </p:sp>
    </p:spTree>
    <p:extLst>
      <p:ext uri="{BB962C8B-B14F-4D97-AF65-F5344CB8AC3E}">
        <p14:creationId xmlns:p14="http://schemas.microsoft.com/office/powerpoint/2010/main" val="9220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3504AF-BC9F-411B-93A6-A771C2B12593}"/>
              </a:ext>
            </a:extLst>
          </p:cNvPr>
          <p:cNvSpPr txBox="1"/>
          <p:nvPr/>
        </p:nvSpPr>
        <p:spPr>
          <a:xfrm>
            <a:off x="2944583" y="835819"/>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peacocks</a:t>
            </a:r>
          </a:p>
        </p:txBody>
      </p:sp>
      <p:pic>
        <p:nvPicPr>
          <p:cNvPr id="6"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b="7403"/>
          <a:stretch/>
        </p:blipFill>
        <p:spPr bwMode="auto">
          <a:xfrm>
            <a:off x="2364964"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3"/>
          <a:stretch/>
        </p:blipFill>
        <p:spPr bwMode="auto">
          <a:xfrm>
            <a:off x="2364965"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TotalTime>
  <Words>609</Words>
  <Application>Microsoft Office PowerPoint</Application>
  <PresentationFormat>Widescreen</PresentationFormat>
  <Paragraphs>114</Paragraphs>
  <Slides>39</Slides>
  <Notes>9</Notes>
  <HiddenSlides>8</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Calibri Light</vt:lpstr>
      <vt:lpstr>Agent Orange</vt:lpstr>
      <vt:lpstr>Segoe UI Black</vt:lpstr>
      <vt:lpstr>Calibri</vt:lpstr>
      <vt:lpstr>Arial</vt:lpstr>
      <vt:lpstr>#9Slide03 IcielPanton Black</vt:lpstr>
      <vt:lpstr>#9Slide07 SVNStick A Round</vt:lpstr>
      <vt:lpstr>#9Slide07 IcielCrocante</vt:lpstr>
      <vt:lpstr>Mouse Memoirs</vt:lpstr>
      <vt:lpstr>Comic Sans MS</vt:lpstr>
      <vt:lpstr>Sport 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CMS</cp:lastModifiedBy>
  <cp:revision>82</cp:revision>
  <dcterms:created xsi:type="dcterms:W3CDTF">2021-07-16T07:48:46Z</dcterms:created>
  <dcterms:modified xsi:type="dcterms:W3CDTF">2026-04-10T01:02:27Z</dcterms:modified>
</cp:coreProperties>
</file>