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6" r:id="rId4"/>
    <p:sldId id="278" r:id="rId5"/>
    <p:sldId id="274" r:id="rId6"/>
    <p:sldId id="319" r:id="rId7"/>
    <p:sldId id="287" r:id="rId8"/>
    <p:sldId id="289" r:id="rId9"/>
    <p:sldId id="290" r:id="rId10"/>
    <p:sldId id="317" r:id="rId11"/>
    <p:sldId id="318" r:id="rId12"/>
    <p:sldId id="2007577320" r:id="rId13"/>
    <p:sldId id="2007577319" r:id="rId14"/>
    <p:sldId id="2007577321" r:id="rId15"/>
    <p:sldId id="2007577322" r:id="rId16"/>
    <p:sldId id="2007577323" r:id="rId17"/>
    <p:sldId id="280" r:id="rId18"/>
    <p:sldId id="281" r:id="rId19"/>
    <p:sldId id="321" r:id="rId20"/>
    <p:sldId id="285" r:id="rId21"/>
    <p:sldId id="286" r:id="rId22"/>
    <p:sldId id="304" r:id="rId23"/>
    <p:sldId id="294" r:id="rId24"/>
    <p:sldId id="306" r:id="rId25"/>
    <p:sldId id="322" r:id="rId26"/>
    <p:sldId id="323" r:id="rId27"/>
    <p:sldId id="324" r:id="rId28"/>
    <p:sldId id="299" r:id="rId29"/>
    <p:sldId id="298" r:id="rId30"/>
    <p:sldId id="316" r:id="rId31"/>
    <p:sldId id="2007577317" r:id="rId32"/>
    <p:sldId id="2007577318" r:id="rId33"/>
    <p:sldId id="311" r:id="rId34"/>
    <p:sldId id="325" r:id="rId35"/>
    <p:sldId id="326" r:id="rId36"/>
    <p:sldId id="305" r:id="rId37"/>
    <p:sldId id="338" r:id="rId38"/>
    <p:sldId id="2007577315" r:id="rId39"/>
    <p:sldId id="339" r:id="rId40"/>
    <p:sldId id="301" r:id="rId41"/>
    <p:sldId id="337" r:id="rId42"/>
    <p:sldId id="2007577316" r:id="rId43"/>
    <p:sldId id="279" r:id="rId44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>
          <p15:clr>
            <a:srgbClr val="A4A3A4"/>
          </p15:clr>
        </p15:guide>
        <p15:guide id="2" pos="38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49" y="62"/>
      </p:cViewPr>
      <p:guideLst>
        <p:guide orient="horz" pos="2047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F2D9-4410-491A-854B-CBA52BC29FB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F09F1-8058-4FAB-9032-FDBCB9B6CB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83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F09F1-8058-4FAB-9032-FDBCB9B6CB8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17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97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fe65d0333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fe65d0333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604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500E-41DC-E941-F83D-CE4ADE9A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DF06E4-5982-823E-D191-61539A11C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C1C93E-B59D-A881-E4C9-67658FFD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CD6250-0E0E-8FD8-CD08-BFEBF8527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94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2844-86C1-46DE-82EE-06C5917D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17ABEF-1933-7CA2-FE47-475A4E8EE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5170D2-B773-28FC-42A5-2FD0E4CFB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DADBED-02EB-CE81-F076-0DE3417D6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884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72D5-B4D4-90DF-08DF-66AB10D3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FCD9BA-F2B5-51C0-EF1B-E2552AC35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62BE3C-BF6A-837A-0617-5D3F6CCF2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8220CC-20E3-7BB7-D6F9-AF3E38346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016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3AAE2-41FD-1EC4-798F-D22AB902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8CE0DC-5633-4D5A-33F2-354DED8BF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7CB04E-37EF-CDA6-E5A9-AD2E055BB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5FB745-65B0-B89F-1979-1A7D6C6A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002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F287A-7B06-9F8A-DC45-0275BB9D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843BDC-60E0-CC48-0DB9-056C3717E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6AA024-27FF-C90E-243C-BD511CB4B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B5517D-73EA-6A98-4AA2-487BFC190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333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6BFE1-D7D3-DB1B-25F5-49993A67F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50F79E-9B45-00E1-C30D-6E1ED4112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59F495-5196-C436-7061-D4A39C9BD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3A0626-5CA4-5117-CDE6-7DC09E3B8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410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EFAB1-EA8F-A970-5F34-E85BB78B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F5B945-AED8-D6EB-15ED-283BFC0C2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2F67D9-558C-EAE5-E6B1-3ADE21DBE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CD9DEC-FDC6-1AF7-0AE7-94D458835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196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A37A-585C-4A52-44BF-5537482F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8C4AC6-7D24-1320-B9B1-8F3D0320E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A655C6-B11C-FA30-B6A1-33D8F72A9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6250F4-3649-D850-073E-BDCF4A02E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2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F09F1-8058-4FAB-9032-FDBCB9B6CB8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6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3A970-560D-2687-238A-2E3F0062C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C44827-7844-6161-605F-0CE65D42D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B0775E-72A9-2FCC-F4A5-02017A08E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580AEF-E3FA-FBDB-7D1B-859EFCF2E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554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7CBF-C947-A6F8-5AA2-55FB703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C6B7E-6FA2-9C73-1379-7DD5E62E0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DD7F15-B2E4-856C-4144-917A9B3C3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395E9-E954-FDDF-D4D2-68E56B0B3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753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60A1-E04C-0CF8-7CD4-2F5F9CA46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C3DD6F-6DDE-3CDA-9115-924D1D0C3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06AFB0-D343-11B8-E76C-F3C81E3CE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BA4BF5-C6D2-1C14-A0ED-761EAEB2E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F69B1-BCCD-6C1B-C26A-1C52B3AD2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B7DA8E9-D116-7BE9-3B3E-237D0FF3A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5CAD00-EBC9-AF99-93CE-08C984087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554B37-D9C8-37D3-FAE9-48B1F6D02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815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5F01-23F3-6725-3008-FA3999A6C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03D5077-325E-16FB-6E29-D57A7B020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68FC95-CEDD-98FE-DAEF-A9A3F8314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BF1DF-1AE9-AB83-A443-5634CB13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445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8725-DEEF-C445-8A9A-42B2DD6E2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C95CE5F-D976-63E5-C6D9-0CC730335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33FCC5-E0C3-78C7-C21F-5B3C43AB6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61D5E4-0D5F-C98E-DAC2-362FDA906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35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B7F1-5190-9A88-279A-4F5BA302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DF9DA0-E843-F710-1A05-6522138D1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20BF8D-85DE-B35E-2FF8-AF558525E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FF6F2E-3646-22E1-24A3-6FEE6523C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329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21D3-604C-7559-DDFD-F5470EB5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8433F8-8457-450A-B981-1D71894C3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23765C-4FA6-4A89-AB41-40FC3D070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571A72-CCAE-CCEC-24CA-1AD4DA72F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624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49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9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F09F1-8058-4FAB-9032-FDBCB9B6CB8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275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662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24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6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5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82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74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482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F09F1-8058-4FAB-9032-FDBCB9B6CB88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9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15A3-D2A4-9A19-0165-316B7498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CC5646-9949-292F-907B-1E704D8F2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78B87B-C112-9F8F-6D26-0F04FBA08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75A67F-4769-8F9F-5C73-103596005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93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7EE8-D183-6966-6B77-E6E909A2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057660-44EC-2A53-C253-17CEA01C1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69ED29-F5E1-C971-C526-1C619AFFD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ABFC0D-E64C-5B8E-7826-51730A827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5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B14F6-7119-17DA-CE80-BBA5FA4E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30A3A8-86D6-BA3A-7089-2300C68D6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AC910D-C0DB-F874-2F8A-68ECDD121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1AF6FA-3061-34DC-AD66-1DA6CF632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7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444B-8058-572E-C5E4-FEB71B9E9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2577B4-2429-6D65-5A1D-23F71506C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605EA3-CA6B-D8E8-A32B-7308F24E3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59BE95-68CA-BD3E-7BF3-1F884B715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9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DAA27-E005-36BE-1FA1-FEE6B733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88D424-0F60-B038-C117-5DA3FB91A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2951E4-43DF-8170-2600-7E9E07605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731C25-E6FE-2B9E-EEF0-508268848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754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825C7-DE30-9A6A-AB35-EDA004682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23101A-B68E-05C7-8A50-F3EA3E954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E1D312-627C-4C47-236C-38D736FC0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CF5562-41E7-5298-4286-39F94FB59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F09F1-8058-4FAB-9032-FDBCB9B6CB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2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/>
              <a:t>Click here to edit master subtitle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78567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/>
              <a:t>Click here to edit master subtitle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儿童学习"/>
          <p:cNvPicPr>
            <a:picLocks noChangeAspect="1"/>
          </p:cNvPicPr>
          <p:nvPr userDrawn="1"/>
        </p:nvPicPr>
        <p:blipFill>
          <a:blip r:embed="rId2"/>
          <a:srcRect b="9275"/>
          <a:stretch>
            <a:fillRect/>
          </a:stretch>
        </p:blipFill>
        <p:spPr>
          <a:xfrm>
            <a:off x="0" y="-24765"/>
            <a:ext cx="12201525" cy="688276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7990" y="429260"/>
            <a:ext cx="11305540" cy="5998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5"/>
          <p:cNvPicPr>
            <a:picLocks noChangeAspect="1"/>
          </p:cNvPicPr>
          <p:nvPr userDrawn="1"/>
        </p:nvPicPr>
        <p:blipFill>
          <a:blip r:embed="rId3"/>
          <a:srcRect l="64369" t="51584" r="13864"/>
          <a:stretch>
            <a:fillRect/>
          </a:stretch>
        </p:blipFill>
        <p:spPr>
          <a:xfrm>
            <a:off x="0" y="5397500"/>
            <a:ext cx="1800860" cy="1460500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 userDrawn="1"/>
        </p:nvPicPr>
        <p:blipFill>
          <a:blip r:embed="rId3"/>
          <a:srcRect t="74874" r="76837"/>
          <a:stretch>
            <a:fillRect/>
          </a:stretch>
        </p:blipFill>
        <p:spPr>
          <a:xfrm flipH="1">
            <a:off x="8850630" y="5536565"/>
            <a:ext cx="3341370" cy="1321435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01345" y="554990"/>
            <a:ext cx="2495550" cy="44196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en-US" sz="23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+mn-ea"/>
              </a:rPr>
              <a:t>Add title here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1345" y="927735"/>
            <a:ext cx="3261360" cy="33083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Add You Text Here Add You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US" altLang="en-US"/>
              <a:t>Click here to edit master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/>
              <a:t>Click here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儿童学习"/>
          <p:cNvPicPr>
            <a:picLocks noChangeAspect="1"/>
          </p:cNvPicPr>
          <p:nvPr userDrawn="1"/>
        </p:nvPicPr>
        <p:blipFill>
          <a:blip r:embed="rId2"/>
          <a:srcRect b="9275"/>
          <a:stretch>
            <a:fillRect/>
          </a:stretch>
        </p:blipFill>
        <p:spPr>
          <a:xfrm>
            <a:off x="0" y="-24765"/>
            <a:ext cx="12201525" cy="688276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7990" y="429260"/>
            <a:ext cx="11305540" cy="5998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5"/>
          <p:cNvPicPr>
            <a:picLocks noChangeAspect="1"/>
          </p:cNvPicPr>
          <p:nvPr userDrawn="1"/>
        </p:nvPicPr>
        <p:blipFill>
          <a:blip r:embed="rId3"/>
          <a:srcRect l="64369" t="51584" r="13864"/>
          <a:stretch>
            <a:fillRect/>
          </a:stretch>
        </p:blipFill>
        <p:spPr>
          <a:xfrm>
            <a:off x="0" y="5397500"/>
            <a:ext cx="1800860" cy="1460500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 userDrawn="1"/>
        </p:nvPicPr>
        <p:blipFill>
          <a:blip r:embed="rId3"/>
          <a:srcRect t="74874" r="76837"/>
          <a:stretch>
            <a:fillRect/>
          </a:stretch>
        </p:blipFill>
        <p:spPr>
          <a:xfrm flipH="1">
            <a:off x="8850630" y="5536565"/>
            <a:ext cx="3341370" cy="1321435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01345" y="554990"/>
            <a:ext cx="2495550" cy="44196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dist"/>
            <a:r>
              <a:rPr lang="en-US" altLang="en-US" sz="23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  <a:sym typeface="+mn-ea"/>
              </a:rPr>
              <a:t>Add title here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1345" y="927735"/>
            <a:ext cx="3261360" cy="33083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"/>
                <a:ea typeface="Source Han Sans SC"/>
              </a:rPr>
              <a:t>Add You Text Here Add You Text Here</a:t>
            </a:r>
          </a:p>
        </p:txBody>
      </p:sp>
      <p:pic>
        <p:nvPicPr>
          <p:cNvPr id="16" name="图片 15" descr="5"/>
          <p:cNvPicPr>
            <a:picLocks noChangeAspect="1"/>
          </p:cNvPicPr>
          <p:nvPr userDrawn="1"/>
        </p:nvPicPr>
        <p:blipFill>
          <a:blip r:embed="rId3"/>
          <a:srcRect l="64369" t="51584" r="13864"/>
          <a:stretch>
            <a:fillRect/>
          </a:stretch>
        </p:blipFill>
        <p:spPr>
          <a:xfrm>
            <a:off x="0" y="5397500"/>
            <a:ext cx="1800860" cy="1460500"/>
          </a:xfrm>
          <a:prstGeom prst="rect">
            <a:avLst/>
          </a:prstGeom>
        </p:spPr>
      </p:pic>
      <p:pic>
        <p:nvPicPr>
          <p:cNvPr id="17" name="图片 16" descr="5"/>
          <p:cNvPicPr>
            <a:picLocks noChangeAspect="1"/>
          </p:cNvPicPr>
          <p:nvPr userDrawn="1"/>
        </p:nvPicPr>
        <p:blipFill>
          <a:blip r:embed="rId3"/>
          <a:srcRect t="74874" r="76837"/>
          <a:stretch>
            <a:fillRect/>
          </a:stretch>
        </p:blipFill>
        <p:spPr>
          <a:xfrm flipH="1">
            <a:off x="8850630" y="5536565"/>
            <a:ext cx="3341370" cy="1321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8505-7883-57DB-1E22-EB846ED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3051-E6FC-9737-78A7-3BF7284E0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CE5D-96F7-FAFD-10A7-86D9614D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AC0-552D-27B8-1ABD-8BD7DF78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90E5F-4D52-72E5-455E-5714695C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76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5F43-0010-3EC4-1F3C-06FE2292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C226-89AC-18B4-880B-5E2AC50F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62691-0100-9103-2BFC-20C01F0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0840-78AD-34E0-DD5B-0397F74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2579-AF9B-4B18-795C-B536793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3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2E3-A0E6-B2D4-588D-4559EC14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A910-BDD0-0AF5-8ECC-A5E5383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3645-5E97-E1CF-2D94-617E233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A667-B244-94F8-A50A-3FB99D5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5CF2-626D-4824-5F8E-F8323A08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97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09E-5000-C3F2-8F89-6A686DF6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CCDE-76DA-25D2-6EEB-8F8ADB5B8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EC55-AF2E-1264-E8D9-20A6C2F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17E26-C0DA-818B-0234-FCD96E0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5C41-B030-F30C-89AC-87E9C86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1FE0-D792-7DE7-44A4-042B7B1D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9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96D-65CF-36F0-D3B1-F4DFDED7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604D-C209-E8D0-606F-4292091F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5A52-C8E4-636C-67B9-220A4679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0054-4B08-88EF-45D9-7BA25FFC1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9C1F-7A81-2B10-98CF-D028050E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DDA69-C29B-39A2-D7FA-C5EF862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70EF-0CD8-994C-86A5-8A9182F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95A5D-D2BE-8B76-167D-5A8A17EC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8DC2-A27A-B828-CFA3-5052CE8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BF427-73F3-7FEB-792D-F4F88F70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34A-AC24-EAF5-D0B8-8EA10114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2BE6-55E3-6304-06F8-0C158F2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US" altLang="en-US"/>
              <a:t>Click here to edit master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/>
              <a:t>Click here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48986-2B43-0490-5CF6-BEF3432A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FC089-0B01-9BDB-369A-EE310D6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05D3-B1EF-EC7A-3314-076FE4E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21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76B5-82DA-DC2E-F599-E31E13D8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8AB-F38B-F574-2226-988D7883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A801C-1093-1D17-40A0-E3C72CCA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51C0-FA62-BB50-F148-91BEEBF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B9FEE-E0F9-6A4A-286B-0CDABEE6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FAE7-22CF-CC58-659A-2EDC8B06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7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AE7-0C49-4A76-B0EE-FC281F3D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AD34-006D-E500-723E-FC60BC4E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6A93E-A3E5-A655-8503-AD4D1878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F408-1BE8-EAD5-7E38-351D8828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8E79C-D678-A752-9522-6A71D63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47BDF-61F4-C54D-489A-336A09F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0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4B9D-DC51-8612-AA56-DA02CDE5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E167-2B72-1AD5-2830-CC0C3125B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04B1-5306-A783-C862-6413A4CA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C761-ABC8-6D51-574F-A7C4B10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3CB0-D541-3A66-7991-EECE74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64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6FE7-CB07-F730-1C30-D9FC45F5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F18B-E6DF-911B-2E74-D7AF8FB52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585-DB58-CC26-E5A3-ACFD4D8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E10C-DD23-24E4-ECDF-65A3EE7C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144F-D8B4-D6A9-FC81-B11528B2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0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0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75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2026/4/11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62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F5AB5-D460-463B-8EFA-51F567DA40BB}" type="datetimeFigureOut">
              <a:rPr lang="en-US" altLang="en-US" sz="1100" smtClean="0"/>
              <a:t>4/11/2026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416A3-BD87-4EE7-9D55-4E7416C106FB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splay, rectangle&#10;&#10;Description automatically generated">
            <a:extLst>
              <a:ext uri="{FF2B5EF4-FFF2-40B4-BE49-F238E27FC236}">
                <a16:creationId xmlns:a16="http://schemas.microsoft.com/office/drawing/2014/main" id="{D069B302-87A7-DAB2-C380-AA2E206E669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2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image" Target="../media/image2.png"/><Relationship Id="rId4" Type="http://schemas.openxmlformats.org/officeDocument/2006/relationships/audio" Target="../media/audio7.wav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2.wav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11" Type="http://schemas.openxmlformats.org/officeDocument/2006/relationships/image" Target="../media/image9.png"/><Relationship Id="rId5" Type="http://schemas.openxmlformats.org/officeDocument/2006/relationships/audio" Target="../media/audio14.wav"/><Relationship Id="rId10" Type="http://schemas.openxmlformats.org/officeDocument/2006/relationships/image" Target="../media/image8.png"/><Relationship Id="rId4" Type="http://schemas.openxmlformats.org/officeDocument/2006/relationships/audio" Target="../media/audio13.wav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6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7.wav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9.wav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1.wav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3.wav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3.m4a"/><Relationship Id="rId16" Type="http://schemas.openxmlformats.org/officeDocument/2006/relationships/image" Target="../media/image40.png"/><Relationship Id="rId1" Type="http://schemas.microsoft.com/office/2007/relationships/media" Target="../media/media3.m4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0.png"/><Relationship Id="rId3" Type="http://schemas.openxmlformats.org/officeDocument/2006/relationships/audio" Target="../media/audio24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25.wav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.png"/><Relationship Id="rId3" Type="http://schemas.openxmlformats.org/officeDocument/2006/relationships/audio" Target="../media/audio24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audio" Target="../media/audio24.wav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Relationship Id="rId1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25.wav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24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/>
          <p:cNvPicPr>
            <a:picLocks noChangeAspect="1"/>
          </p:cNvPicPr>
          <p:nvPr/>
        </p:nvPicPr>
        <p:blipFill>
          <a:blip r:embed="rId4"/>
          <a:srcRect b="9275"/>
          <a:stretch>
            <a:fillRect/>
          </a:stretch>
        </p:blipFill>
        <p:spPr>
          <a:xfrm>
            <a:off x="0" y="-24765"/>
            <a:ext cx="12201525" cy="688276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265486" y="1009967"/>
            <a:ext cx="9391628" cy="39868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t="11296"/>
          <a:stretch>
            <a:fillRect/>
          </a:stretch>
        </p:blipFill>
        <p:spPr>
          <a:xfrm>
            <a:off x="-131555" y="2770072"/>
            <a:ext cx="12168505" cy="42037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5"/>
          <p:cNvPicPr>
            <a:picLocks noChangeAspect="1"/>
          </p:cNvPicPr>
          <p:nvPr/>
        </p:nvPicPr>
        <p:blipFill>
          <a:blip r:embed="rId6"/>
          <a:srcRect r="85991" b="72450"/>
          <a:stretch>
            <a:fillRect/>
          </a:stretch>
        </p:blipFill>
        <p:spPr>
          <a:xfrm>
            <a:off x="0" y="-24765"/>
            <a:ext cx="3115310" cy="223393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671E573-F7C2-9D92-FFD0-0347A80F2317}"/>
              </a:ext>
            </a:extLst>
          </p:cNvPr>
          <p:cNvSpPr txBox="1"/>
          <p:nvPr/>
        </p:nvSpPr>
        <p:spPr>
          <a:xfrm>
            <a:off x="1457343" y="1812118"/>
            <a:ext cx="8990711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Welcome </a:t>
            </a:r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teachers to our </a:t>
            </a:r>
            <a:r>
              <a:rPr lang="en-US" sz="6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class 4A</a:t>
            </a:r>
            <a:endParaRPr lang="en-US" sz="6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2BD235C-1EA6-63A7-B533-8794A21E5100}"/>
              </a:ext>
            </a:extLst>
          </p:cNvPr>
          <p:cNvSpPr txBox="1"/>
          <p:nvPr/>
        </p:nvSpPr>
        <p:spPr>
          <a:xfrm>
            <a:off x="1457344" y="1227651"/>
            <a:ext cx="899071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DAI HA PRIMARY 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SCHOOL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94217" y="4262113"/>
            <a:ext cx="5477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 smtClean="0">
                <a:solidFill>
                  <a:srgbClr val="FF0000"/>
                </a:solidFill>
              </a:rPr>
              <a:t>Teacher: </a:t>
            </a:r>
            <a:r>
              <a:rPr lang="en-US" sz="3000" b="1" dirty="0" err="1" smtClean="0">
                <a:solidFill>
                  <a:srgbClr val="FF0000"/>
                </a:solidFill>
              </a:rPr>
              <a:t>Ms</a:t>
            </a:r>
            <a:r>
              <a:rPr lang="en-US" sz="3000" b="1" dirty="0" smtClean="0">
                <a:solidFill>
                  <a:srgbClr val="FF0000"/>
                </a:solidFill>
              </a:rPr>
              <a:t> My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4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03275" y="3273409"/>
            <a:ext cx="8412075" cy="86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r>
              <a:rPr lang="en-US" sz="5333" b="1" dirty="0"/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25319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47;p54">
            <a:extLst>
              <a:ext uri="{FF2B5EF4-FFF2-40B4-BE49-F238E27FC236}">
                <a16:creationId xmlns:a16="http://schemas.microsoft.com/office/drawing/2014/main" id="{270E0ABE-A4E0-C31D-BCF8-57C5784400F2}"/>
              </a:ext>
            </a:extLst>
          </p:cNvPr>
          <p:cNvSpPr txBox="1">
            <a:spLocks/>
          </p:cNvSpPr>
          <p:nvPr/>
        </p:nvSpPr>
        <p:spPr>
          <a:xfrm>
            <a:off x="6845584" y="70292"/>
            <a:ext cx="4772400" cy="12455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5867" b="1" dirty="0">
                <a:solidFill>
                  <a:srgbClr val="000000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586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A13E68-A4D9-A650-941B-FE5BB2401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44" y="1385657"/>
            <a:ext cx="8534656" cy="4875409"/>
          </a:xfrm>
          <a:prstGeom prst="rect">
            <a:avLst/>
          </a:prstGeom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7167795" y="-7092376"/>
            <a:ext cx="25278292" cy="2244595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tr-TR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2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-0.31701 -0.01142 L -0.00746 -0.40124 L 0.27969 -0.02099 L 0.00538 0.26759 L -2.77778E-7 3.82716E-6 Z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1E22-149B-8D7A-8D44-61DF28F3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B535D-FC6E-EB3C-FA39-14D77B67A30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2095BD-BB09-A324-4F46-1D1937061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9613A67D-0D2D-554A-04BD-B7731E89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176" y="3535545"/>
            <a:ext cx="10086729" cy="57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id="{9BEFAA2E-1198-1CF4-FC76-75A00FAE4872}"/>
              </a:ext>
            </a:extLst>
          </p:cNvPr>
          <p:cNvSpPr txBox="1">
            <a:spLocks/>
          </p:cNvSpPr>
          <p:nvPr/>
        </p:nvSpPr>
        <p:spPr>
          <a:xfrm>
            <a:off x="7387450" y="123835"/>
            <a:ext cx="3299071" cy="112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5867" b="1" dirty="0">
                <a:solidFill>
                  <a:srgbClr val="00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586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7005023" y="-6382773"/>
            <a:ext cx="25278292" cy="2244595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tr-TR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EE4D-9095-B1A9-9727-8121B67B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061019-D4A3-9F69-230E-45FB8FD972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471BCC-208F-A083-3B00-A054EC416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14" y="1391590"/>
            <a:ext cx="8936047" cy="5122431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:a16="http://schemas.microsoft.com/office/drawing/2014/main" id="{616B5AE3-A5F6-EED5-5C69-5ACD46A715E9}"/>
              </a:ext>
            </a:extLst>
          </p:cNvPr>
          <p:cNvSpPr txBox="1">
            <a:spLocks/>
          </p:cNvSpPr>
          <p:nvPr/>
        </p:nvSpPr>
        <p:spPr>
          <a:xfrm>
            <a:off x="5496849" y="0"/>
            <a:ext cx="6280007" cy="112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5867" b="1" dirty="0">
                <a:solidFill>
                  <a:srgbClr val="000000"/>
                </a:solidFill>
                <a:latin typeface="Comic Sans MS" panose="030F0702030302020204" pitchFamily="66" charset="0"/>
              </a:rPr>
              <a:t>Computer room</a:t>
            </a:r>
            <a:r>
              <a:rPr lang="en-US" sz="586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6052846" y="-6623325"/>
            <a:ext cx="25278292" cy="2244595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tr-TR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61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1"/>
          <p:cNvGrpSpPr/>
          <p:nvPr/>
        </p:nvGrpSpPr>
        <p:grpSpPr>
          <a:xfrm rot="1965831">
            <a:off x="1382012" y="3008709"/>
            <a:ext cx="1842681" cy="2526721"/>
            <a:chOff x="6694993" y="2146230"/>
            <a:chExt cx="1248812" cy="1712396"/>
          </a:xfrm>
        </p:grpSpPr>
        <p:sp>
          <p:nvSpPr>
            <p:cNvPr id="2214" name="Google Shape;2214;p41"/>
            <p:cNvSpPr/>
            <p:nvPr/>
          </p:nvSpPr>
          <p:spPr>
            <a:xfrm>
              <a:off x="6696605" y="2147766"/>
              <a:ext cx="1245642" cy="1709169"/>
            </a:xfrm>
            <a:custGeom>
              <a:avLst/>
              <a:gdLst/>
              <a:ahLst/>
              <a:cxnLst/>
              <a:rect l="l" t="t" r="r" b="b"/>
              <a:pathLst>
                <a:path w="22001" h="30188" extrusionOk="0">
                  <a:moveTo>
                    <a:pt x="10691" y="0"/>
                  </a:moveTo>
                  <a:cubicBezTo>
                    <a:pt x="10634" y="0"/>
                    <a:pt x="10606" y="29"/>
                    <a:pt x="10550" y="29"/>
                  </a:cubicBezTo>
                  <a:lnTo>
                    <a:pt x="10522" y="29"/>
                  </a:lnTo>
                  <a:lnTo>
                    <a:pt x="10409" y="57"/>
                  </a:lnTo>
                  <a:cubicBezTo>
                    <a:pt x="10353" y="85"/>
                    <a:pt x="10325" y="113"/>
                    <a:pt x="10297" y="141"/>
                  </a:cubicBezTo>
                  <a:lnTo>
                    <a:pt x="10184" y="197"/>
                  </a:lnTo>
                  <a:cubicBezTo>
                    <a:pt x="9959" y="366"/>
                    <a:pt x="9790" y="591"/>
                    <a:pt x="9650" y="873"/>
                  </a:cubicBezTo>
                  <a:lnTo>
                    <a:pt x="0" y="18175"/>
                  </a:lnTo>
                  <a:cubicBezTo>
                    <a:pt x="3095" y="19637"/>
                    <a:pt x="6414" y="20481"/>
                    <a:pt x="9847" y="20650"/>
                  </a:cubicBezTo>
                  <a:lnTo>
                    <a:pt x="9847" y="29343"/>
                  </a:lnTo>
                  <a:cubicBezTo>
                    <a:pt x="9847" y="29737"/>
                    <a:pt x="10100" y="30047"/>
                    <a:pt x="10466" y="30159"/>
                  </a:cubicBezTo>
                  <a:lnTo>
                    <a:pt x="10494" y="30159"/>
                  </a:lnTo>
                  <a:cubicBezTo>
                    <a:pt x="10550" y="30187"/>
                    <a:pt x="10634" y="30187"/>
                    <a:pt x="10691" y="30187"/>
                  </a:cubicBezTo>
                  <a:lnTo>
                    <a:pt x="11338" y="30187"/>
                  </a:lnTo>
                  <a:cubicBezTo>
                    <a:pt x="11816" y="30187"/>
                    <a:pt x="12210" y="29822"/>
                    <a:pt x="12210" y="29343"/>
                  </a:cubicBezTo>
                  <a:lnTo>
                    <a:pt x="12210" y="20678"/>
                  </a:lnTo>
                  <a:cubicBezTo>
                    <a:pt x="18090" y="20425"/>
                    <a:pt x="22000" y="18175"/>
                    <a:pt x="22000" y="18175"/>
                  </a:cubicBezTo>
                  <a:lnTo>
                    <a:pt x="12519" y="844"/>
                  </a:lnTo>
                  <a:cubicBezTo>
                    <a:pt x="12435" y="760"/>
                    <a:pt x="12351" y="704"/>
                    <a:pt x="12266" y="619"/>
                  </a:cubicBezTo>
                  <a:lnTo>
                    <a:pt x="12210" y="563"/>
                  </a:lnTo>
                  <a:cubicBezTo>
                    <a:pt x="12125" y="507"/>
                    <a:pt x="12041" y="451"/>
                    <a:pt x="11985" y="394"/>
                  </a:cubicBezTo>
                  <a:lnTo>
                    <a:pt x="11957" y="394"/>
                  </a:lnTo>
                  <a:cubicBezTo>
                    <a:pt x="11900" y="338"/>
                    <a:pt x="11816" y="310"/>
                    <a:pt x="11732" y="254"/>
                  </a:cubicBezTo>
                  <a:lnTo>
                    <a:pt x="11675" y="226"/>
                  </a:lnTo>
                  <a:lnTo>
                    <a:pt x="11507" y="141"/>
                  </a:lnTo>
                  <a:lnTo>
                    <a:pt x="11478" y="141"/>
                  </a:lnTo>
                  <a:lnTo>
                    <a:pt x="11281" y="57"/>
                  </a:lnTo>
                  <a:lnTo>
                    <a:pt x="11253" y="57"/>
                  </a:lnTo>
                  <a:lnTo>
                    <a:pt x="11085" y="29"/>
                  </a:lnTo>
                  <a:lnTo>
                    <a:pt x="11056" y="29"/>
                  </a:lnTo>
                  <a:cubicBezTo>
                    <a:pt x="11000" y="0"/>
                    <a:pt x="10944" y="0"/>
                    <a:pt x="10888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15" name="Google Shape;2215;p41"/>
            <p:cNvGrpSpPr/>
            <p:nvPr/>
          </p:nvGrpSpPr>
          <p:grpSpPr>
            <a:xfrm>
              <a:off x="6694993" y="2146230"/>
              <a:ext cx="1248812" cy="1712396"/>
              <a:chOff x="1383150" y="4002150"/>
              <a:chExt cx="551425" cy="756125"/>
            </a:xfrm>
          </p:grpSpPr>
          <p:sp>
            <p:nvSpPr>
              <p:cNvPr id="2216" name="Google Shape;2216;p41"/>
              <p:cNvSpPr/>
              <p:nvPr/>
            </p:nvSpPr>
            <p:spPr>
              <a:xfrm>
                <a:off x="1629300" y="4299675"/>
                <a:ext cx="59100" cy="4586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44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7471"/>
                    </a:lnTo>
                    <a:cubicBezTo>
                      <a:pt x="1" y="17949"/>
                      <a:pt x="366" y="18343"/>
                      <a:pt x="845" y="18343"/>
                    </a:cubicBezTo>
                    <a:lnTo>
                      <a:pt x="1492" y="18343"/>
                    </a:lnTo>
                    <a:cubicBezTo>
                      <a:pt x="1970" y="18343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1629300" y="4299675"/>
                <a:ext cx="59100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23" extrusionOk="0">
                    <a:moveTo>
                      <a:pt x="845" y="0"/>
                    </a:moveTo>
                    <a:cubicBezTo>
                      <a:pt x="366" y="0"/>
                      <a:pt x="1" y="394"/>
                      <a:pt x="1" y="844"/>
                    </a:cubicBezTo>
                    <a:lnTo>
                      <a:pt x="1" y="1266"/>
                    </a:lnTo>
                    <a:cubicBezTo>
                      <a:pt x="12" y="1270"/>
                      <a:pt x="22" y="1271"/>
                      <a:pt x="33" y="1271"/>
                    </a:cubicBezTo>
                    <a:cubicBezTo>
                      <a:pt x="138" y="1271"/>
                      <a:pt x="231" y="1106"/>
                      <a:pt x="425" y="1106"/>
                    </a:cubicBezTo>
                    <a:cubicBezTo>
                      <a:pt x="513" y="1106"/>
                      <a:pt x="621" y="1140"/>
                      <a:pt x="760" y="1238"/>
                    </a:cubicBezTo>
                    <a:cubicBezTo>
                      <a:pt x="2251" y="2223"/>
                      <a:pt x="1492" y="6837"/>
                      <a:pt x="1520" y="9481"/>
                    </a:cubicBezTo>
                    <a:cubicBezTo>
                      <a:pt x="1520" y="12097"/>
                      <a:pt x="2279" y="15389"/>
                      <a:pt x="873" y="17752"/>
                    </a:cubicBezTo>
                    <a:cubicBezTo>
                      <a:pt x="760" y="17921"/>
                      <a:pt x="620" y="18090"/>
                      <a:pt x="423" y="18202"/>
                    </a:cubicBezTo>
                    <a:cubicBezTo>
                      <a:pt x="538" y="18272"/>
                      <a:pt x="654" y="18322"/>
                      <a:pt x="770" y="18322"/>
                    </a:cubicBezTo>
                    <a:cubicBezTo>
                      <a:pt x="795" y="18322"/>
                      <a:pt x="820" y="18320"/>
                      <a:pt x="845" y="18315"/>
                    </a:cubicBezTo>
                    <a:lnTo>
                      <a:pt x="1492" y="18315"/>
                    </a:lnTo>
                    <a:cubicBezTo>
                      <a:pt x="1970" y="18315"/>
                      <a:pt x="2364" y="17949"/>
                      <a:pt x="2364" y="17471"/>
                    </a:cubicBezTo>
                    <a:lnTo>
                      <a:pt x="2364" y="844"/>
                    </a:lnTo>
                    <a:cubicBezTo>
                      <a:pt x="2364" y="394"/>
                      <a:pt x="1970" y="0"/>
                      <a:pt x="149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1637050" y="4346800"/>
                <a:ext cx="12675" cy="3687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4749" extrusionOk="0">
                    <a:moveTo>
                      <a:pt x="253" y="0"/>
                    </a:moveTo>
                    <a:cubicBezTo>
                      <a:pt x="113" y="0"/>
                      <a:pt x="0" y="113"/>
                      <a:pt x="0" y="225"/>
                    </a:cubicBezTo>
                    <a:lnTo>
                      <a:pt x="0" y="14517"/>
                    </a:lnTo>
                    <a:cubicBezTo>
                      <a:pt x="0" y="14672"/>
                      <a:pt x="127" y="14749"/>
                      <a:pt x="253" y="14749"/>
                    </a:cubicBezTo>
                    <a:cubicBezTo>
                      <a:pt x="380" y="14749"/>
                      <a:pt x="507" y="14672"/>
                      <a:pt x="507" y="14517"/>
                    </a:cubicBezTo>
                    <a:lnTo>
                      <a:pt x="507" y="225"/>
                    </a:lnTo>
                    <a:cubicBezTo>
                      <a:pt x="507" y="113"/>
                      <a:pt x="394" y="0"/>
                      <a:pt x="25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1383150" y="4002150"/>
                <a:ext cx="551425" cy="5182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20729" extrusionOk="0">
                    <a:moveTo>
                      <a:pt x="10871" y="1"/>
                    </a:moveTo>
                    <a:cubicBezTo>
                      <a:pt x="10012" y="1"/>
                      <a:pt x="9650" y="901"/>
                      <a:pt x="9650" y="901"/>
                    </a:cubicBezTo>
                    <a:lnTo>
                      <a:pt x="0" y="18203"/>
                    </a:lnTo>
                    <a:cubicBezTo>
                      <a:pt x="4042" y="20097"/>
                      <a:pt x="7840" y="20729"/>
                      <a:pt x="11107" y="20729"/>
                    </a:cubicBezTo>
                    <a:cubicBezTo>
                      <a:pt x="17643" y="20729"/>
                      <a:pt x="22057" y="18203"/>
                      <a:pt x="22057" y="18203"/>
                    </a:cubicBezTo>
                    <a:lnTo>
                      <a:pt x="12547" y="901"/>
                    </a:lnTo>
                    <a:cubicBezTo>
                      <a:pt x="11854" y="226"/>
                      <a:pt x="11300" y="1"/>
                      <a:pt x="10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1531550" y="4002150"/>
                <a:ext cx="375600" cy="436550"/>
              </a:xfrm>
              <a:custGeom>
                <a:avLst/>
                <a:gdLst/>
                <a:ahLst/>
                <a:cxnLst/>
                <a:rect l="l" t="t" r="r" b="b"/>
                <a:pathLst>
                  <a:path w="15024" h="17462" extrusionOk="0">
                    <a:moveTo>
                      <a:pt x="4931" y="1"/>
                    </a:moveTo>
                    <a:cubicBezTo>
                      <a:pt x="4409" y="1"/>
                      <a:pt x="4080" y="330"/>
                      <a:pt x="3911" y="592"/>
                    </a:cubicBezTo>
                    <a:cubicBezTo>
                      <a:pt x="4006" y="576"/>
                      <a:pt x="4102" y="569"/>
                      <a:pt x="4197" y="569"/>
                    </a:cubicBezTo>
                    <a:cubicBezTo>
                      <a:pt x="5639" y="569"/>
                      <a:pt x="6987" y="2293"/>
                      <a:pt x="7568" y="3349"/>
                    </a:cubicBezTo>
                    <a:cubicBezTo>
                      <a:pt x="8440" y="5009"/>
                      <a:pt x="9143" y="6725"/>
                      <a:pt x="9678" y="8497"/>
                    </a:cubicBezTo>
                    <a:cubicBezTo>
                      <a:pt x="10241" y="10157"/>
                      <a:pt x="10719" y="12126"/>
                      <a:pt x="9819" y="13730"/>
                    </a:cubicBezTo>
                    <a:cubicBezTo>
                      <a:pt x="8335" y="16316"/>
                      <a:pt x="5590" y="17049"/>
                      <a:pt x="2762" y="17049"/>
                    </a:cubicBezTo>
                    <a:cubicBezTo>
                      <a:pt x="1837" y="17049"/>
                      <a:pt x="902" y="16971"/>
                      <a:pt x="0" y="16853"/>
                    </a:cubicBezTo>
                    <a:lnTo>
                      <a:pt x="0" y="16853"/>
                    </a:lnTo>
                    <a:cubicBezTo>
                      <a:pt x="1783" y="17251"/>
                      <a:pt x="3612" y="17462"/>
                      <a:pt x="5441" y="17462"/>
                    </a:cubicBezTo>
                    <a:cubicBezTo>
                      <a:pt x="6067" y="17462"/>
                      <a:pt x="6692" y="17437"/>
                      <a:pt x="7315" y="17387"/>
                    </a:cubicBezTo>
                    <a:cubicBezTo>
                      <a:pt x="9903" y="17190"/>
                      <a:pt x="12491" y="16768"/>
                      <a:pt x="15023" y="16177"/>
                    </a:cubicBezTo>
                    <a:lnTo>
                      <a:pt x="6640" y="901"/>
                    </a:lnTo>
                    <a:cubicBezTo>
                      <a:pt x="5926" y="226"/>
                      <a:pt x="5363" y="1"/>
                      <a:pt x="4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1383150" y="4378450"/>
                <a:ext cx="5514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5693" extrusionOk="0">
                    <a:moveTo>
                      <a:pt x="1744" y="0"/>
                    </a:moveTo>
                    <a:lnTo>
                      <a:pt x="0" y="3179"/>
                    </a:lnTo>
                    <a:cubicBezTo>
                      <a:pt x="4042" y="5064"/>
                      <a:pt x="7840" y="5692"/>
                      <a:pt x="11107" y="5692"/>
                    </a:cubicBezTo>
                    <a:cubicBezTo>
                      <a:pt x="17643" y="5692"/>
                      <a:pt x="22057" y="3179"/>
                      <a:pt x="22057" y="3179"/>
                    </a:cubicBezTo>
                    <a:lnTo>
                      <a:pt x="20509" y="338"/>
                    </a:lnTo>
                    <a:cubicBezTo>
                      <a:pt x="17894" y="1567"/>
                      <a:pt x="14380" y="2091"/>
                      <a:pt x="11412" y="2091"/>
                    </a:cubicBezTo>
                    <a:cubicBezTo>
                      <a:pt x="11187" y="2091"/>
                      <a:pt x="10965" y="2088"/>
                      <a:pt x="10747" y="2082"/>
                    </a:cubicBezTo>
                    <a:cubicBezTo>
                      <a:pt x="7849" y="2026"/>
                      <a:pt x="4248" y="1913"/>
                      <a:pt x="17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1383150" y="4430475"/>
                <a:ext cx="551425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3568" extrusionOk="0">
                    <a:moveTo>
                      <a:pt x="591" y="1"/>
                    </a:moveTo>
                    <a:lnTo>
                      <a:pt x="0" y="1042"/>
                    </a:lnTo>
                    <a:cubicBezTo>
                      <a:pt x="4042" y="2936"/>
                      <a:pt x="7840" y="3568"/>
                      <a:pt x="11107" y="3568"/>
                    </a:cubicBezTo>
                    <a:cubicBezTo>
                      <a:pt x="17643" y="3568"/>
                      <a:pt x="22057" y="1042"/>
                      <a:pt x="22057" y="1042"/>
                    </a:cubicBezTo>
                    <a:lnTo>
                      <a:pt x="21466" y="1"/>
                    </a:lnTo>
                    <a:cubicBezTo>
                      <a:pt x="18765" y="1576"/>
                      <a:pt x="15530" y="2336"/>
                      <a:pt x="12547" y="2449"/>
                    </a:cubicBezTo>
                    <a:cubicBezTo>
                      <a:pt x="11921" y="2478"/>
                      <a:pt x="11300" y="2495"/>
                      <a:pt x="10685" y="2495"/>
                    </a:cubicBezTo>
                    <a:cubicBezTo>
                      <a:pt x="7161" y="2495"/>
                      <a:pt x="3825" y="1941"/>
                      <a:pt x="591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1452775" y="4041550"/>
                <a:ext cx="184300" cy="366275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4651" extrusionOk="0">
                    <a:moveTo>
                      <a:pt x="7062" y="0"/>
                    </a:moveTo>
                    <a:cubicBezTo>
                      <a:pt x="6358" y="676"/>
                      <a:pt x="5908" y="1998"/>
                      <a:pt x="5430" y="2870"/>
                    </a:cubicBezTo>
                    <a:cubicBezTo>
                      <a:pt x="4924" y="3826"/>
                      <a:pt x="4445" y="4811"/>
                      <a:pt x="3939" y="5768"/>
                    </a:cubicBezTo>
                    <a:cubicBezTo>
                      <a:pt x="2954" y="7681"/>
                      <a:pt x="1773" y="9594"/>
                      <a:pt x="788" y="11507"/>
                    </a:cubicBezTo>
                    <a:cubicBezTo>
                      <a:pt x="478" y="12098"/>
                      <a:pt x="0" y="12632"/>
                      <a:pt x="394" y="13167"/>
                    </a:cubicBezTo>
                    <a:cubicBezTo>
                      <a:pt x="675" y="13532"/>
                      <a:pt x="1632" y="13954"/>
                      <a:pt x="2054" y="14095"/>
                    </a:cubicBezTo>
                    <a:cubicBezTo>
                      <a:pt x="2825" y="14326"/>
                      <a:pt x="4560" y="14650"/>
                      <a:pt x="5902" y="14650"/>
                    </a:cubicBezTo>
                    <a:cubicBezTo>
                      <a:pt x="6519" y="14650"/>
                      <a:pt x="7052" y="14582"/>
                      <a:pt x="7371" y="14405"/>
                    </a:cubicBezTo>
                    <a:cubicBezTo>
                      <a:pt x="6274" y="14179"/>
                      <a:pt x="4220" y="13504"/>
                      <a:pt x="3348" y="12632"/>
                    </a:cubicBezTo>
                    <a:cubicBezTo>
                      <a:pt x="2448" y="11760"/>
                      <a:pt x="2729" y="10578"/>
                      <a:pt x="3067" y="9481"/>
                    </a:cubicBezTo>
                    <a:cubicBezTo>
                      <a:pt x="3883" y="6949"/>
                      <a:pt x="5064" y="4699"/>
                      <a:pt x="6105" y="2279"/>
                    </a:cubicBezTo>
                    <a:cubicBezTo>
                      <a:pt x="6415" y="1576"/>
                      <a:pt x="6583" y="872"/>
                      <a:pt x="6893" y="197"/>
                    </a:cubicBezTo>
                    <a:lnTo>
                      <a:pt x="7062" y="0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1680350" y="4087975"/>
                <a:ext cx="55175" cy="854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3419" extrusionOk="0">
                    <a:moveTo>
                      <a:pt x="125" y="0"/>
                    </a:moveTo>
                    <a:lnTo>
                      <a:pt x="97" y="113"/>
                    </a:lnTo>
                    <a:cubicBezTo>
                      <a:pt x="49" y="570"/>
                      <a:pt x="1" y="3418"/>
                      <a:pt x="852" y="3418"/>
                    </a:cubicBezTo>
                    <a:cubicBezTo>
                      <a:pt x="995" y="3418"/>
                      <a:pt x="1164" y="3338"/>
                      <a:pt x="1363" y="3151"/>
                    </a:cubicBezTo>
                    <a:cubicBezTo>
                      <a:pt x="2207" y="2363"/>
                      <a:pt x="941" y="338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1689100" y="4099225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1686275" y="4099925"/>
                <a:ext cx="1902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486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0" y="225"/>
                      <a:pt x="141" y="647"/>
                      <a:pt x="169" y="901"/>
                    </a:cubicBezTo>
                    <a:cubicBezTo>
                      <a:pt x="169" y="1154"/>
                      <a:pt x="197" y="1463"/>
                      <a:pt x="254" y="1773"/>
                    </a:cubicBezTo>
                    <a:cubicBezTo>
                      <a:pt x="282" y="1942"/>
                      <a:pt x="310" y="2364"/>
                      <a:pt x="479" y="2448"/>
                    </a:cubicBezTo>
                    <a:cubicBezTo>
                      <a:pt x="518" y="2474"/>
                      <a:pt x="553" y="2485"/>
                      <a:pt x="583" y="2485"/>
                    </a:cubicBezTo>
                    <a:cubicBezTo>
                      <a:pt x="682" y="2485"/>
                      <a:pt x="732" y="2366"/>
                      <a:pt x="732" y="2279"/>
                    </a:cubicBezTo>
                    <a:cubicBezTo>
                      <a:pt x="760" y="2138"/>
                      <a:pt x="676" y="2054"/>
                      <a:pt x="648" y="1913"/>
                    </a:cubicBezTo>
                    <a:cubicBezTo>
                      <a:pt x="507" y="1576"/>
                      <a:pt x="422" y="1238"/>
                      <a:pt x="366" y="901"/>
                    </a:cubicBezTo>
                    <a:cubicBezTo>
                      <a:pt x="310" y="647"/>
                      <a:pt x="282" y="169"/>
                      <a:pt x="113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1540475" y="4113275"/>
                <a:ext cx="69875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3052" extrusionOk="0">
                    <a:moveTo>
                      <a:pt x="2372" y="1"/>
                    </a:moveTo>
                    <a:lnTo>
                      <a:pt x="2316" y="85"/>
                    </a:lnTo>
                    <a:cubicBezTo>
                      <a:pt x="1991" y="410"/>
                      <a:pt x="0" y="3052"/>
                      <a:pt x="1427" y="3052"/>
                    </a:cubicBezTo>
                    <a:cubicBezTo>
                      <a:pt x="1483" y="3052"/>
                      <a:pt x="1545" y="3048"/>
                      <a:pt x="1612" y="3039"/>
                    </a:cubicBezTo>
                    <a:cubicBezTo>
                      <a:pt x="2682" y="2899"/>
                      <a:pt x="2794" y="676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1569525" y="4124550"/>
                <a:ext cx="29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168" extrusionOk="0">
                    <a:moveTo>
                      <a:pt x="1126" y="0"/>
                    </a:moveTo>
                    <a:lnTo>
                      <a:pt x="1126" y="0"/>
                    </a:lnTo>
                    <a:cubicBezTo>
                      <a:pt x="929" y="141"/>
                      <a:pt x="788" y="535"/>
                      <a:pt x="676" y="731"/>
                    </a:cubicBezTo>
                    <a:cubicBezTo>
                      <a:pt x="535" y="957"/>
                      <a:pt x="394" y="1182"/>
                      <a:pt x="282" y="1435"/>
                    </a:cubicBezTo>
                    <a:cubicBezTo>
                      <a:pt x="197" y="1575"/>
                      <a:pt x="0" y="1913"/>
                      <a:pt x="85" y="2082"/>
                    </a:cubicBezTo>
                    <a:cubicBezTo>
                      <a:pt x="110" y="2144"/>
                      <a:pt x="151" y="2168"/>
                      <a:pt x="196" y="2168"/>
                    </a:cubicBezTo>
                    <a:cubicBezTo>
                      <a:pt x="254" y="2168"/>
                      <a:pt x="319" y="2129"/>
                      <a:pt x="366" y="2082"/>
                    </a:cubicBezTo>
                    <a:cubicBezTo>
                      <a:pt x="450" y="1969"/>
                      <a:pt x="450" y="1857"/>
                      <a:pt x="479" y="1716"/>
                    </a:cubicBezTo>
                    <a:cubicBezTo>
                      <a:pt x="591" y="1407"/>
                      <a:pt x="704" y="1097"/>
                      <a:pt x="844" y="816"/>
                    </a:cubicBezTo>
                    <a:cubicBezTo>
                      <a:pt x="929" y="591"/>
                      <a:pt x="1182" y="197"/>
                      <a:pt x="1126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1597650" y="41245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1465550" y="4294050"/>
                <a:ext cx="723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314" extrusionOk="0">
                    <a:moveTo>
                      <a:pt x="2415" y="0"/>
                    </a:moveTo>
                    <a:lnTo>
                      <a:pt x="2331" y="85"/>
                    </a:lnTo>
                    <a:cubicBezTo>
                      <a:pt x="1982" y="487"/>
                      <a:pt x="0" y="3313"/>
                      <a:pt x="1466" y="3313"/>
                    </a:cubicBezTo>
                    <a:cubicBezTo>
                      <a:pt x="1539" y="3313"/>
                      <a:pt x="1621" y="3306"/>
                      <a:pt x="1712" y="3292"/>
                    </a:cubicBezTo>
                    <a:cubicBezTo>
                      <a:pt x="2837" y="3123"/>
                      <a:pt x="2893" y="732"/>
                      <a:pt x="2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1523800" y="430670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1494975" y="4307400"/>
                <a:ext cx="30250" cy="587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49" extrusionOk="0">
                    <a:moveTo>
                      <a:pt x="1154" y="1"/>
                    </a:moveTo>
                    <a:cubicBezTo>
                      <a:pt x="929" y="113"/>
                      <a:pt x="816" y="563"/>
                      <a:pt x="675" y="760"/>
                    </a:cubicBezTo>
                    <a:cubicBezTo>
                      <a:pt x="563" y="1042"/>
                      <a:pt x="422" y="1295"/>
                      <a:pt x="282" y="1548"/>
                    </a:cubicBezTo>
                    <a:cubicBezTo>
                      <a:pt x="225" y="1689"/>
                      <a:pt x="0" y="2083"/>
                      <a:pt x="85" y="2251"/>
                    </a:cubicBezTo>
                    <a:cubicBezTo>
                      <a:pt x="120" y="2323"/>
                      <a:pt x="166" y="2349"/>
                      <a:pt x="213" y="2349"/>
                    </a:cubicBezTo>
                    <a:cubicBezTo>
                      <a:pt x="278" y="2349"/>
                      <a:pt x="345" y="2300"/>
                      <a:pt x="394" y="2251"/>
                    </a:cubicBezTo>
                    <a:cubicBezTo>
                      <a:pt x="507" y="2167"/>
                      <a:pt x="478" y="2026"/>
                      <a:pt x="507" y="1886"/>
                    </a:cubicBezTo>
                    <a:cubicBezTo>
                      <a:pt x="619" y="1548"/>
                      <a:pt x="732" y="1210"/>
                      <a:pt x="872" y="901"/>
                    </a:cubicBezTo>
                    <a:cubicBezTo>
                      <a:pt x="957" y="676"/>
                      <a:pt x="1210" y="254"/>
                      <a:pt x="1154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1605850" y="4210350"/>
                <a:ext cx="734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094" extrusionOk="0">
                    <a:moveTo>
                      <a:pt x="1389" y="0"/>
                    </a:moveTo>
                    <a:lnTo>
                      <a:pt x="1304" y="113"/>
                    </a:lnTo>
                    <a:cubicBezTo>
                      <a:pt x="1103" y="616"/>
                      <a:pt x="1" y="4093"/>
                      <a:pt x="1222" y="4093"/>
                    </a:cubicBezTo>
                    <a:cubicBezTo>
                      <a:pt x="1366" y="4093"/>
                      <a:pt x="1542" y="4045"/>
                      <a:pt x="1755" y="3939"/>
                    </a:cubicBezTo>
                    <a:cubicBezTo>
                      <a:pt x="2936" y="3320"/>
                      <a:pt x="2177" y="619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1642675" y="422370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9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1628600" y="4225125"/>
                <a:ext cx="169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2970" extrusionOk="0">
                    <a:moveTo>
                      <a:pt x="535" y="0"/>
                    </a:moveTo>
                    <a:cubicBezTo>
                      <a:pt x="366" y="225"/>
                      <a:pt x="366" y="760"/>
                      <a:pt x="310" y="1041"/>
                    </a:cubicBezTo>
                    <a:cubicBezTo>
                      <a:pt x="226" y="1379"/>
                      <a:pt x="169" y="1716"/>
                      <a:pt x="113" y="2054"/>
                    </a:cubicBezTo>
                    <a:cubicBezTo>
                      <a:pt x="85" y="2251"/>
                      <a:pt x="1" y="2757"/>
                      <a:pt x="141" y="2898"/>
                    </a:cubicBezTo>
                    <a:cubicBezTo>
                      <a:pt x="193" y="2949"/>
                      <a:pt x="241" y="2969"/>
                      <a:pt x="286" y="2969"/>
                    </a:cubicBezTo>
                    <a:cubicBezTo>
                      <a:pt x="388" y="2969"/>
                      <a:pt x="468" y="2864"/>
                      <a:pt x="507" y="2785"/>
                    </a:cubicBezTo>
                    <a:cubicBezTo>
                      <a:pt x="563" y="2673"/>
                      <a:pt x="507" y="2504"/>
                      <a:pt x="507" y="2335"/>
                    </a:cubicBezTo>
                    <a:cubicBezTo>
                      <a:pt x="479" y="1913"/>
                      <a:pt x="479" y="1491"/>
                      <a:pt x="535" y="1097"/>
                    </a:cubicBezTo>
                    <a:cubicBezTo>
                      <a:pt x="563" y="816"/>
                      <a:pt x="676" y="225"/>
                      <a:pt x="53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1737350" y="4277875"/>
                <a:ext cx="776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644" extrusionOk="0">
                    <a:moveTo>
                      <a:pt x="574" y="0"/>
                    </a:moveTo>
                    <a:lnTo>
                      <a:pt x="518" y="141"/>
                    </a:lnTo>
                    <a:cubicBezTo>
                      <a:pt x="396" y="749"/>
                      <a:pt x="0" y="4643"/>
                      <a:pt x="1208" y="4643"/>
                    </a:cubicBezTo>
                    <a:cubicBezTo>
                      <a:pt x="1396" y="4643"/>
                      <a:pt x="1623" y="4549"/>
                      <a:pt x="1896" y="4333"/>
                    </a:cubicBezTo>
                    <a:cubicBezTo>
                      <a:pt x="3106" y="3348"/>
                      <a:pt x="1587" y="535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1757300" y="4293350"/>
                <a:ext cx="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28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CED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1753100" y="4294050"/>
                <a:ext cx="2042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396" extrusionOk="0">
                    <a:moveTo>
                      <a:pt x="169" y="0"/>
                    </a:moveTo>
                    <a:cubicBezTo>
                      <a:pt x="0" y="310"/>
                      <a:pt x="141" y="900"/>
                      <a:pt x="141" y="1238"/>
                    </a:cubicBezTo>
                    <a:cubicBezTo>
                      <a:pt x="141" y="1632"/>
                      <a:pt x="141" y="1998"/>
                      <a:pt x="169" y="2391"/>
                    </a:cubicBezTo>
                    <a:cubicBezTo>
                      <a:pt x="197" y="2617"/>
                      <a:pt x="197" y="3207"/>
                      <a:pt x="394" y="3348"/>
                    </a:cubicBezTo>
                    <a:cubicBezTo>
                      <a:pt x="448" y="3382"/>
                      <a:pt x="495" y="3396"/>
                      <a:pt x="537" y="3396"/>
                    </a:cubicBezTo>
                    <a:cubicBezTo>
                      <a:pt x="670" y="3396"/>
                      <a:pt x="745" y="3251"/>
                      <a:pt x="788" y="3123"/>
                    </a:cubicBezTo>
                    <a:cubicBezTo>
                      <a:pt x="816" y="2954"/>
                      <a:pt x="732" y="2813"/>
                      <a:pt x="675" y="2645"/>
                    </a:cubicBezTo>
                    <a:cubicBezTo>
                      <a:pt x="535" y="2166"/>
                      <a:pt x="450" y="1688"/>
                      <a:pt x="422" y="1238"/>
                    </a:cubicBezTo>
                    <a:cubicBezTo>
                      <a:pt x="366" y="929"/>
                      <a:pt x="366" y="253"/>
                      <a:pt x="16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39" name="Google Shape;2239;p41"/>
          <p:cNvGrpSpPr/>
          <p:nvPr/>
        </p:nvGrpSpPr>
        <p:grpSpPr>
          <a:xfrm>
            <a:off x="4359702" y="2172545"/>
            <a:ext cx="1283324" cy="1340624"/>
            <a:chOff x="3407372" y="4057682"/>
            <a:chExt cx="871034" cy="910008"/>
          </a:xfrm>
        </p:grpSpPr>
        <p:sp>
          <p:nvSpPr>
            <p:cNvPr id="2240" name="Google Shape;2240;p41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41" name="Google Shape;2241;p41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242" name="Google Shape;2242;p41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61" name="Google Shape;2261;p41"/>
          <p:cNvGrpSpPr/>
          <p:nvPr/>
        </p:nvGrpSpPr>
        <p:grpSpPr>
          <a:xfrm rot="-2289334">
            <a:off x="1020600" y="2500757"/>
            <a:ext cx="695729" cy="466039"/>
            <a:chOff x="55613" y="5243013"/>
            <a:chExt cx="300350" cy="201175"/>
          </a:xfrm>
        </p:grpSpPr>
        <p:sp>
          <p:nvSpPr>
            <p:cNvPr id="2262" name="Google Shape;2262;p41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63" name="Google Shape;2263;p41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2264" name="Google Shape;2264;p41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77818EAD-23A2-EAA5-FBEB-034F1D56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550" y="834189"/>
            <a:ext cx="10070901" cy="57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:a16="http://schemas.microsoft.com/office/drawing/2014/main" id="{6D0A2363-B63D-8B40-BD50-5358D38296C3}"/>
              </a:ext>
            </a:extLst>
          </p:cNvPr>
          <p:cNvSpPr txBox="1">
            <a:spLocks/>
          </p:cNvSpPr>
          <p:nvPr/>
        </p:nvSpPr>
        <p:spPr>
          <a:xfrm>
            <a:off x="5108860" y="249514"/>
            <a:ext cx="3833096" cy="12455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5867" b="1" dirty="0">
                <a:solidFill>
                  <a:srgbClr val="000000"/>
                </a:solidFill>
                <a:latin typeface="Comic Sans MS" panose="030F0702030302020204" pitchFamily="66" charset="0"/>
              </a:rPr>
              <a:t>garden</a:t>
            </a:r>
            <a:r>
              <a:rPr lang="en-US" sz="586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3" name="Halka 3">
            <a:extLst>
              <a:ext uri="{FF2B5EF4-FFF2-40B4-BE49-F238E27FC236}">
                <a16:creationId xmlns:a16="http://schemas.microsoft.com/office/drawing/2014/main" id="{F06C3E5D-48E0-0DFE-F4DB-2C0BD56BB098}"/>
              </a:ext>
            </a:extLst>
          </p:cNvPr>
          <p:cNvSpPr/>
          <p:nvPr/>
        </p:nvSpPr>
        <p:spPr>
          <a:xfrm>
            <a:off x="-7371706" y="-5732890"/>
            <a:ext cx="25278292" cy="2244595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60839 w 16496498"/>
              <a:gd name="connsiteY10" fmla="*/ 6143536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2643 w 16496498"/>
              <a:gd name="connsiteY8" fmla="*/ 7017733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8359273 w 16496498"/>
              <a:gd name="connsiteY8" fmla="*/ 7129397 h 12983923"/>
              <a:gd name="connsiteX9" fmla="*/ 9007367 w 16496498"/>
              <a:gd name="connsiteY9" fmla="*/ 6620918 h 12983923"/>
              <a:gd name="connsiteX10" fmla="*/ 8374099 w 16496498"/>
              <a:gd name="connsiteY10" fmla="*/ 5996609 h 12983923"/>
              <a:gd name="connsiteX11" fmla="*/ 7650000 w 16496498"/>
              <a:gd name="connsiteY11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650000 w 16496498"/>
              <a:gd name="connsiteY12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374099 w 16496498"/>
              <a:gd name="connsiteY11" fmla="*/ 5996609 h 12983923"/>
              <a:gd name="connsiteX12" fmla="*/ 7860664 w 16496498"/>
              <a:gd name="connsiteY12" fmla="*/ 6166275 h 12983923"/>
              <a:gd name="connsiteX13" fmla="*/ 7650000 w 16496498"/>
              <a:gd name="connsiteY13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9007367 w 16496498"/>
              <a:gd name="connsiteY10" fmla="*/ 6620918 h 12983923"/>
              <a:gd name="connsiteX11" fmla="*/ 8841959 w 16496498"/>
              <a:gd name="connsiteY11" fmla="*/ 6195661 h 12983923"/>
              <a:gd name="connsiteX12" fmla="*/ 8374099 w 16496498"/>
              <a:gd name="connsiteY12" fmla="*/ 5996609 h 12983923"/>
              <a:gd name="connsiteX13" fmla="*/ 7860664 w 16496498"/>
              <a:gd name="connsiteY13" fmla="*/ 6166275 h 12983923"/>
              <a:gd name="connsiteX14" fmla="*/ 7650000 w 16496498"/>
              <a:gd name="connsiteY14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007367 w 16496498"/>
              <a:gd name="connsiteY11" fmla="*/ 6620918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650000 w 16496498"/>
              <a:gd name="connsiteY7" fmla="*/ 6594235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650000 w 16496498"/>
              <a:gd name="connsiteY15" fmla="*/ 659423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60664 w 16496498"/>
              <a:gd name="connsiteY14" fmla="*/ 6166275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841959 w 16496498"/>
              <a:gd name="connsiteY12" fmla="*/ 6195661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96609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867295 w 16496498"/>
              <a:gd name="connsiteY8" fmla="*/ 6983189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8848589 w 16496498"/>
              <a:gd name="connsiteY10" fmla="*/ 6965558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59273 w 16496498"/>
              <a:gd name="connsiteY9" fmla="*/ 7129397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9014349 w 16496498"/>
              <a:gd name="connsiteY10" fmla="*/ 6959681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8948045 w 16496498"/>
              <a:gd name="connsiteY12" fmla="*/ 6142768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800991 w 16496498"/>
              <a:gd name="connsiteY14" fmla="*/ 6083996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00820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2534 w 16496498"/>
              <a:gd name="connsiteY9" fmla="*/ 718816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8967936 w 16496498"/>
              <a:gd name="connsiteY10" fmla="*/ 7036083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06278 w 16496498"/>
              <a:gd name="connsiteY11" fmla="*/ 6597410 h 12983923"/>
              <a:gd name="connsiteX12" fmla="*/ 9027609 w 16496498"/>
              <a:gd name="connsiteY12" fmla="*/ 6136891 h 12983923"/>
              <a:gd name="connsiteX13" fmla="*/ 8374099 w 16496498"/>
              <a:gd name="connsiteY13" fmla="*/ 5920207 h 12983923"/>
              <a:gd name="connsiteX14" fmla="*/ 7734687 w 16496498"/>
              <a:gd name="connsiteY14" fmla="*/ 6089873 h 12983923"/>
              <a:gd name="connsiteX15" fmla="*/ 7451089 w 16496498"/>
              <a:gd name="connsiteY15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06278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199999 w 16496498"/>
              <a:gd name="connsiteY11" fmla="*/ 6771614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027609 w 16496498"/>
              <a:gd name="connsiteY13" fmla="*/ 6136891 h 12983923"/>
              <a:gd name="connsiteX14" fmla="*/ 8374099 w 16496498"/>
              <a:gd name="connsiteY14" fmla="*/ 5920207 h 12983923"/>
              <a:gd name="connsiteX15" fmla="*/ 7734687 w 16496498"/>
              <a:gd name="connsiteY15" fmla="*/ 6089873 h 12983923"/>
              <a:gd name="connsiteX16" fmla="*/ 7451089 w 16496498"/>
              <a:gd name="connsiteY16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265951 w 16496498"/>
              <a:gd name="connsiteY12" fmla="*/ 659741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13260 w 16496498"/>
              <a:gd name="connsiteY13" fmla="*/ 6336711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27609 w 16496498"/>
              <a:gd name="connsiteY14" fmla="*/ 613689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374099 w 16496498"/>
              <a:gd name="connsiteY15" fmla="*/ 5920207 h 12983923"/>
              <a:gd name="connsiteX16" fmla="*/ 7734687 w 16496498"/>
              <a:gd name="connsiteY16" fmla="*/ 6089873 h 12983923"/>
              <a:gd name="connsiteX17" fmla="*/ 7451089 w 16496498"/>
              <a:gd name="connsiteY17" fmla="*/ 6588358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451089 w 16496498"/>
              <a:gd name="connsiteY7" fmla="*/ 6588358 h 12983923"/>
              <a:gd name="connsiteX8" fmla="*/ 7741318 w 16496498"/>
              <a:gd name="connsiteY8" fmla="*/ 7077222 h 12983923"/>
              <a:gd name="connsiteX9" fmla="*/ 8379164 w 16496498"/>
              <a:gd name="connsiteY9" fmla="*/ 7229308 h 12983923"/>
              <a:gd name="connsiteX10" fmla="*/ 9014349 w 16496498"/>
              <a:gd name="connsiteY10" fmla="*/ 7065468 h 12983923"/>
              <a:gd name="connsiteX11" fmla="*/ 9259672 w 16496498"/>
              <a:gd name="connsiteY11" fmla="*/ 6789245 h 12983923"/>
              <a:gd name="connsiteX12" fmla="*/ 9318994 w 16496498"/>
              <a:gd name="connsiteY12" fmla="*/ 6556270 h 12983923"/>
              <a:gd name="connsiteX13" fmla="*/ 9253042 w 16496498"/>
              <a:gd name="connsiteY13" fmla="*/ 6319080 h 12983923"/>
              <a:gd name="connsiteX14" fmla="*/ 9034240 w 16496498"/>
              <a:gd name="connsiteY14" fmla="*/ 6078121 h 12983923"/>
              <a:gd name="connsiteX15" fmla="*/ 8815438 w 16496498"/>
              <a:gd name="connsiteY15" fmla="*/ 5966455 h 12983923"/>
              <a:gd name="connsiteX16" fmla="*/ 8374099 w 16496498"/>
              <a:gd name="connsiteY16" fmla="*/ 5920207 h 12983923"/>
              <a:gd name="connsiteX17" fmla="*/ 7734687 w 16496498"/>
              <a:gd name="connsiteY17" fmla="*/ 6089873 h 12983923"/>
              <a:gd name="connsiteX18" fmla="*/ 7451089 w 16496498"/>
              <a:gd name="connsiteY18" fmla="*/ 6588358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451089" y="6588358"/>
                </a:moveTo>
                <a:cubicBezTo>
                  <a:pt x="7452194" y="6752916"/>
                  <a:pt x="7623106" y="6988028"/>
                  <a:pt x="7741318" y="7077222"/>
                </a:cubicBezTo>
                <a:cubicBezTo>
                  <a:pt x="7859530" y="7166416"/>
                  <a:pt x="8166992" y="7231267"/>
                  <a:pt x="8379164" y="7229308"/>
                </a:cubicBezTo>
                <a:cubicBezTo>
                  <a:pt x="8591336" y="7227349"/>
                  <a:pt x="8886384" y="7143709"/>
                  <a:pt x="9014349" y="7065468"/>
                </a:cubicBezTo>
                <a:cubicBezTo>
                  <a:pt x="9142314" y="6987227"/>
                  <a:pt x="9227684" y="6867255"/>
                  <a:pt x="9259672" y="6789245"/>
                </a:cubicBezTo>
                <a:cubicBezTo>
                  <a:pt x="9291660" y="6711235"/>
                  <a:pt x="9333360" y="6631692"/>
                  <a:pt x="9318994" y="6556270"/>
                </a:cubicBezTo>
                <a:cubicBezTo>
                  <a:pt x="9304628" y="6480848"/>
                  <a:pt x="9292766" y="6395833"/>
                  <a:pt x="9253042" y="6319080"/>
                </a:cubicBezTo>
                <a:cubicBezTo>
                  <a:pt x="9213318" y="6242327"/>
                  <a:pt x="9107174" y="6132974"/>
                  <a:pt x="9034240" y="6078121"/>
                </a:cubicBezTo>
                <a:cubicBezTo>
                  <a:pt x="8961306" y="6023268"/>
                  <a:pt x="8925461" y="5992774"/>
                  <a:pt x="8815438" y="5966455"/>
                </a:cubicBezTo>
                <a:cubicBezTo>
                  <a:pt x="8705415" y="5940136"/>
                  <a:pt x="8554224" y="5899637"/>
                  <a:pt x="8374099" y="5920207"/>
                </a:cubicBezTo>
                <a:cubicBezTo>
                  <a:pt x="8193974" y="5940777"/>
                  <a:pt x="7855370" y="5990269"/>
                  <a:pt x="7734687" y="6089873"/>
                </a:cubicBezTo>
                <a:cubicBezTo>
                  <a:pt x="7614004" y="6189477"/>
                  <a:pt x="7449984" y="6423800"/>
                  <a:pt x="7451089" y="658835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tr-TR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9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701 -0.01142 L -0.00747 -0.40123 L 0.27969 -0.02098 L 0.00538 0.2676 L 0 0 Z " pathEditMode="relative" ptsTypes="AAAAAA">
                                      <p:cBhvr>
                                        <p:cTn id="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CB8D-70D7-FE56-FDCB-61E3DE45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CEA4EF59-A0ED-74D1-1C06-DB14E27A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D4F5E86-D5A8-1610-2355-38FE02712A37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755A60-5F8F-CF2D-F4C1-C9070E0FB708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1B1AB8FF-6D46-7373-98EE-2988836B0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11A7D040-2DE1-4B58-7AE5-ADF8F57647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BBC4B9-EDD6-DC7E-DD5A-9E8104E0B115}"/>
              </a:ext>
            </a:extLst>
          </p:cNvPr>
          <p:cNvGrpSpPr/>
          <p:nvPr/>
        </p:nvGrpSpPr>
        <p:grpSpPr>
          <a:xfrm>
            <a:off x="518563" y="283526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3E7B757C-3A80-2BC5-AFD1-CEFE70C43269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Look, listen and repeat.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D1BFA6-6716-2375-B8E5-5FFE6DE1392D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</p:grpSp>
      <p:pic>
        <p:nvPicPr>
          <p:cNvPr id="4" name="Picture 3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44921863-DB86-0336-032E-BBE6D4416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3" y="1609694"/>
            <a:ext cx="11259780" cy="31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241E-1D72-AD4D-E4A9-A4F47168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48A355DD-7EEE-D3F1-5A08-BF2AD2BC5A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5EF1751-735E-AAF8-34BB-F9766B18FFD7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FC196D4-83ED-967E-985B-82DC4495CC9E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62000E10-EACB-C377-BBE8-AF5E4DA59C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440DFC47-8848-2FF2-13EC-C1606AE07B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848787-4730-A596-75B7-2C5C08CC6BDA}"/>
              </a:ext>
            </a:extLst>
          </p:cNvPr>
          <p:cNvGrpSpPr/>
          <p:nvPr/>
        </p:nvGrpSpPr>
        <p:grpSpPr>
          <a:xfrm>
            <a:off x="574357" y="326571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FF5B49C8-CB27-6096-2DFB-4B3C6377964D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Look, listen and repeat.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CF8B08-03E8-8379-A820-8631A12ACE1A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1.</a:t>
              </a:r>
            </a:p>
          </p:txBody>
        </p:sp>
      </p:grpSp>
      <p:pic>
        <p:nvPicPr>
          <p:cNvPr id="10" name="G4SUB - Unit 6 - Lesson 1.mp4">
            <a:hlinkClick r:id="" action="ppaction://media"/>
            <a:extLst>
              <a:ext uri="{FF2B5EF4-FFF2-40B4-BE49-F238E27FC236}">
                <a16:creationId xmlns:a16="http://schemas.microsoft.com/office/drawing/2014/main" id="{153C5245-5F37-492A-B0E5-B6AA18CF9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4195" y="1196154"/>
            <a:ext cx="8846634" cy="49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2737E-D296-8C23-0F7C-FF7E4F22C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0E40777F-CFDD-5A82-D4DE-A2710476AA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6B99C2-8CF8-A1E2-1E5C-1402D674B072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8E69A9-CA65-8359-2826-3D6267924C49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B89A5B7B-0D3F-D748-847A-B9A0C62D03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3C6A5BD0-07A3-A900-57F5-597F803837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F0C942-D8A2-E8DD-DCDE-BC85739D104D}"/>
              </a:ext>
            </a:extLst>
          </p:cNvPr>
          <p:cNvGrpSpPr/>
          <p:nvPr/>
        </p:nvGrpSpPr>
        <p:grpSpPr>
          <a:xfrm>
            <a:off x="518563" y="283526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7942A6C8-E7C6-04C5-A70E-8A047B5D8B0B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Look, listen and repeat.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8DB836-A6A8-3BFF-048B-9A0BCF1E1149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1.</a:t>
              </a:r>
            </a:p>
          </p:txBody>
        </p:sp>
      </p:grpSp>
      <p:pic>
        <p:nvPicPr>
          <p:cNvPr id="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0075CBA-AA4E-9040-11EF-D791ECD50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D3461E4-4EF5-639D-404C-626F345337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5F3C8E-9668-D4DB-B2B1-C58BD4DB7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67" y="1450401"/>
            <a:ext cx="11473666" cy="3566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D87DA5-1367-5763-E447-A8487B1EB2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663" t="83628" r="11564" b="4354"/>
          <a:stretch/>
        </p:blipFill>
        <p:spPr>
          <a:xfrm>
            <a:off x="8696325" y="4446566"/>
            <a:ext cx="1809750" cy="428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2A6552-E6DB-195A-00C4-7DB673DF9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135" t="2914" r="13888" b="78124"/>
          <a:stretch/>
        </p:blipFill>
        <p:spPr>
          <a:xfrm>
            <a:off x="7029450" y="1567930"/>
            <a:ext cx="3209926" cy="676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EA113A-C8DE-EDBE-DCE1-E2838AAE6E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363" t="86507" r="64694" b="1474"/>
          <a:stretch/>
        </p:blipFill>
        <p:spPr>
          <a:xfrm>
            <a:off x="2695575" y="4549255"/>
            <a:ext cx="1714500" cy="428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EEC87-6C63-6C1A-598C-1C369D1358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20" t="9057" r="66022" b="80794"/>
          <a:stretch/>
        </p:blipFill>
        <p:spPr>
          <a:xfrm>
            <a:off x="1485899" y="1787006"/>
            <a:ext cx="27717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0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0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0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0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0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0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9C08-78C9-D03C-8175-2575B0174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1865E697-853D-B275-9F51-C710D89D4B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702C5F4-F7C4-7140-A0D2-862F94DDED57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F978A2-741D-62BF-4F74-AFB1ED4C8539}"/>
              </a:ext>
            </a:extLst>
          </p:cNvPr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4" name="图片 3" descr="手绘卡通儿童搞美术背景">
            <a:extLst>
              <a:ext uri="{FF2B5EF4-FFF2-40B4-BE49-F238E27FC236}">
                <a16:creationId xmlns:a16="http://schemas.microsoft.com/office/drawing/2014/main" id="{EEC3FD74-185B-E770-1CB4-040F91F9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9635"/>
            <a:ext cx="7343775" cy="471868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31DD5AD-8B9A-1F54-6338-D6332243D4CD}"/>
              </a:ext>
            </a:extLst>
          </p:cNvPr>
          <p:cNvSpPr txBox="1"/>
          <p:nvPr/>
        </p:nvSpPr>
        <p:spPr>
          <a:xfrm>
            <a:off x="5578384" y="2514282"/>
            <a:ext cx="537591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8135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25976-77EA-C804-FB4C-FBC53679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75308470-21ED-E247-0A8F-A762699F2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30B2BF8-D57E-BBEB-0B5C-AE5226B5BF60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B651CB-A1C7-45C1-7EFA-FFEC7FE37345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3B44140B-DC6D-D85D-D45A-7AE8CA3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EAA13359-BCE8-94EA-C6FD-141AD23B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65848D5F-B9A0-E87F-9D50-3EF828328899}"/>
              </a:ext>
            </a:extLst>
          </p:cNvPr>
          <p:cNvSpPr txBox="1"/>
          <p:nvPr/>
        </p:nvSpPr>
        <p:spPr>
          <a:xfrm>
            <a:off x="3850210" y="96856"/>
            <a:ext cx="350030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Structure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89742F-6A4D-2215-C9F9-0CF112525D6F}"/>
              </a:ext>
            </a:extLst>
          </p:cNvPr>
          <p:cNvGrpSpPr/>
          <p:nvPr/>
        </p:nvGrpSpPr>
        <p:grpSpPr>
          <a:xfrm>
            <a:off x="2801589" y="1004169"/>
            <a:ext cx="5327651" cy="2760096"/>
            <a:chOff x="2589715" y="1004169"/>
            <a:chExt cx="5327651" cy="2760096"/>
          </a:xfrm>
        </p:grpSpPr>
        <p:pic>
          <p:nvPicPr>
            <p:cNvPr id="7" name="Picture 6" descr="Cartoon of two people&#10;&#10;AI-generated content may be incorrect.">
              <a:extLst>
                <a:ext uri="{FF2B5EF4-FFF2-40B4-BE49-F238E27FC236}">
                  <a16:creationId xmlns:a16="http://schemas.microsoft.com/office/drawing/2014/main" id="{997B84CA-95EF-E8D5-AAC6-06E5305C2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813" y="1004169"/>
              <a:ext cx="4435553" cy="27600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1931E8-48C4-DC8D-2F4A-8DA73802EF4A}"/>
                </a:ext>
              </a:extLst>
            </p:cNvPr>
            <p:cNvSpPr txBox="1"/>
            <p:nvPr/>
          </p:nvSpPr>
          <p:spPr>
            <a:xfrm>
              <a:off x="2589715" y="1004169"/>
              <a:ext cx="892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</a:t>
              </a:r>
            </a:p>
          </p:txBody>
        </p:sp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C6A3101-C2AB-BA93-EC6D-B63A579A3709}"/>
              </a:ext>
            </a:extLst>
          </p:cNvPr>
          <p:cNvSpPr txBox="1">
            <a:spLocks/>
          </p:cNvSpPr>
          <p:nvPr/>
        </p:nvSpPr>
        <p:spPr>
          <a:xfrm>
            <a:off x="686252" y="3581257"/>
            <a:ext cx="4800148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DDDDDC7-B856-E7CF-0B80-8C84BF7979B8}"/>
              </a:ext>
            </a:extLst>
          </p:cNvPr>
          <p:cNvSpPr txBox="1">
            <a:spLocks/>
          </p:cNvSpPr>
          <p:nvPr/>
        </p:nvSpPr>
        <p:spPr>
          <a:xfrm>
            <a:off x="8638420" y="4359552"/>
            <a:ext cx="3976403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18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B9CD968-9302-D9CA-A728-1D6C265F08A1}"/>
              </a:ext>
            </a:extLst>
          </p:cNvPr>
          <p:cNvSpPr txBox="1">
            <a:spLocks/>
          </p:cNvSpPr>
          <p:nvPr/>
        </p:nvSpPr>
        <p:spPr>
          <a:xfrm>
            <a:off x="1604160" y="4319729"/>
            <a:ext cx="7034260" cy="548640"/>
          </a:xfrm>
          <a:prstGeom prst="wedgeRoundRectCallout">
            <a:avLst>
              <a:gd name="adj1" fmla="val -55055"/>
              <a:gd name="adj2" fmla="val -1108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600" dirty="0"/>
              <a:t>How many _____ are there at your school?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20B783F-3468-AEBC-AD95-2602F2C67BA2}"/>
              </a:ext>
            </a:extLst>
          </p:cNvPr>
          <p:cNvSpPr txBox="1">
            <a:spLocks/>
          </p:cNvSpPr>
          <p:nvPr/>
        </p:nvSpPr>
        <p:spPr>
          <a:xfrm>
            <a:off x="3820926" y="4976926"/>
            <a:ext cx="2747048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 There is one.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DFBA37A-FDCB-9B9F-5FF3-1494AE8D2B2D}"/>
              </a:ext>
            </a:extLst>
          </p:cNvPr>
          <p:cNvSpPr txBox="1">
            <a:spLocks/>
          </p:cNvSpPr>
          <p:nvPr/>
        </p:nvSpPr>
        <p:spPr>
          <a:xfrm>
            <a:off x="6591764" y="5079151"/>
            <a:ext cx="4093312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8D2250BA-B6AF-B3BD-E45A-D71A45059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52" y="4279420"/>
            <a:ext cx="596496" cy="596496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94D355B6-5FDC-668E-1F6B-EB0D017771A5}"/>
              </a:ext>
            </a:extLst>
          </p:cNvPr>
          <p:cNvSpPr txBox="1">
            <a:spLocks/>
          </p:cNvSpPr>
          <p:nvPr/>
        </p:nvSpPr>
        <p:spPr>
          <a:xfrm>
            <a:off x="3820926" y="5908183"/>
            <a:ext cx="2747048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600"/>
              <a:t> There are ____.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344D47D-E118-35E2-D13F-15A84F2C57DC}"/>
              </a:ext>
            </a:extLst>
          </p:cNvPr>
          <p:cNvSpPr txBox="1">
            <a:spLocks/>
          </p:cNvSpPr>
          <p:nvPr/>
        </p:nvSpPr>
        <p:spPr>
          <a:xfrm>
            <a:off x="6591764" y="6016349"/>
            <a:ext cx="4093312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___.)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72D6BB4-4791-3202-DBD5-D3CD02B157A8}"/>
              </a:ext>
            </a:extLst>
          </p:cNvPr>
          <p:cNvSpPr txBox="1">
            <a:spLocks/>
          </p:cNvSpPr>
          <p:nvPr/>
        </p:nvSpPr>
        <p:spPr>
          <a:xfrm>
            <a:off x="3423274" y="4375962"/>
            <a:ext cx="1132011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/>
      <p:bldP spid="24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/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手绘卡通儿童搞美术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9635"/>
            <a:ext cx="7343775" cy="471868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1326815-40B4-D78F-E9F5-DB0F7D1CFBA0}"/>
              </a:ext>
            </a:extLst>
          </p:cNvPr>
          <p:cNvSpPr txBox="1"/>
          <p:nvPr/>
        </p:nvSpPr>
        <p:spPr>
          <a:xfrm>
            <a:off x="5578384" y="2514282"/>
            <a:ext cx="537591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D57D-208D-DE50-DB6C-19E2207E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C1CC5D2C-156B-7C57-C0F0-3939399F17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73DC9C1-1A20-C8B6-B0A4-81977EE5393B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89CCD83-9981-83A6-5E48-B7395D4E5A4D}"/>
              </a:ext>
            </a:extLst>
          </p:cNvPr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4" name="图片 3" descr="手绘卡通儿童搞美术背景">
            <a:extLst>
              <a:ext uri="{FF2B5EF4-FFF2-40B4-BE49-F238E27FC236}">
                <a16:creationId xmlns:a16="http://schemas.microsoft.com/office/drawing/2014/main" id="{AF70D146-FAF6-080C-84A4-C8BE2F83B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791415"/>
            <a:ext cx="4804206" cy="308690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6DE8093-BEED-8F84-60D1-0287B91B7C9E}"/>
              </a:ext>
            </a:extLst>
          </p:cNvPr>
          <p:cNvSpPr txBox="1"/>
          <p:nvPr/>
        </p:nvSpPr>
        <p:spPr>
          <a:xfrm>
            <a:off x="2732049" y="1911378"/>
            <a:ext cx="8197741" cy="27776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1148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CF3A-8CEF-F3DA-AE47-7C58FE76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28539E5A-6429-9907-A392-FCF34C77A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1BFE71F-998E-9D94-F60E-53C71ACAB808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0FFBE62E-1AD4-6D82-B41A-BCD1188C51C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593C52C4-9D0C-4DBC-39EA-65C2954E53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9B3309-9EBD-6B7C-F799-0058893D8228}"/>
              </a:ext>
            </a:extLst>
          </p:cNvPr>
          <p:cNvGrpSpPr/>
          <p:nvPr/>
        </p:nvGrpSpPr>
        <p:grpSpPr>
          <a:xfrm>
            <a:off x="34018" y="140463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868083AD-29C4-BBFE-55B3-3C0E626497E8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Listen, point and say.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2D497A-8AB9-AAAA-1446-ED31B0B1A922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2.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E6633C4A-D426-DC0D-8820-4ED1DCA00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464" y="1107318"/>
            <a:ext cx="3919731" cy="223914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0E7AA4E-6E1F-D0FC-5C70-50B3EC2FA0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8880" y="1124845"/>
            <a:ext cx="3914788" cy="223914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C763A61-7E9C-8A8D-A2A5-9432C2B74A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2464" y="3767244"/>
            <a:ext cx="3914788" cy="224408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AD613B3-E0E3-625F-9291-79AD81060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8880" y="3767244"/>
            <a:ext cx="3919731" cy="2244083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21BE8FD-6998-C6E4-D779-CA070FD045BC}"/>
              </a:ext>
            </a:extLst>
          </p:cNvPr>
          <p:cNvSpPr txBox="1">
            <a:spLocks/>
          </p:cNvSpPr>
          <p:nvPr/>
        </p:nvSpPr>
        <p:spPr>
          <a:xfrm>
            <a:off x="2264399" y="3160508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/>
              <a:t>playgrounds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52F0DF39-934D-438E-EEB0-412874DF1AEB}"/>
              </a:ext>
            </a:extLst>
          </p:cNvPr>
          <p:cNvSpPr txBox="1">
            <a:spLocks/>
          </p:cNvSpPr>
          <p:nvPr/>
        </p:nvSpPr>
        <p:spPr>
          <a:xfrm>
            <a:off x="2264399" y="5816891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gardens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9C930F5F-071D-8594-A02A-292D27F64296}"/>
              </a:ext>
            </a:extLst>
          </p:cNvPr>
          <p:cNvSpPr txBox="1">
            <a:spLocks/>
          </p:cNvSpPr>
          <p:nvPr/>
        </p:nvSpPr>
        <p:spPr>
          <a:xfrm>
            <a:off x="6494645" y="3266767"/>
            <a:ext cx="3483258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/>
              <a:t>computer rooms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378ECF7-836C-9BFD-04BD-1349BF3567CF}"/>
              </a:ext>
            </a:extLst>
          </p:cNvPr>
          <p:cNvSpPr txBox="1">
            <a:spLocks/>
          </p:cNvSpPr>
          <p:nvPr/>
        </p:nvSpPr>
        <p:spPr>
          <a:xfrm>
            <a:off x="6950789" y="5816891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buildings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39AA5AE-5965-BAC4-C692-BBD57BB0A898}"/>
              </a:ext>
            </a:extLst>
          </p:cNvPr>
          <p:cNvSpPr txBox="1">
            <a:spLocks/>
          </p:cNvSpPr>
          <p:nvPr/>
        </p:nvSpPr>
        <p:spPr>
          <a:xfrm>
            <a:off x="1622464" y="1133286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C72D6C7A-A093-0674-EC17-A57AB90399D9}"/>
              </a:ext>
            </a:extLst>
          </p:cNvPr>
          <p:cNvSpPr txBox="1">
            <a:spLocks/>
          </p:cNvSpPr>
          <p:nvPr/>
        </p:nvSpPr>
        <p:spPr>
          <a:xfrm>
            <a:off x="6278880" y="1141823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38BDF63E-A331-8D8B-6AE7-B06D2C226478}"/>
              </a:ext>
            </a:extLst>
          </p:cNvPr>
          <p:cNvSpPr txBox="1">
            <a:spLocks/>
          </p:cNvSpPr>
          <p:nvPr/>
        </p:nvSpPr>
        <p:spPr>
          <a:xfrm>
            <a:off x="1622464" y="3767244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1C4B87CF-2974-6777-9D4C-3AB1908F5951}"/>
              </a:ext>
            </a:extLst>
          </p:cNvPr>
          <p:cNvSpPr txBox="1">
            <a:spLocks/>
          </p:cNvSpPr>
          <p:nvPr/>
        </p:nvSpPr>
        <p:spPr>
          <a:xfrm>
            <a:off x="6278880" y="3767244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043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8D2E9-EBF6-CD5B-5858-6003D302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0D2179DF-FC69-C2F5-B646-E2A3E3066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E9FA81-B2EE-BF3F-29CA-356A01AB4A05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FD85827B-DA1B-7948-8E48-1025CE13BA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E9C27D55-F419-1357-7322-4747B23240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2877CC-BE82-DFA0-96EB-5BA266F81450}"/>
              </a:ext>
            </a:extLst>
          </p:cNvPr>
          <p:cNvGrpSpPr/>
          <p:nvPr/>
        </p:nvGrpSpPr>
        <p:grpSpPr>
          <a:xfrm>
            <a:off x="413657" y="228600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F0A96F07-60D0-DB8C-F9D1-EF1AD28ED5FD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Listen, point and say.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3C36F8-5090-AC9D-B6E8-8B35BA18F993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09725-667B-B4B6-F34B-5601E332648B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7635470-54B6-CCBF-BAB5-2640F00AC892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CA85D6-AC96-A511-104B-3302D97FE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055" y="5160094"/>
            <a:ext cx="520129" cy="520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17BA8-6903-6A7A-D714-1E1D8885D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272" y="5906779"/>
            <a:ext cx="512443" cy="512443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2801F27-EC61-9ACD-F98E-5C947D82526B}"/>
              </a:ext>
            </a:extLst>
          </p:cNvPr>
          <p:cNvSpPr txBox="1">
            <a:spLocks/>
          </p:cNvSpPr>
          <p:nvPr/>
        </p:nvSpPr>
        <p:spPr>
          <a:xfrm>
            <a:off x="2300788" y="5060500"/>
            <a:ext cx="8749325" cy="564198"/>
          </a:xfrm>
          <a:prstGeom prst="wedgeRoundRectCallout">
            <a:avLst>
              <a:gd name="adj1" fmla="val -54361"/>
              <a:gd name="adj2" fmla="val -552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/>
              <a:t>How many </a:t>
            </a:r>
            <a:r>
              <a:rPr lang="en-US" sz="2800" dirty="0">
                <a:solidFill>
                  <a:srgbClr val="FF0000"/>
                </a:solidFill>
              </a:rPr>
              <a:t>playgrounds</a:t>
            </a:r>
            <a:r>
              <a:rPr lang="en-US" sz="2800" dirty="0"/>
              <a:t> are there at your school?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509547-718F-530F-7198-8DBEBED8C01D}"/>
              </a:ext>
            </a:extLst>
          </p:cNvPr>
          <p:cNvSpPr txBox="1">
            <a:spLocks/>
          </p:cNvSpPr>
          <p:nvPr/>
        </p:nvSpPr>
        <p:spPr>
          <a:xfrm>
            <a:off x="4565563" y="5906779"/>
            <a:ext cx="3060874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   There is one.</a:t>
            </a:r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50E97406-8E22-3C04-5383-D7BDC0EF2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492" y="1446500"/>
            <a:ext cx="5608288" cy="320372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EB905A50-5E45-326D-2190-91DEBEC0C83F}"/>
              </a:ext>
            </a:extLst>
          </p:cNvPr>
          <p:cNvSpPr txBox="1">
            <a:spLocks/>
          </p:cNvSpPr>
          <p:nvPr/>
        </p:nvSpPr>
        <p:spPr>
          <a:xfrm>
            <a:off x="3807527" y="4277824"/>
            <a:ext cx="4092217" cy="654484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 smtClean="0"/>
              <a:t>Playgrounds / 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55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B8760-C320-60A3-A4F5-F49A99FB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D5A4AF42-FF92-FEC5-94E0-654546074F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0C3142-3B8E-2E33-1343-3075434D5D35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19E9BA48-B05E-5698-F91C-7CC80D3B2E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159A5190-ADEC-E9E4-7146-896E8A8A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727EA9-CA3C-4689-43A7-D6D14F92CED3}"/>
              </a:ext>
            </a:extLst>
          </p:cNvPr>
          <p:cNvGrpSpPr/>
          <p:nvPr/>
        </p:nvGrpSpPr>
        <p:grpSpPr>
          <a:xfrm>
            <a:off x="413657" y="228600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F0A8A362-9B7F-854E-DD73-0DFAA35B9994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Listen, point and say.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E65B3D-03DD-2BC5-5D02-45DA0FC9C91A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09FAC41-E2C7-052E-A83E-CBDBB1DAAF73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C1C071D-5A36-E602-490B-1FDA49F4624B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7DB9D-ED54-02BE-11B3-BE4B45166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34276" y="5530991"/>
            <a:ext cx="491733" cy="491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E6BED1-A24D-9F2D-EEA2-DE8305058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88" y="4578471"/>
            <a:ext cx="620991" cy="620991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85E05B-9097-07AA-95F8-1E3F0B240CFC}"/>
              </a:ext>
            </a:extLst>
          </p:cNvPr>
          <p:cNvSpPr txBox="1">
            <a:spLocks/>
          </p:cNvSpPr>
          <p:nvPr/>
        </p:nvSpPr>
        <p:spPr>
          <a:xfrm>
            <a:off x="1711776" y="4713428"/>
            <a:ext cx="9527760" cy="564198"/>
          </a:xfrm>
          <a:prstGeom prst="wedgeRoundRectCallout">
            <a:avLst>
              <a:gd name="adj1" fmla="val -54361"/>
              <a:gd name="adj2" fmla="val -552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/>
              <a:t>How many </a:t>
            </a:r>
            <a:r>
              <a:rPr lang="en-US" sz="2800" dirty="0">
                <a:solidFill>
                  <a:srgbClr val="FF0000"/>
                </a:solidFill>
              </a:rPr>
              <a:t>computer rooms </a:t>
            </a:r>
            <a:r>
              <a:rPr lang="en-US" sz="2800" dirty="0"/>
              <a:t>are there at your school?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9CE25E0-4A2F-7181-E2E2-3992A5994A70}"/>
              </a:ext>
            </a:extLst>
          </p:cNvPr>
          <p:cNvSpPr txBox="1">
            <a:spLocks/>
          </p:cNvSpPr>
          <p:nvPr/>
        </p:nvSpPr>
        <p:spPr>
          <a:xfrm>
            <a:off x="4293763" y="5590892"/>
            <a:ext cx="3060874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   There are two.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5F32BC1-4B77-A4C5-CF27-7990FB322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4327" y="1121381"/>
            <a:ext cx="5601216" cy="3203726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C77CF67-EDFA-C306-DB65-CCC4889A1DFD}"/>
              </a:ext>
            </a:extLst>
          </p:cNvPr>
          <p:cNvSpPr txBox="1">
            <a:spLocks/>
          </p:cNvSpPr>
          <p:nvPr/>
        </p:nvSpPr>
        <p:spPr>
          <a:xfrm>
            <a:off x="3418860" y="4166748"/>
            <a:ext cx="4992149" cy="419997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/>
              <a:t>computer </a:t>
            </a:r>
            <a:r>
              <a:rPr lang="en-US" sz="2800" dirty="0" smtClean="0"/>
              <a:t>rooms / two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50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62905-2089-4C83-174C-E80137206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3E090ECF-8B49-EBDB-C954-4DBD31F423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505E00-74DA-855F-DA46-43CDF425A5D7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FB12C097-7127-B17D-3874-6CED6716518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9B8D5039-CA40-81F0-F38B-ACBFFA0A93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3DC981-F73F-1B2B-71B7-7A8DF06874C5}"/>
              </a:ext>
            </a:extLst>
          </p:cNvPr>
          <p:cNvGrpSpPr/>
          <p:nvPr/>
        </p:nvGrpSpPr>
        <p:grpSpPr>
          <a:xfrm>
            <a:off x="413657" y="228600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17E84E3D-B204-0126-31A8-72BDF9D9C1D6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Listen, point and say.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B424E27-9990-B385-263F-E236E9838B15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C2DBC6B-B627-EDAF-E6B8-A5FE8DB69096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372F52A-8A54-8CD4-0598-F3364D89CEBA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71AC-555B-A66E-8837-35A1B1792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589" y="4731741"/>
            <a:ext cx="756364" cy="701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443561-C62B-8D90-F4FD-5F645B642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283" y="5544904"/>
            <a:ext cx="543759" cy="54375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96605E4-1B9F-4B0B-7E1D-02558A5AE67B}"/>
              </a:ext>
            </a:extLst>
          </p:cNvPr>
          <p:cNvSpPr txBox="1">
            <a:spLocks/>
          </p:cNvSpPr>
          <p:nvPr/>
        </p:nvSpPr>
        <p:spPr>
          <a:xfrm>
            <a:off x="2293374" y="4731741"/>
            <a:ext cx="8234239" cy="564198"/>
          </a:xfrm>
          <a:prstGeom prst="wedgeRoundRectCallout">
            <a:avLst>
              <a:gd name="adj1" fmla="val -54361"/>
              <a:gd name="adj2" fmla="val -552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/>
              <a:t>How many </a:t>
            </a:r>
            <a:r>
              <a:rPr lang="en-US" sz="2800" dirty="0">
                <a:solidFill>
                  <a:srgbClr val="FF0000"/>
                </a:solidFill>
              </a:rPr>
              <a:t>gardens</a:t>
            </a:r>
            <a:r>
              <a:rPr lang="en-US" sz="2800" dirty="0"/>
              <a:t> are there at your school?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3D8DBB-D1CC-F1ED-144B-EA2CE0988F62}"/>
              </a:ext>
            </a:extLst>
          </p:cNvPr>
          <p:cNvSpPr txBox="1">
            <a:spLocks/>
          </p:cNvSpPr>
          <p:nvPr/>
        </p:nvSpPr>
        <p:spPr>
          <a:xfrm>
            <a:off x="4114752" y="5590667"/>
            <a:ext cx="3060874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   There is one.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BF795B8-C1B8-B82F-E7D8-2AC776A3F1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4327" y="1116782"/>
            <a:ext cx="5601215" cy="3210798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760C77B9-4222-AE9C-F184-E1484A4CEAC9}"/>
              </a:ext>
            </a:extLst>
          </p:cNvPr>
          <p:cNvSpPr txBox="1">
            <a:spLocks/>
          </p:cNvSpPr>
          <p:nvPr/>
        </p:nvSpPr>
        <p:spPr>
          <a:xfrm>
            <a:off x="4280216" y="4186760"/>
            <a:ext cx="3125214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 smtClean="0"/>
              <a:t>Gardens / 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71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97B6-523E-4267-B006-DED5C6967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92650451-32F1-A7E1-7F86-7E860D587C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63BD390-45BC-F14C-8110-A6CCF4F9FA6A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2EE62C2C-AA81-922A-8B41-20766EF4DA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23062C6C-60D7-3CFC-5DF7-7381C05ACC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3BBA79-5D74-206A-2144-D2F40D3444B7}"/>
              </a:ext>
            </a:extLst>
          </p:cNvPr>
          <p:cNvGrpSpPr/>
          <p:nvPr/>
        </p:nvGrpSpPr>
        <p:grpSpPr>
          <a:xfrm>
            <a:off x="413657" y="228600"/>
            <a:ext cx="5824799" cy="711908"/>
            <a:chOff x="897142" y="541244"/>
            <a:chExt cx="5824799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B1B16131-F8C0-2352-35CA-7790086EAE08}"/>
                </a:ext>
              </a:extLst>
            </p:cNvPr>
            <p:cNvSpPr/>
            <p:nvPr/>
          </p:nvSpPr>
          <p:spPr>
            <a:xfrm>
              <a:off x="1268823" y="594378"/>
              <a:ext cx="5453118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Listen, point and say.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9134EF-9969-F022-0316-40222DA10660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0C4B079-E0CE-C521-5D8A-6DC917B81C7F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579B84-E544-605F-4E72-2D000F6FF64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00939-3B39-25FE-D746-5F62B104F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57818" y="4589554"/>
            <a:ext cx="605641" cy="605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D6A3-9236-145E-53D5-F181C097F4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681" y="5569951"/>
            <a:ext cx="428353" cy="42835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D721495-1063-BB24-47CF-07242AB16AED}"/>
              </a:ext>
            </a:extLst>
          </p:cNvPr>
          <p:cNvSpPr txBox="1">
            <a:spLocks/>
          </p:cNvSpPr>
          <p:nvPr/>
        </p:nvSpPr>
        <p:spPr>
          <a:xfrm>
            <a:off x="2233572" y="4634822"/>
            <a:ext cx="8412658" cy="564198"/>
          </a:xfrm>
          <a:prstGeom prst="wedgeRoundRectCallout">
            <a:avLst>
              <a:gd name="adj1" fmla="val -54361"/>
              <a:gd name="adj2" fmla="val -552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/>
              <a:t>How many </a:t>
            </a:r>
            <a:r>
              <a:rPr lang="en-US" sz="2800" dirty="0">
                <a:solidFill>
                  <a:srgbClr val="FF0000"/>
                </a:solidFill>
              </a:rPr>
              <a:t>buildings</a:t>
            </a:r>
            <a:r>
              <a:rPr lang="en-US" sz="2800" dirty="0"/>
              <a:t> are there at your school?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2836E5B-1AE3-E4C6-AC19-D4DF74B38A5A}"/>
              </a:ext>
            </a:extLst>
          </p:cNvPr>
          <p:cNvSpPr txBox="1">
            <a:spLocks/>
          </p:cNvSpPr>
          <p:nvPr/>
        </p:nvSpPr>
        <p:spPr>
          <a:xfrm>
            <a:off x="3914078" y="5502029"/>
            <a:ext cx="3462540" cy="564198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   There are three.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3D1FA58-A5F3-A5F2-7E4F-A268DF76D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245" y="1116782"/>
            <a:ext cx="5608288" cy="3210798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1B57F65-5442-E927-8D1A-2FFE6E08F59C}"/>
              </a:ext>
            </a:extLst>
          </p:cNvPr>
          <p:cNvSpPr txBox="1">
            <a:spLocks/>
          </p:cNvSpPr>
          <p:nvPr/>
        </p:nvSpPr>
        <p:spPr>
          <a:xfrm>
            <a:off x="4229637" y="4136185"/>
            <a:ext cx="3512284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 dirty="0" smtClean="0"/>
              <a:t>Buildings / three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03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1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4226E-4264-DB8D-EA07-7D8DCC858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67FC5038-8EA3-7F70-26F3-93D893EA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58C5F78-3E9C-93CB-C4F2-7C4A1FE0FC3A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4D53BA-2A02-F771-2584-D7FDC1BBAEED}"/>
              </a:ext>
            </a:extLst>
          </p:cNvPr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4" name="图片 3" descr="手绘卡通儿童搞美术背景">
            <a:extLst>
              <a:ext uri="{FF2B5EF4-FFF2-40B4-BE49-F238E27FC236}">
                <a16:creationId xmlns:a16="http://schemas.microsoft.com/office/drawing/2014/main" id="{6B7A86FA-2473-FCE0-87F7-13B00E0BC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9635"/>
            <a:ext cx="7343775" cy="471868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90BD96E-5A69-3AB3-8964-160563B01B3A}"/>
              </a:ext>
            </a:extLst>
          </p:cNvPr>
          <p:cNvSpPr txBox="1"/>
          <p:nvPr/>
        </p:nvSpPr>
        <p:spPr>
          <a:xfrm>
            <a:off x="4679452" y="2260803"/>
            <a:ext cx="6306094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37208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1B5D6-09B8-691E-0D07-9AE407C42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5B2ED9D7-70A8-6267-2CB3-43566AB7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EDCB538-4971-7B3C-96A6-97C4B6FE1CD7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B23D1F1-8758-52BF-ABD7-BED5506935C6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A6AC5-C865-4CF4-6771-316E77CB9C03}"/>
              </a:ext>
            </a:extLst>
          </p:cNvPr>
          <p:cNvGrpSpPr/>
          <p:nvPr/>
        </p:nvGrpSpPr>
        <p:grpSpPr>
          <a:xfrm>
            <a:off x="413657" y="236638"/>
            <a:ext cx="3345904" cy="711908"/>
            <a:chOff x="897142" y="541244"/>
            <a:chExt cx="3345904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EC9EF98B-6F7B-65C3-0126-5F22A5335598}"/>
                </a:ext>
              </a:extLst>
            </p:cNvPr>
            <p:cNvSpPr/>
            <p:nvPr/>
          </p:nvSpPr>
          <p:spPr>
            <a:xfrm>
              <a:off x="1268823" y="594378"/>
              <a:ext cx="2974223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Let’s talk.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EE9389-BA4E-1054-D59A-F765B531E2CF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200" b="1" kern="0" dirty="0">
                  <a:solidFill>
                    <a:srgbClr val="E3E7EA">
                      <a:lumMod val="10000"/>
                    </a:srgbClr>
                  </a:solidFill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3</a:t>
              </a: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B72B3D3-4101-B513-80CA-C82C619AE8B6}"/>
              </a:ext>
            </a:extLst>
          </p:cNvPr>
          <p:cNvSpPr/>
          <p:nvPr/>
        </p:nvSpPr>
        <p:spPr>
          <a:xfrm>
            <a:off x="6754948" y="4394327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1D00B3-D015-AF0B-5823-D3773C76793D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0ABB8F-86EF-64EF-8171-29232CB276AD}"/>
              </a:ext>
            </a:extLst>
          </p:cNvPr>
          <p:cNvSpPr txBox="1"/>
          <p:nvPr/>
        </p:nvSpPr>
        <p:spPr>
          <a:xfrm>
            <a:off x="9545444" y="-691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6DDDF-5FDD-8D82-9F1A-FB4B56826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" y="1288186"/>
            <a:ext cx="11408229" cy="52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63FE-E1BD-4809-8190-73B625CE1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05C8DF23-51B8-5CD3-61B7-639CF5674A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AA32256-E17A-04F9-CB36-FADC6C6E64E9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C1A152-CC78-D87D-2C13-8B98D5BC4ACC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1BAF3A69-9180-2A09-754D-C81AF91BE6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74874" r="76837"/>
          <a:stretch>
            <a:fillRect/>
          </a:stretch>
        </p:blipFill>
        <p:spPr>
          <a:xfrm flipH="1">
            <a:off x="10395856" y="6147667"/>
            <a:ext cx="1796143" cy="710333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F9226331-2FC5-5DD8-CC57-579C90FA3E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05FEAC-3094-00CE-E3AF-9EE149B8463A}"/>
              </a:ext>
            </a:extLst>
          </p:cNvPr>
          <p:cNvGrpSpPr/>
          <p:nvPr/>
        </p:nvGrpSpPr>
        <p:grpSpPr>
          <a:xfrm>
            <a:off x="574357" y="303811"/>
            <a:ext cx="3345904" cy="711908"/>
            <a:chOff x="897142" y="541244"/>
            <a:chExt cx="3345904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75708D46-600B-F2CB-4493-A64E7079906C}"/>
                </a:ext>
              </a:extLst>
            </p:cNvPr>
            <p:cNvSpPr/>
            <p:nvPr/>
          </p:nvSpPr>
          <p:spPr>
            <a:xfrm>
              <a:off x="1268823" y="594378"/>
              <a:ext cx="2974223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Let’s talk.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3654BF-C946-82FD-C7F8-AC8C87B461B1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3.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BD288D1-7212-666F-D9A0-DECDDF033E24}"/>
              </a:ext>
            </a:extLst>
          </p:cNvPr>
          <p:cNvSpPr/>
          <p:nvPr/>
        </p:nvSpPr>
        <p:spPr>
          <a:xfrm>
            <a:off x="6754948" y="4394327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FB5BC-24F7-B21F-1536-76EFCF437FD5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10" name="G4.U6-L2- Let's talk.mp4">
            <a:hlinkClick r:id="" action="ppaction://media"/>
            <a:extLst>
              <a:ext uri="{FF2B5EF4-FFF2-40B4-BE49-F238E27FC236}">
                <a16:creationId xmlns:a16="http://schemas.microsoft.com/office/drawing/2014/main" id="{C6FB819D-40F0-E0F8-E90F-2E113353C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A701-C187-339F-4A08-2A06D9D2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B03B7D94-B31D-169F-8DCD-9E7A62F2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0A1231E-07F2-9BEA-2CAD-6859192A37AC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BE42CC-E42E-4C2B-C936-B57533DA9288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404C8E-ED6B-F220-E583-6773B4510586}"/>
              </a:ext>
            </a:extLst>
          </p:cNvPr>
          <p:cNvGrpSpPr/>
          <p:nvPr/>
        </p:nvGrpSpPr>
        <p:grpSpPr>
          <a:xfrm>
            <a:off x="413657" y="236638"/>
            <a:ext cx="3345904" cy="711908"/>
            <a:chOff x="897142" y="541244"/>
            <a:chExt cx="3345904" cy="71190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D5E525F8-945F-89D4-A210-4138C2056DCA}"/>
                </a:ext>
              </a:extLst>
            </p:cNvPr>
            <p:cNvSpPr/>
            <p:nvPr/>
          </p:nvSpPr>
          <p:spPr>
            <a:xfrm>
              <a:off x="1268823" y="594378"/>
              <a:ext cx="2974223" cy="605641"/>
            </a:xfrm>
            <a:prstGeom prst="homePlate">
              <a:avLst/>
            </a:prstGeom>
            <a:solidFill>
              <a:srgbClr val="FFC86D">
                <a:lumMod val="60000"/>
                <a:lumOff val="40000"/>
              </a:srgbClr>
            </a:solidFill>
            <a:ln w="25400" cap="flat" cmpd="sng" algn="ctr">
              <a:solidFill>
                <a:srgbClr val="FEB44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     Let’s talk.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D69D01F-6ABB-07F9-06AA-59B35B0EC2B8}"/>
                </a:ext>
              </a:extLst>
            </p:cNvPr>
            <p:cNvSpPr/>
            <p:nvPr/>
          </p:nvSpPr>
          <p:spPr>
            <a:xfrm>
              <a:off x="897142" y="541244"/>
              <a:ext cx="743362" cy="711908"/>
            </a:xfrm>
            <a:prstGeom prst="ellipse">
              <a:avLst/>
            </a:prstGeom>
            <a:solidFill>
              <a:srgbClr val="FFC86D"/>
            </a:solidFill>
            <a:ln w="25400" cap="flat" cmpd="sng" algn="ctr">
              <a:solidFill>
                <a:srgbClr val="FFC86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3E7EA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3.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B64B956-C999-B422-98EB-217AB46A9E62}"/>
              </a:ext>
            </a:extLst>
          </p:cNvPr>
          <p:cNvSpPr/>
          <p:nvPr/>
        </p:nvSpPr>
        <p:spPr>
          <a:xfrm>
            <a:off x="6754948" y="4394327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633B3A-486A-9BD0-627D-A4E9AB5F7C65}"/>
              </a:ext>
            </a:extLst>
          </p:cNvPr>
          <p:cNvSpPr/>
          <p:nvPr/>
        </p:nvSpPr>
        <p:spPr>
          <a:xfrm>
            <a:off x="8597862" y="2988743"/>
            <a:ext cx="31242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72F7E8-CE10-4539-BD90-63C49E1C0C50}"/>
              </a:ext>
            </a:extLst>
          </p:cNvPr>
          <p:cNvSpPr txBox="1"/>
          <p:nvPr/>
        </p:nvSpPr>
        <p:spPr>
          <a:xfrm>
            <a:off x="9545444" y="-691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A40B23C-B28B-11FA-0F17-500103B6B842}"/>
              </a:ext>
            </a:extLst>
          </p:cNvPr>
          <p:cNvSpPr txBox="1">
            <a:spLocks/>
          </p:cNvSpPr>
          <p:nvPr/>
        </p:nvSpPr>
        <p:spPr>
          <a:xfrm>
            <a:off x="3840484" y="829286"/>
            <a:ext cx="6269828" cy="564198"/>
          </a:xfrm>
          <a:prstGeom prst="wedgeRoundRectCallout">
            <a:avLst>
              <a:gd name="adj1" fmla="val -54361"/>
              <a:gd name="adj2" fmla="val -5520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/>
              <a:t>How many _________ are there at your school?</a:t>
            </a:r>
            <a:endParaRPr lang="en-US" sz="20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EED6AD3-C413-5E6E-C495-C41365582D9F}"/>
              </a:ext>
            </a:extLst>
          </p:cNvPr>
          <p:cNvSpPr txBox="1">
            <a:spLocks/>
          </p:cNvSpPr>
          <p:nvPr/>
        </p:nvSpPr>
        <p:spPr>
          <a:xfrm>
            <a:off x="6789782" y="1461954"/>
            <a:ext cx="3060874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   There is/are ______.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-88236" t="-62691" r="-184148" b="-24466"/>
          <a:stretch/>
        </p:blipFill>
        <p:spPr>
          <a:xfrm>
            <a:off x="-4510088" y="-685800"/>
            <a:ext cx="21212175" cy="822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-218318" t="-177444" r="-114376" b="-138876"/>
          <a:stretch/>
        </p:blipFill>
        <p:spPr>
          <a:xfrm>
            <a:off x="-6074229" y="-5717223"/>
            <a:ext cx="24384000" cy="18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4259" y="5870909"/>
            <a:ext cx="3845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en-US" sz="3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2753" y="5799911"/>
            <a:ext cx="416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ENGLISH ROOMS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/>
          <p:cNvPicPr>
            <a:picLocks noChangeAspect="1"/>
          </p:cNvPicPr>
          <p:nvPr/>
        </p:nvPicPr>
        <p:blipFill>
          <a:blip r:embed="rId3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51585" y="939165"/>
            <a:ext cx="9621520" cy="4622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学习的孩子"/>
          <p:cNvPicPr>
            <a:picLocks noChangeAspect="1"/>
          </p:cNvPicPr>
          <p:nvPr/>
        </p:nvPicPr>
        <p:blipFill>
          <a:blip r:embed="rId4"/>
          <a:srcRect l="15421" r="15421" b="2478"/>
          <a:stretch>
            <a:fillRect/>
          </a:stretch>
        </p:blipFill>
        <p:spPr>
          <a:xfrm flipH="1">
            <a:off x="9117965" y="2543810"/>
            <a:ext cx="3074035" cy="4334510"/>
          </a:xfrm>
          <a:prstGeom prst="rect">
            <a:avLst/>
          </a:prstGeom>
        </p:spPr>
      </p:pic>
      <p:pic>
        <p:nvPicPr>
          <p:cNvPr id="27" name="图片 26" descr="5"/>
          <p:cNvPicPr>
            <a:picLocks noChangeAspect="1"/>
          </p:cNvPicPr>
          <p:nvPr userDrawn="1"/>
        </p:nvPicPr>
        <p:blipFill>
          <a:blip r:embed="rId5"/>
          <a:srcRect t="74874" r="76837"/>
          <a:stretch>
            <a:fillRect/>
          </a:stretch>
        </p:blipFill>
        <p:spPr>
          <a:xfrm flipH="1">
            <a:off x="8850630" y="5536565"/>
            <a:ext cx="3341370" cy="1321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CBC6A-7E7A-2F86-B60F-E8AD330C123F}"/>
              </a:ext>
            </a:extLst>
          </p:cNvPr>
          <p:cNvSpPr txBox="1"/>
          <p:nvPr/>
        </p:nvSpPr>
        <p:spPr>
          <a:xfrm>
            <a:off x="2102952" y="1077499"/>
            <a:ext cx="7739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VN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VN" sz="3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November </a:t>
            </a:r>
            <a:r>
              <a:rPr lang="en-VN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VN" sz="3200" baseline="30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VN" sz="3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VN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VN" sz="32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sz="3200" u="sng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Unit 6</a:t>
            </a:r>
            <a:r>
              <a:rPr lang="en-VN" sz="3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Our school facilities</a:t>
            </a:r>
            <a:endParaRPr lang="en-VN" sz="32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sz="32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Lesson 2 – </a:t>
            </a:r>
            <a:r>
              <a:rPr lang="en-US" sz="32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Period 3</a:t>
            </a:r>
            <a:endParaRPr lang="en-VN" sz="32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412" y="-1168924"/>
            <a:ext cx="13632599" cy="7668337"/>
          </a:xfrm>
          <a:custGeom>
            <a:avLst/>
            <a:gdLst/>
            <a:ahLst/>
            <a:cxnLst/>
            <a:rect l="l" t="t" r="r" b="b"/>
            <a:pathLst>
              <a:path w="20448898" h="11502505">
                <a:moveTo>
                  <a:pt x="0" y="0"/>
                </a:moveTo>
                <a:lnTo>
                  <a:pt x="20448898" y="0"/>
                </a:lnTo>
                <a:lnTo>
                  <a:pt x="20448898" y="11502505"/>
                </a:lnTo>
                <a:lnTo>
                  <a:pt x="0" y="115025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3597" y="3521950"/>
            <a:ext cx="1059989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7"/>
              </a:lnSpc>
              <a:spcBef>
                <a:spcPct val="0"/>
              </a:spcBef>
            </a:pPr>
            <a:r>
              <a:rPr lang="en-US" sz="4555" dirty="0" smtClean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How many___ are there at your school?</a:t>
            </a:r>
          </a:p>
          <a:p>
            <a:pPr algn="ctr">
              <a:lnSpc>
                <a:spcPts val="6377"/>
              </a:lnSpc>
              <a:spcBef>
                <a:spcPct val="0"/>
              </a:spcBef>
            </a:pPr>
            <a:r>
              <a:rPr lang="en-US" sz="4555" dirty="0" smtClean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There is_____.</a:t>
            </a:r>
          </a:p>
          <a:p>
            <a:pPr algn="ctr">
              <a:lnSpc>
                <a:spcPts val="6377"/>
              </a:lnSpc>
              <a:spcBef>
                <a:spcPct val="0"/>
              </a:spcBef>
            </a:pPr>
            <a:r>
              <a:rPr lang="en-US" sz="4555" dirty="0" smtClean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There are____.</a:t>
            </a:r>
            <a:endParaRPr lang="en-US" sz="4555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7130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7D4EE-D9E1-A1A2-7209-810FB9BE9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546806F7-63AB-9128-3B77-4EC3CCB26B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BADDF8B-24A8-13D2-9A3F-ABB76F883EB2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FE4F3A-5B7F-67AB-A490-A6CD023A6679}"/>
              </a:ext>
            </a:extLst>
          </p:cNvPr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4" name="图片 3" descr="手绘卡通儿童搞美术背景">
            <a:extLst>
              <a:ext uri="{FF2B5EF4-FFF2-40B4-BE49-F238E27FC236}">
                <a16:creationId xmlns:a16="http://schemas.microsoft.com/office/drawing/2014/main" id="{EB80D47B-14E7-982D-3680-2BC5BEABC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5368239" cy="344932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BA8C081F-6D73-8BC8-4E46-D8522A4DE30A}"/>
              </a:ext>
            </a:extLst>
          </p:cNvPr>
          <p:cNvSpPr txBox="1"/>
          <p:nvPr/>
        </p:nvSpPr>
        <p:spPr>
          <a:xfrm>
            <a:off x="3568390" y="1580515"/>
            <a:ext cx="7472912" cy="27776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Fun corner and Wrap up</a:t>
            </a:r>
          </a:p>
        </p:txBody>
      </p:sp>
    </p:spTree>
    <p:extLst>
      <p:ext uri="{BB962C8B-B14F-4D97-AF65-F5344CB8AC3E}">
        <p14:creationId xmlns:p14="http://schemas.microsoft.com/office/powerpoint/2010/main" val="10380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rooms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playgrounds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4C2028-AFA5-5377-2F0A-30EEC496BB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3422" y="2818522"/>
            <a:ext cx="3149568" cy="18014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2DF118-3423-D5D0-2516-B11177302E5E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_________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rooms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gardens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F989296-0C77-251E-2E29-DBB00CEBB167}"/>
              </a:ext>
            </a:extLst>
          </p:cNvPr>
          <p:cNvSpPr/>
          <p:nvPr/>
        </p:nvSpPr>
        <p:spPr>
          <a:xfrm>
            <a:off x="2756653" y="1810774"/>
            <a:ext cx="668828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_________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45BD47F-329C-6618-1FE7-9826ECDE4E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0951" y="2817574"/>
            <a:ext cx="3153545" cy="18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5.55112E-1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rooms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E442CD-A244-1F4D-A722-8745453FC746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_________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13CA603-FDAE-703E-BB26-3C75DAA53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3421" y="2817574"/>
            <a:ext cx="3149569" cy="18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rooms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playgrounds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188C458-6233-7C0A-DE03-958C783655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0086" y="2940805"/>
            <a:ext cx="3025101" cy="1728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ACBB01-A4E7-C3CA-25B1-B9574DEBBD46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_________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two.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three.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three.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8B432-21A7-A7B4-F12F-724C9CD2B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2096" y="3153208"/>
            <a:ext cx="1634607" cy="1226456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246FCE7-6366-9F70-0A63-CB48B5190AF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54" t="-1947" r="25321" b="32688"/>
          <a:stretch/>
        </p:blipFill>
        <p:spPr>
          <a:xfrm>
            <a:off x="4817468" y="3119621"/>
            <a:ext cx="1973460" cy="1222182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188C458-6233-7C0A-DE03-958C783655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6488" y="3124181"/>
            <a:ext cx="2139494" cy="122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ACBB01-A4E7-C3CA-25B1-B9574DEBBD46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playgrounds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F0ECAA-FCB3-9895-16B3-075D70DC85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044" y="2817574"/>
            <a:ext cx="2726019" cy="2001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E31-BF39-3EE6-0082-1D115327AD39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computer rooms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7395AF-76D0-05F5-CD07-AB3C24A46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2650" y="3085756"/>
            <a:ext cx="2001982" cy="1500551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741D07C-216A-CB45-D511-FB8D0B15D8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6878" y="3071184"/>
            <a:ext cx="2595142" cy="1487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401CC-77B6-B9D0-EF55-1ABAEA8062E3}"/>
              </a:ext>
            </a:extLst>
          </p:cNvPr>
          <p:cNvSpPr/>
          <p:nvPr/>
        </p:nvSpPr>
        <p:spPr>
          <a:xfrm>
            <a:off x="3437186" y="1777734"/>
            <a:ext cx="5182038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many gardens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there at your school?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3 -0.00324 L 0.6931 0.4699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3EB6-B8E7-ECF5-F2BA-3CF877E07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67E0A487-A0E2-643E-3010-7C34B153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AC3EA84-C3C3-9706-5DF1-56961777A452}"/>
              </a:ext>
            </a:extLst>
          </p:cNvPr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764481-FD3C-10EE-5E16-12DB3F95C006}"/>
              </a:ext>
            </a:extLst>
          </p:cNvPr>
          <p:cNvSpPr/>
          <p:nvPr/>
        </p:nvSpPr>
        <p:spPr>
          <a:xfrm>
            <a:off x="2607945" y="1223645"/>
            <a:ext cx="8609965" cy="405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4" name="图片 3" descr="手绘卡通儿童搞美术背景">
            <a:extLst>
              <a:ext uri="{FF2B5EF4-FFF2-40B4-BE49-F238E27FC236}">
                <a16:creationId xmlns:a16="http://schemas.microsoft.com/office/drawing/2014/main" id="{B25F5266-97C1-346E-E625-8BBA070C0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9635"/>
            <a:ext cx="7343775" cy="471868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4041211-847B-6655-8681-6B386852ED7E}"/>
              </a:ext>
            </a:extLst>
          </p:cNvPr>
          <p:cNvSpPr txBox="1"/>
          <p:nvPr/>
        </p:nvSpPr>
        <p:spPr>
          <a:xfrm>
            <a:off x="4630531" y="2159635"/>
            <a:ext cx="6085792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New words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等线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5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05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/>
          <p:cNvPicPr>
            <a:picLocks noChangeAspect="1"/>
          </p:cNvPicPr>
          <p:nvPr/>
        </p:nvPicPr>
        <p:blipFill>
          <a:blip r:embed="rId4"/>
          <a:srcRect b="9275"/>
          <a:stretch>
            <a:fillRect/>
          </a:stretch>
        </p:blipFill>
        <p:spPr>
          <a:xfrm>
            <a:off x="0" y="-24765"/>
            <a:ext cx="12201525" cy="688276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852930" y="1005205"/>
            <a:ext cx="8485505" cy="39916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t="11296"/>
          <a:stretch>
            <a:fillRect/>
          </a:stretch>
        </p:blipFill>
        <p:spPr>
          <a:xfrm>
            <a:off x="0" y="2654300"/>
            <a:ext cx="12168505" cy="42037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344295"/>
            <a:ext cx="1148715" cy="2339975"/>
          </a:xfrm>
          <a:prstGeom prst="rect">
            <a:avLst/>
          </a:prstGeom>
          <a:solidFill>
            <a:srgbClr val="1BB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5"/>
          <p:cNvPicPr>
            <a:picLocks noChangeAspect="1"/>
          </p:cNvPicPr>
          <p:nvPr/>
        </p:nvPicPr>
        <p:blipFill>
          <a:blip r:embed="rId6"/>
          <a:srcRect r="85991" b="72450"/>
          <a:stretch>
            <a:fillRect/>
          </a:stretch>
        </p:blipFill>
        <p:spPr>
          <a:xfrm>
            <a:off x="0" y="-24765"/>
            <a:ext cx="3115310" cy="2233930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00E1D03E-3A4C-9038-A925-B08732D68A58}"/>
              </a:ext>
            </a:extLst>
          </p:cNvPr>
          <p:cNvSpPr txBox="1"/>
          <p:nvPr/>
        </p:nvSpPr>
        <p:spPr>
          <a:xfrm>
            <a:off x="2810589" y="1627805"/>
            <a:ext cx="6570186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38A8E-9F79-8B53-44CE-F2D48841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0D0E5952-D5D7-BC04-9AE1-E097B9A04D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352B87-8C39-7759-9104-BA31FF0330B8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30DBD28B-8BA9-B167-2B33-19E4F9101B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7CE7511D-28FB-C813-56C5-CFAB5C7860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C0A41A9-862E-22AD-5593-0FF694B163D0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chơi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895CC14-5149-AE23-511C-2381D40C0913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/ˈpleɪɡraʊnd/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C446206-44D7-CC17-90ED-1AABBF411E5F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playground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8340C30E-BA4C-3511-69CE-BB0B67758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580" y="1776887"/>
            <a:ext cx="5582020" cy="3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BCC1A-5553-1D2F-5AC5-69C32C3A6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8EA263CF-0945-21FA-117E-55D306841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830FF5-7537-B8B0-924D-D8CA1057DB08}"/>
              </a:ext>
            </a:extLst>
          </p:cNvPr>
          <p:cNvSpPr/>
          <p:nvPr/>
        </p:nvSpPr>
        <p:spPr>
          <a:xfrm>
            <a:off x="371869" y="275362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31D398C7-35D9-1C50-A9F5-866CC113CE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CE23E296-BE93-4ACD-B08C-F1E732885B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811E530-B74C-C980-251C-08C9CF42DEB5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máy tính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91C8FEF-8C7B-1892-DE58-7CC9DD3B2B87}"/>
              </a:ext>
            </a:extLst>
          </p:cNvPr>
          <p:cNvSpPr txBox="1"/>
          <p:nvPr/>
        </p:nvSpPr>
        <p:spPr>
          <a:xfrm>
            <a:off x="7500395" y="3455323"/>
            <a:ext cx="331035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/kəmˈpjuːtə ruːm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21D9F47-FCCE-3898-661A-9A01C85C3A67}"/>
              </a:ext>
            </a:extLst>
          </p:cNvPr>
          <p:cNvSpPr txBox="1"/>
          <p:nvPr/>
        </p:nvSpPr>
        <p:spPr>
          <a:xfrm>
            <a:off x="6705600" y="2571028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computer room</a:t>
            </a:r>
            <a:endParaRPr lang="en-US" sz="4400">
              <a:latin typeface=".VnAvant" panose="020B7200000000000000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3BBBBBF-F75C-B5BA-015D-D34F56B4D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32" y="1620999"/>
            <a:ext cx="5574981" cy="3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B4AA0-48ED-3EE9-BB18-18502BE46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24224752-CB04-5D59-06ED-03F1FCE26D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B053321-BB11-7964-AF77-EC610C0A2CA9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C8EBEA68-8686-B967-CD47-3528E79C0F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5B927D59-00D1-E9AA-7BB3-7586B2D703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38471F-48C9-3128-91A9-A4BCF986D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771" y="1619536"/>
            <a:ext cx="5574981" cy="319575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E309545-7845-92F5-8E6E-27CDD4CE6D75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D00D46B-EB6E-8574-F288-40A76DF27D02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/ˈɡɑːdn/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1DF36B-A671-4CB2-704B-EDD9B1F5A89D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garden</a:t>
            </a:r>
            <a:endParaRPr lang="en-US" sz="48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F9C7A-3E4D-64A0-B04F-0EACB9FEC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707819B2-D870-7C38-54C0-BD809CD651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DC510FA-6025-4013-4398-2895F8004D0C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12F679E4-F316-ACCE-AEE0-78DEEEE30E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A2530069-98AD-4BB4-93CE-5F314D3939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7365159-C48A-79AB-1711-C10E7DB261C0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 nhà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FA05103-53EB-8761-96F4-1A032CD2E47B}"/>
              </a:ext>
            </a:extLst>
          </p:cNvPr>
          <p:cNvSpPr txBox="1"/>
          <p:nvPr/>
        </p:nvSpPr>
        <p:spPr>
          <a:xfrm>
            <a:off x="7794018" y="3347601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/ˈbɪldɪŋ/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D9CBC47-0822-92A7-4737-DD465CEFB1B7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building</a:t>
            </a:r>
            <a:endParaRPr lang="en-US" sz="4800">
              <a:latin typeface=".VnAvant" panose="020B7200000000000000" pitchFamily="34" charset="0"/>
            </a:endParaRP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6952199-254D-BAE5-B18D-EE0B84BFE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19" y="1831120"/>
            <a:ext cx="5582020" cy="31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- Our school facilities - Tiếng Anh 4 (Global Success) [OL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2E05F-67EE-003F-964A-5A68B272A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儿童学习">
            <a:extLst>
              <a:ext uri="{FF2B5EF4-FFF2-40B4-BE49-F238E27FC236}">
                <a16:creationId xmlns:a16="http://schemas.microsoft.com/office/drawing/2014/main" id="{8E317C9D-38D4-F66B-1BF2-692E642092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41099"/>
          <a:stretch>
            <a:fillRect/>
          </a:stretch>
        </p:blipFill>
        <p:spPr>
          <a:xfrm>
            <a:off x="0" y="-24765"/>
            <a:ext cx="12201525" cy="69030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5027F1-3ECF-D867-B5ED-6678B1A6A447}"/>
              </a:ext>
            </a:extLst>
          </p:cNvPr>
          <p:cNvSpPr/>
          <p:nvPr/>
        </p:nvSpPr>
        <p:spPr>
          <a:xfrm>
            <a:off x="413657" y="228600"/>
            <a:ext cx="11408229" cy="6302829"/>
          </a:xfrm>
          <a:prstGeom prst="roundRect">
            <a:avLst>
              <a:gd name="adj" fmla="val 1468"/>
            </a:avLst>
          </a:prstGeom>
          <a:solidFill>
            <a:schemeClr val="bg1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Arial"/>
            </a:endParaRPr>
          </a:p>
        </p:txBody>
      </p:sp>
      <p:pic>
        <p:nvPicPr>
          <p:cNvPr id="27" name="图片 26" descr="5">
            <a:extLst>
              <a:ext uri="{FF2B5EF4-FFF2-40B4-BE49-F238E27FC236}">
                <a16:creationId xmlns:a16="http://schemas.microsoft.com/office/drawing/2014/main" id="{B4034E9E-00B3-3A8C-3636-94508CF3F8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74874" r="76837"/>
          <a:stretch>
            <a:fillRect/>
          </a:stretch>
        </p:blipFill>
        <p:spPr>
          <a:xfrm flipH="1">
            <a:off x="10017484" y="5998029"/>
            <a:ext cx="2174516" cy="859971"/>
          </a:xfrm>
          <a:prstGeom prst="rect">
            <a:avLst/>
          </a:prstGeom>
        </p:spPr>
      </p:pic>
      <p:pic>
        <p:nvPicPr>
          <p:cNvPr id="5" name="图片 25" descr="5">
            <a:extLst>
              <a:ext uri="{FF2B5EF4-FFF2-40B4-BE49-F238E27FC236}">
                <a16:creationId xmlns:a16="http://schemas.microsoft.com/office/drawing/2014/main" id="{A86B36B4-F8B7-D95F-F961-C9D10C41D0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369" t="51584" r="13864"/>
          <a:stretch>
            <a:fillRect/>
          </a:stretch>
        </p:blipFill>
        <p:spPr>
          <a:xfrm>
            <a:off x="0" y="5624698"/>
            <a:ext cx="1545771" cy="1253622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4CECFF4D-5DB1-17EA-9748-A2838524E63C}"/>
              </a:ext>
            </a:extLst>
          </p:cNvPr>
          <p:cNvSpPr txBox="1"/>
          <p:nvPr/>
        </p:nvSpPr>
        <p:spPr>
          <a:xfrm>
            <a:off x="4206785" y="228600"/>
            <a:ext cx="313071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等线"/>
                <a:cs typeface="Arial"/>
              </a:rPr>
              <a:t>New words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等线"/>
              <a:cs typeface="Arial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86DB411-E6BE-3EBA-CED7-8C61C86E8DBB}"/>
              </a:ext>
            </a:extLst>
          </p:cNvPr>
          <p:cNvSpPr txBox="1">
            <a:spLocks/>
          </p:cNvSpPr>
          <p:nvPr/>
        </p:nvSpPr>
        <p:spPr>
          <a:xfrm>
            <a:off x="3544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computer room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DA30B9-8F66-2708-CD14-C811144657F3}"/>
              </a:ext>
            </a:extLst>
          </p:cNvPr>
          <p:cNvSpPr txBox="1">
            <a:spLocks/>
          </p:cNvSpPr>
          <p:nvPr/>
        </p:nvSpPr>
        <p:spPr>
          <a:xfrm>
            <a:off x="3544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playground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33CD9CA-32C3-C2F5-D98B-445FD81B68C2}"/>
              </a:ext>
            </a:extLst>
          </p:cNvPr>
          <p:cNvSpPr txBox="1">
            <a:spLocks/>
          </p:cNvSpPr>
          <p:nvPr/>
        </p:nvSpPr>
        <p:spPr>
          <a:xfrm>
            <a:off x="3544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garden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C69856-8AA2-E8D1-D7C8-3B9DF07516C4}"/>
              </a:ext>
            </a:extLst>
          </p:cNvPr>
          <p:cNvSpPr txBox="1">
            <a:spLocks/>
          </p:cNvSpPr>
          <p:nvPr/>
        </p:nvSpPr>
        <p:spPr>
          <a:xfrm>
            <a:off x="3544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building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ACDD9AE1-16B0-E10E-1D9A-85FEC689A597}"/>
              </a:ext>
            </a:extLst>
          </p:cNvPr>
          <p:cNvSpPr txBox="1">
            <a:spLocks/>
          </p:cNvSpPr>
          <p:nvPr/>
        </p:nvSpPr>
        <p:spPr>
          <a:xfrm>
            <a:off x="7481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Phòng máy tính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CC5102D-1C5F-D897-EED3-CC44FF9F34A5}"/>
              </a:ext>
            </a:extLst>
          </p:cNvPr>
          <p:cNvSpPr txBox="1">
            <a:spLocks/>
          </p:cNvSpPr>
          <p:nvPr/>
        </p:nvSpPr>
        <p:spPr>
          <a:xfrm>
            <a:off x="7481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Sân chơi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05EE78B-D90F-964E-8DC5-D061C5E05837}"/>
              </a:ext>
            </a:extLst>
          </p:cNvPr>
          <p:cNvSpPr txBox="1">
            <a:spLocks/>
          </p:cNvSpPr>
          <p:nvPr/>
        </p:nvSpPr>
        <p:spPr>
          <a:xfrm>
            <a:off x="7481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Vườn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DF920800-C5DA-5FA3-BC1A-7E86573421F2}"/>
              </a:ext>
            </a:extLst>
          </p:cNvPr>
          <p:cNvSpPr txBox="1">
            <a:spLocks/>
          </p:cNvSpPr>
          <p:nvPr/>
        </p:nvSpPr>
        <p:spPr>
          <a:xfrm>
            <a:off x="7481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Tòa nhà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E396AF26-5246-4DED-C614-D1E6496778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657" y="3849569"/>
            <a:ext cx="1869615" cy="1068015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A9F6BD2-DB2C-3641-3B33-9A0812CC8A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3836" y="1236840"/>
            <a:ext cx="1867257" cy="1068015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7F1431B3-8531-3ECB-6E91-5F0B9787EF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3836" y="2542026"/>
            <a:ext cx="1867257" cy="1070372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59AAF65E-B2C2-D4B5-BEC6-133CB54735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2657" y="5154755"/>
            <a:ext cx="1869615" cy="10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- Our school facilities - Tiếng Anh 4 (Global Success) [OL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6- Our school facilities - Tiếng Anh 4 (Global Success) [OL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6- Our school facilities - Tiếng Anh 4 (Global Success) [OL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6- Our school facilities - Tiếng Anh 4 (Global Success) [OL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705</Words>
  <Application>Microsoft Office PowerPoint</Application>
  <PresentationFormat>Widescreen</PresentationFormat>
  <Paragraphs>204</Paragraphs>
  <Slides>41</Slides>
  <Notes>37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.VnAvant</vt:lpstr>
      <vt:lpstr>Arial</vt:lpstr>
      <vt:lpstr>Berlin Sans FB Demi</vt:lpstr>
      <vt:lpstr>Calibri</vt:lpstr>
      <vt:lpstr>Calibri Light</vt:lpstr>
      <vt:lpstr>Century Gothic</vt:lpstr>
      <vt:lpstr>Comic Sans MS</vt:lpstr>
      <vt:lpstr>等线</vt:lpstr>
      <vt:lpstr>等线 Light</vt:lpstr>
      <vt:lpstr>Kirang Haerang</vt:lpstr>
      <vt:lpstr>Public Sans</vt:lpstr>
      <vt:lpstr>Quicksand</vt:lpstr>
      <vt:lpstr>Source Han Sans SC</vt:lpstr>
      <vt:lpstr>Tahoma</vt:lpstr>
      <vt:lpstr>Times New Roman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36</cp:revision>
  <dcterms:created xsi:type="dcterms:W3CDTF">2019-10-09T03:49:00Z</dcterms:created>
  <dcterms:modified xsi:type="dcterms:W3CDTF">2026-04-11T09:30:54Z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