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48"/>
  </p:notesMasterIdLst>
  <p:sldIdLst>
    <p:sldId id="369" r:id="rId2"/>
    <p:sldId id="445" r:id="rId3"/>
    <p:sldId id="447" r:id="rId4"/>
    <p:sldId id="260" r:id="rId5"/>
    <p:sldId id="385" r:id="rId6"/>
    <p:sldId id="377" r:id="rId7"/>
    <p:sldId id="387" r:id="rId8"/>
    <p:sldId id="381" r:id="rId9"/>
    <p:sldId id="388" r:id="rId10"/>
    <p:sldId id="382" r:id="rId11"/>
    <p:sldId id="389" r:id="rId12"/>
    <p:sldId id="383" r:id="rId13"/>
    <p:sldId id="390" r:id="rId14"/>
    <p:sldId id="384" r:id="rId15"/>
    <p:sldId id="391" r:id="rId16"/>
    <p:sldId id="386" r:id="rId17"/>
    <p:sldId id="279" r:id="rId18"/>
    <p:sldId id="370" r:id="rId19"/>
    <p:sldId id="438" r:id="rId20"/>
    <p:sldId id="439" r:id="rId21"/>
    <p:sldId id="417" r:id="rId22"/>
    <p:sldId id="448" r:id="rId23"/>
    <p:sldId id="449" r:id="rId24"/>
    <p:sldId id="423" r:id="rId25"/>
    <p:sldId id="443" r:id="rId26"/>
    <p:sldId id="425" r:id="rId27"/>
    <p:sldId id="371" r:id="rId28"/>
    <p:sldId id="346" r:id="rId29"/>
    <p:sldId id="347" r:id="rId30"/>
    <p:sldId id="348" r:id="rId31"/>
    <p:sldId id="349" r:id="rId32"/>
    <p:sldId id="350" r:id="rId33"/>
    <p:sldId id="351" r:id="rId34"/>
    <p:sldId id="352" r:id="rId35"/>
    <p:sldId id="353" r:id="rId36"/>
    <p:sldId id="354" r:id="rId37"/>
    <p:sldId id="355" r:id="rId38"/>
    <p:sldId id="356" r:id="rId39"/>
    <p:sldId id="357" r:id="rId40"/>
    <p:sldId id="358" r:id="rId41"/>
    <p:sldId id="359" r:id="rId42"/>
    <p:sldId id="360" r:id="rId43"/>
    <p:sldId id="361" r:id="rId44"/>
    <p:sldId id="362" r:id="rId45"/>
    <p:sldId id="363" r:id="rId46"/>
    <p:sldId id="364" r:id="rId47"/>
  </p:sldIdLst>
  <p:sldSz cx="9144000" cy="5143500" type="screen16x9"/>
  <p:notesSz cx="6858000" cy="9144000"/>
  <p:embeddedFontLst>
    <p:embeddedFont>
      <p:font typeface="Encode Sans" panose="020B0604020202020204" charset="0"/>
      <p:regular r:id="rId49"/>
      <p:bold r:id="rId50"/>
    </p:embeddedFont>
    <p:embeddedFont>
      <p:font typeface="Sport Day" panose="020B0604020202020204" charset="0"/>
      <p:regular r:id="rId51"/>
      <p:bold r:id="rId52"/>
      <p:italic r:id="rId53"/>
      <p:boldItalic r:id="rId54"/>
    </p:embeddedFont>
    <p:embeddedFont>
      <p:font typeface="Bernard MT Condensed" panose="020B0604020202020204" charset="0"/>
      <p:regular r:id="rId55"/>
    </p:embeddedFont>
    <p:embeddedFont>
      <p:font typeface="Comic Sans MS" panose="030F0702030302020204" pitchFamily="66" charset="0"/>
      <p:regular r:id="rId56"/>
      <p:bold r:id="rId57"/>
      <p:italic r:id="rId58"/>
      <p:boldItalic r:id="rId59"/>
    </p:embeddedFont>
    <p:embeddedFont>
      <p:font typeface="Bookman Old Style" panose="02050604050505020204" pitchFamily="18" charset="0"/>
      <p:regular r:id="rId60"/>
      <p:bold r:id="rId61"/>
      <p:italic r:id="rId62"/>
      <p:boldItalic r:id="rId63"/>
    </p:embeddedFont>
    <p:embeddedFont>
      <p:font typeface="Arvo" panose="020B0604020202020204" charset="0"/>
      <p:regular r:id="rId64"/>
      <p:bold r:id="rId65"/>
      <p:italic r:id="rId66"/>
      <p:boldItalic r:id="rId67"/>
    </p:embeddedFont>
    <p:embeddedFont>
      <p:font typeface="Arial Black" panose="020B0A04020102020204" pitchFamily="34" charset="0"/>
      <p:bold r:id="rId68"/>
    </p:embeddedFont>
    <p:embeddedFont>
      <p:font typeface="Barriecito" panose="020B0604020202020204" charset="0"/>
      <p:regular r:id="rId69"/>
      <p:bold r:id="rId70"/>
      <p:italic r:id="rId71"/>
      <p:boldItalic r:id="rId7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8212"/>
    <a:srgbClr val="356284"/>
    <a:srgbClr val="F0F0F0"/>
    <a:srgbClr val="CD6857"/>
    <a:srgbClr val="FDF7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2C43323-4E92-442E-A703-742A2493C344}">
  <a:tblStyle styleId="{52C43323-4E92-442E-A703-742A2493C34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24" autoAdjust="0"/>
    <p:restoredTop sz="94751" autoAdjust="0"/>
  </p:normalViewPr>
  <p:slideViewPr>
    <p:cSldViewPr>
      <p:cViewPr varScale="1">
        <p:scale>
          <a:sx n="92" d="100"/>
          <a:sy n="92" d="100"/>
        </p:scale>
        <p:origin x="354" y="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5.fntdata"/><Relationship Id="rId68" Type="http://schemas.openxmlformats.org/officeDocument/2006/relationships/font" Target="fonts/font2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font" Target="fonts/font18.fntdata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1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font" Target="fonts/font16.fntdata"/><Relationship Id="rId69" Type="http://schemas.openxmlformats.org/officeDocument/2006/relationships/font" Target="fonts/font21.fntdata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72" Type="http://schemas.openxmlformats.org/officeDocument/2006/relationships/font" Target="fonts/font2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1.fntdata"/><Relationship Id="rId67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font" Target="fonts/font14.fntdata"/><Relationship Id="rId70" Type="http://schemas.openxmlformats.org/officeDocument/2006/relationships/font" Target="fonts/font22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font" Target="fonts/font17.fntdata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font" Target="fonts/font2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2378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Google Shape;2061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2" name="Google Shape;2062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7580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1300503d765_0_35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1300503d765_0_35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g1300503d765_0_3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9" name="Google Shape;1499;g1300503d765_0_3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12d05417c9f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12d05417c9f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7244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g1300503d765_0_3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9" name="Google Shape;1499;g1300503d765_0_3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4478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1300503d765_0_35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1300503d765_0_35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4638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Encourage students to say "It's in March."</a:t>
            </a:r>
          </a:p>
        </p:txBody>
      </p:sp>
    </p:spTree>
    <p:extLst>
      <p:ext uri="{BB962C8B-B14F-4D97-AF65-F5344CB8AC3E}">
        <p14:creationId xmlns:p14="http://schemas.microsoft.com/office/powerpoint/2010/main" val="3943170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0000" y="540002"/>
            <a:ext cx="5171400" cy="78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20000" y="3198112"/>
            <a:ext cx="5171400" cy="4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Encode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 idx="2"/>
          </p:nvPr>
        </p:nvSpPr>
        <p:spPr>
          <a:xfrm>
            <a:off x="720000" y="1315046"/>
            <a:ext cx="5171400" cy="186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982" y="39047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093546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2315564" y="3665755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47052" y="2752571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54305" y="4098656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4418800" y="3330296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113339" y="2949296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19;p2"/>
          <p:cNvGrpSpPr/>
          <p:nvPr/>
        </p:nvGrpSpPr>
        <p:grpSpPr>
          <a:xfrm>
            <a:off x="1215650" y="3558914"/>
            <a:ext cx="7928361" cy="1672319"/>
            <a:chOff x="1691672" y="4955436"/>
            <a:chExt cx="2621552" cy="552961"/>
          </a:xfrm>
        </p:grpSpPr>
        <p:sp>
          <p:nvSpPr>
            <p:cNvPr id="20" name="Google Shape;20;p2"/>
            <p:cNvSpPr/>
            <p:nvPr/>
          </p:nvSpPr>
          <p:spPr>
            <a:xfrm>
              <a:off x="1691672" y="4955436"/>
              <a:ext cx="2621533" cy="552958"/>
            </a:xfrm>
            <a:custGeom>
              <a:avLst/>
              <a:gdLst/>
              <a:ahLst/>
              <a:cxnLst/>
              <a:rect l="l" t="t" r="r" b="b"/>
              <a:pathLst>
                <a:path w="58759" h="12394" extrusionOk="0">
                  <a:moveTo>
                    <a:pt x="50305" y="0"/>
                  </a:moveTo>
                  <a:cubicBezTo>
                    <a:pt x="39301" y="0"/>
                    <a:pt x="19201" y="1727"/>
                    <a:pt x="1" y="12394"/>
                  </a:cubicBezTo>
                  <a:lnTo>
                    <a:pt x="58758" y="12394"/>
                  </a:lnTo>
                  <a:lnTo>
                    <a:pt x="58758" y="396"/>
                  </a:lnTo>
                  <a:cubicBezTo>
                    <a:pt x="58758" y="396"/>
                    <a:pt x="55575" y="0"/>
                    <a:pt x="50305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591174" y="4965029"/>
              <a:ext cx="722049" cy="543366"/>
            </a:xfrm>
            <a:custGeom>
              <a:avLst/>
              <a:gdLst/>
              <a:ahLst/>
              <a:cxnLst/>
              <a:rect l="l" t="t" r="r" b="b"/>
              <a:pathLst>
                <a:path w="16184" h="12179" extrusionOk="0">
                  <a:moveTo>
                    <a:pt x="13424" y="0"/>
                  </a:moveTo>
                  <a:cubicBezTo>
                    <a:pt x="11705" y="3132"/>
                    <a:pt x="9341" y="5824"/>
                    <a:pt x="6401" y="8165"/>
                  </a:cubicBezTo>
                  <a:cubicBezTo>
                    <a:pt x="4388" y="9759"/>
                    <a:pt x="2240" y="11071"/>
                    <a:pt x="1" y="12179"/>
                  </a:cubicBezTo>
                  <a:lnTo>
                    <a:pt x="16183" y="12179"/>
                  </a:lnTo>
                  <a:lnTo>
                    <a:pt x="16183" y="181"/>
                  </a:lnTo>
                  <a:cubicBezTo>
                    <a:pt x="15279" y="114"/>
                    <a:pt x="14351" y="57"/>
                    <a:pt x="13424" y="0"/>
                  </a:cubicBezTo>
                  <a:close/>
                </a:path>
              </a:pathLst>
            </a:custGeom>
            <a:solidFill>
              <a:srgbClr val="A42C3D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349571" y="4985552"/>
              <a:ext cx="1963640" cy="513296"/>
            </a:xfrm>
            <a:custGeom>
              <a:avLst/>
              <a:gdLst/>
              <a:ahLst/>
              <a:cxnLst/>
              <a:rect l="l" t="t" r="r" b="b"/>
              <a:pathLst>
                <a:path w="44013" h="11505" extrusionOk="0">
                  <a:moveTo>
                    <a:pt x="35221" y="1"/>
                  </a:moveTo>
                  <a:cubicBezTo>
                    <a:pt x="33560" y="1"/>
                    <a:pt x="31899" y="54"/>
                    <a:pt x="30239" y="174"/>
                  </a:cubicBezTo>
                  <a:cubicBezTo>
                    <a:pt x="27151" y="388"/>
                    <a:pt x="24065" y="840"/>
                    <a:pt x="21057" y="1599"/>
                  </a:cubicBezTo>
                  <a:cubicBezTo>
                    <a:pt x="18489" y="2254"/>
                    <a:pt x="15934" y="3057"/>
                    <a:pt x="13435" y="3951"/>
                  </a:cubicBezTo>
                  <a:cubicBezTo>
                    <a:pt x="8628" y="5680"/>
                    <a:pt x="3902" y="7919"/>
                    <a:pt x="1" y="11278"/>
                  </a:cubicBezTo>
                  <a:lnTo>
                    <a:pt x="1" y="11505"/>
                  </a:lnTo>
                  <a:cubicBezTo>
                    <a:pt x="3336" y="8598"/>
                    <a:pt x="7362" y="6506"/>
                    <a:pt x="11467" y="4878"/>
                  </a:cubicBezTo>
                  <a:cubicBezTo>
                    <a:pt x="13910" y="3916"/>
                    <a:pt x="16420" y="3102"/>
                    <a:pt x="18942" y="2368"/>
                  </a:cubicBezTo>
                  <a:cubicBezTo>
                    <a:pt x="21882" y="1519"/>
                    <a:pt x="24856" y="897"/>
                    <a:pt x="27909" y="558"/>
                  </a:cubicBezTo>
                  <a:cubicBezTo>
                    <a:pt x="30302" y="288"/>
                    <a:pt x="32714" y="179"/>
                    <a:pt x="35127" y="179"/>
                  </a:cubicBezTo>
                  <a:cubicBezTo>
                    <a:pt x="35850" y="179"/>
                    <a:pt x="36573" y="189"/>
                    <a:pt x="37295" y="207"/>
                  </a:cubicBezTo>
                  <a:cubicBezTo>
                    <a:pt x="38833" y="242"/>
                    <a:pt x="40371" y="332"/>
                    <a:pt x="41909" y="423"/>
                  </a:cubicBezTo>
                  <a:cubicBezTo>
                    <a:pt x="42610" y="456"/>
                    <a:pt x="43311" y="501"/>
                    <a:pt x="44012" y="581"/>
                  </a:cubicBezTo>
                  <a:lnTo>
                    <a:pt x="44012" y="411"/>
                  </a:lnTo>
                  <a:cubicBezTo>
                    <a:pt x="43990" y="400"/>
                    <a:pt x="43967" y="400"/>
                    <a:pt x="43944" y="400"/>
                  </a:cubicBezTo>
                  <a:cubicBezTo>
                    <a:pt x="42520" y="230"/>
                    <a:pt x="41072" y="185"/>
                    <a:pt x="39635" y="117"/>
                  </a:cubicBezTo>
                  <a:cubicBezTo>
                    <a:pt x="38164" y="42"/>
                    <a:pt x="36693" y="1"/>
                    <a:pt x="35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988364" y="4995769"/>
              <a:ext cx="1316276" cy="503079"/>
            </a:xfrm>
            <a:custGeom>
              <a:avLst/>
              <a:gdLst/>
              <a:ahLst/>
              <a:cxnLst/>
              <a:rect l="l" t="t" r="r" b="b"/>
              <a:pathLst>
                <a:path w="29503" h="11276" extrusionOk="0">
                  <a:moveTo>
                    <a:pt x="29503" y="1"/>
                  </a:moveTo>
                  <a:lnTo>
                    <a:pt x="26585" y="317"/>
                  </a:lnTo>
                  <a:cubicBezTo>
                    <a:pt x="24720" y="566"/>
                    <a:pt x="22876" y="917"/>
                    <a:pt x="21067" y="1370"/>
                  </a:cubicBezTo>
                  <a:cubicBezTo>
                    <a:pt x="18489" y="2025"/>
                    <a:pt x="15945" y="2828"/>
                    <a:pt x="13445" y="3722"/>
                  </a:cubicBezTo>
                  <a:cubicBezTo>
                    <a:pt x="8628" y="5451"/>
                    <a:pt x="3901" y="7690"/>
                    <a:pt x="0" y="11049"/>
                  </a:cubicBezTo>
                  <a:lnTo>
                    <a:pt x="0" y="11276"/>
                  </a:lnTo>
                  <a:cubicBezTo>
                    <a:pt x="3347" y="8369"/>
                    <a:pt x="7361" y="6277"/>
                    <a:pt x="11477" y="4649"/>
                  </a:cubicBezTo>
                  <a:cubicBezTo>
                    <a:pt x="13920" y="3687"/>
                    <a:pt x="16420" y="2873"/>
                    <a:pt x="18941" y="2139"/>
                  </a:cubicBezTo>
                  <a:cubicBezTo>
                    <a:pt x="21881" y="1290"/>
                    <a:pt x="26461" y="340"/>
                    <a:pt x="29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765788" y="5062469"/>
              <a:ext cx="1547427" cy="445927"/>
            </a:xfrm>
            <a:custGeom>
              <a:avLst/>
              <a:gdLst/>
              <a:ahLst/>
              <a:cxnLst/>
              <a:rect l="l" t="t" r="r" b="b"/>
              <a:pathLst>
                <a:path w="34684" h="9995" extrusionOk="0">
                  <a:moveTo>
                    <a:pt x="31317" y="0"/>
                  </a:moveTo>
                  <a:cubicBezTo>
                    <a:pt x="28523" y="0"/>
                    <a:pt x="25719" y="318"/>
                    <a:pt x="22979" y="745"/>
                  </a:cubicBezTo>
                  <a:cubicBezTo>
                    <a:pt x="20684" y="1096"/>
                    <a:pt x="18422" y="1548"/>
                    <a:pt x="16183" y="2170"/>
                  </a:cubicBezTo>
                  <a:cubicBezTo>
                    <a:pt x="14012" y="2769"/>
                    <a:pt x="11874" y="3527"/>
                    <a:pt x="9793" y="4409"/>
                  </a:cubicBezTo>
                  <a:cubicBezTo>
                    <a:pt x="6333" y="5891"/>
                    <a:pt x="3031" y="7756"/>
                    <a:pt x="1" y="9995"/>
                  </a:cubicBezTo>
                  <a:lnTo>
                    <a:pt x="306" y="9995"/>
                  </a:lnTo>
                  <a:cubicBezTo>
                    <a:pt x="2873" y="8118"/>
                    <a:pt x="5632" y="6501"/>
                    <a:pt x="8516" y="5167"/>
                  </a:cubicBezTo>
                  <a:cubicBezTo>
                    <a:pt x="12666" y="3244"/>
                    <a:pt x="17076" y="1910"/>
                    <a:pt x="21577" y="1141"/>
                  </a:cubicBezTo>
                  <a:cubicBezTo>
                    <a:pt x="24760" y="605"/>
                    <a:pt x="28025" y="180"/>
                    <a:pt x="31278" y="180"/>
                  </a:cubicBezTo>
                  <a:cubicBezTo>
                    <a:pt x="32416" y="180"/>
                    <a:pt x="33552" y="232"/>
                    <a:pt x="34683" y="350"/>
                  </a:cubicBezTo>
                  <a:lnTo>
                    <a:pt x="34683" y="169"/>
                  </a:lnTo>
                  <a:cubicBezTo>
                    <a:pt x="33566" y="52"/>
                    <a:pt x="32442" y="0"/>
                    <a:pt x="31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253703" y="5107798"/>
              <a:ext cx="1059517" cy="400598"/>
            </a:xfrm>
            <a:custGeom>
              <a:avLst/>
              <a:gdLst/>
              <a:ahLst/>
              <a:cxnLst/>
              <a:rect l="l" t="t" r="r" b="b"/>
              <a:pathLst>
                <a:path w="23748" h="8979" extrusionOk="0">
                  <a:moveTo>
                    <a:pt x="23747" y="0"/>
                  </a:moveTo>
                  <a:cubicBezTo>
                    <a:pt x="20931" y="170"/>
                    <a:pt x="18138" y="826"/>
                    <a:pt x="15424" y="1583"/>
                  </a:cubicBezTo>
                  <a:cubicBezTo>
                    <a:pt x="12178" y="2500"/>
                    <a:pt x="9024" y="3676"/>
                    <a:pt x="6027" y="5225"/>
                  </a:cubicBezTo>
                  <a:cubicBezTo>
                    <a:pt x="3924" y="6310"/>
                    <a:pt x="1900" y="7577"/>
                    <a:pt x="0" y="8979"/>
                  </a:cubicBezTo>
                  <a:lnTo>
                    <a:pt x="294" y="8979"/>
                  </a:lnTo>
                  <a:cubicBezTo>
                    <a:pt x="1865" y="7837"/>
                    <a:pt x="3494" y="6797"/>
                    <a:pt x="5202" y="5870"/>
                  </a:cubicBezTo>
                  <a:cubicBezTo>
                    <a:pt x="8130" y="4264"/>
                    <a:pt x="11240" y="2986"/>
                    <a:pt x="14440" y="2047"/>
                  </a:cubicBezTo>
                  <a:cubicBezTo>
                    <a:pt x="17471" y="1165"/>
                    <a:pt x="20581" y="362"/>
                    <a:pt x="23747" y="170"/>
                  </a:cubicBezTo>
                  <a:lnTo>
                    <a:pt x="237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649710" y="5186500"/>
              <a:ext cx="663514" cy="321897"/>
            </a:xfrm>
            <a:custGeom>
              <a:avLst/>
              <a:gdLst/>
              <a:ahLst/>
              <a:cxnLst/>
              <a:rect l="l" t="t" r="r" b="b"/>
              <a:pathLst>
                <a:path w="14872" h="7215" extrusionOk="0">
                  <a:moveTo>
                    <a:pt x="14871" y="0"/>
                  </a:moveTo>
                  <a:cubicBezTo>
                    <a:pt x="13107" y="407"/>
                    <a:pt x="11377" y="939"/>
                    <a:pt x="9692" y="1595"/>
                  </a:cubicBezTo>
                  <a:cubicBezTo>
                    <a:pt x="6684" y="2771"/>
                    <a:pt x="3823" y="4332"/>
                    <a:pt x="1234" y="6254"/>
                  </a:cubicBezTo>
                  <a:cubicBezTo>
                    <a:pt x="815" y="6571"/>
                    <a:pt x="408" y="6887"/>
                    <a:pt x="1" y="7215"/>
                  </a:cubicBezTo>
                  <a:lnTo>
                    <a:pt x="284" y="7215"/>
                  </a:lnTo>
                  <a:cubicBezTo>
                    <a:pt x="1832" y="5971"/>
                    <a:pt x="3495" y="4852"/>
                    <a:pt x="5237" y="3890"/>
                  </a:cubicBezTo>
                  <a:cubicBezTo>
                    <a:pt x="8064" y="2307"/>
                    <a:pt x="11117" y="1120"/>
                    <a:pt x="14261" y="329"/>
                  </a:cubicBezTo>
                  <a:cubicBezTo>
                    <a:pt x="14464" y="272"/>
                    <a:pt x="14668" y="226"/>
                    <a:pt x="14871" y="181"/>
                  </a:cubicBezTo>
                  <a:lnTo>
                    <a:pt x="148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_1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2"/>
          <p:cNvSpPr/>
          <p:nvPr/>
        </p:nvSpPr>
        <p:spPr>
          <a:xfrm>
            <a:off x="7789939" y="4376743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32"/>
          <p:cNvSpPr/>
          <p:nvPr/>
        </p:nvSpPr>
        <p:spPr>
          <a:xfrm>
            <a:off x="2244445" y="4273681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32"/>
          <p:cNvSpPr/>
          <p:nvPr/>
        </p:nvSpPr>
        <p:spPr>
          <a:xfrm>
            <a:off x="26525" y="4374506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32"/>
          <p:cNvSpPr/>
          <p:nvPr/>
        </p:nvSpPr>
        <p:spPr>
          <a:xfrm>
            <a:off x="2954930" y="4704985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32"/>
          <p:cNvSpPr/>
          <p:nvPr/>
        </p:nvSpPr>
        <p:spPr>
          <a:xfrm flipH="1">
            <a:off x="5" y="4783810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32"/>
          <p:cNvSpPr/>
          <p:nvPr/>
        </p:nvSpPr>
        <p:spPr>
          <a:xfrm flipH="1">
            <a:off x="7621630" y="4783810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32"/>
          <p:cNvSpPr/>
          <p:nvPr/>
        </p:nvSpPr>
        <p:spPr>
          <a:xfrm flipH="1">
            <a:off x="7470053" y="174147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32"/>
          <p:cNvSpPr/>
          <p:nvPr/>
        </p:nvSpPr>
        <p:spPr>
          <a:xfrm flipH="1">
            <a:off x="-255993" y="106377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32"/>
          <p:cNvSpPr/>
          <p:nvPr/>
        </p:nvSpPr>
        <p:spPr>
          <a:xfrm flipH="1">
            <a:off x="331577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2700" y="0"/>
            <a:ext cx="9173370" cy="5142161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9299" y="1403349"/>
            <a:ext cx="5111752" cy="1136650"/>
          </a:xfrm>
        </p:spPr>
        <p:txBody>
          <a:bodyPr anchor="b">
            <a:noAutofit/>
          </a:bodyPr>
          <a:lstStyle>
            <a:lvl1pPr algn="ctr">
              <a:defRPr sz="3038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9299" y="2743198"/>
            <a:ext cx="5111752" cy="990602"/>
          </a:xfrm>
        </p:spPr>
        <p:txBody>
          <a:bodyPr anchor="t">
            <a:normAutofit/>
          </a:bodyPr>
          <a:lstStyle>
            <a:lvl1pPr marL="0" indent="0" algn="ctr">
              <a:buNone/>
              <a:defRPr sz="1181">
                <a:solidFill>
                  <a:schemeClr val="tx1"/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87425" y="3778247"/>
            <a:ext cx="673100" cy="209550"/>
          </a:xfrm>
        </p:spPr>
        <p:txBody>
          <a:bodyPr/>
          <a:lstStyle/>
          <a:p>
            <a:pPr defTabSz="342900">
              <a:buClrTx/>
            </a:pPr>
            <a:fld id="{B8B48606-9861-4469-9D6D-95E1CBD6187C}" type="datetimeFigureOut">
              <a:rPr lang="en-US" kern="1200" smtClean="0">
                <a:solidFill>
                  <a:prstClr val="black"/>
                </a:solidFill>
                <a:ea typeface="+mn-ea"/>
                <a:cs typeface="+mn-cs"/>
              </a:rPr>
              <a:pPr defTabSz="342900">
                <a:buClrTx/>
              </a:pPr>
              <a:t>4/10/2026</a:t>
            </a:fld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19298" y="3778247"/>
            <a:ext cx="3910976" cy="209550"/>
          </a:xfrm>
        </p:spPr>
        <p:txBody>
          <a:bodyPr/>
          <a:lstStyle/>
          <a:p>
            <a:pPr defTabSz="342900">
              <a:buClrTx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17677" y="3778247"/>
            <a:ext cx="413375" cy="209550"/>
          </a:xfrm>
        </p:spPr>
        <p:txBody>
          <a:bodyPr/>
          <a:lstStyle/>
          <a:p>
            <a:pPr defTabSz="342900">
              <a:buClrTx/>
            </a:pPr>
            <a:fld id="{D1DEBAE2-03D2-4BF2-8D57-73CB6C0DD489}" type="slidenum">
              <a:rPr lang="en-US" kern="1200" smtClean="0">
                <a:solidFill>
                  <a:prstClr val="black"/>
                </a:solidFill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300" y="2641598"/>
            <a:ext cx="51117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02141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3947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947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E0BDA-20EE-4395-9DC0-7139FD330E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170843"/>
      </p:ext>
    </p:extLst>
  </p:cSld>
  <p:clrMapOvr>
    <a:masterClrMapping/>
  </p:clrMapOvr>
  <p:transition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0C5D7-C543-42E4-A761-10917B126E0B}" type="slidenum">
              <a:rPr lang="es-ES" smtClean="0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7289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3"/>
          <p:cNvSpPr txBox="1">
            <a:spLocks noGrp="1"/>
          </p:cNvSpPr>
          <p:nvPr>
            <p:ph type="title" hasCustomPrompt="1"/>
          </p:nvPr>
        </p:nvSpPr>
        <p:spPr>
          <a:xfrm rot="1973">
            <a:off x="2490887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3" name="Google Shape;463;p13"/>
          <p:cNvSpPr txBox="1">
            <a:spLocks noGrp="1"/>
          </p:cNvSpPr>
          <p:nvPr>
            <p:ph type="title" idx="2"/>
          </p:nvPr>
        </p:nvSpPr>
        <p:spPr>
          <a:xfrm>
            <a:off x="1723188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subTitle" idx="1"/>
          </p:nvPr>
        </p:nvSpPr>
        <p:spPr>
          <a:xfrm>
            <a:off x="1723188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5607912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6" name="Google Shape;466;p13"/>
          <p:cNvSpPr txBox="1">
            <a:spLocks noGrp="1"/>
          </p:cNvSpPr>
          <p:nvPr>
            <p:ph type="title" idx="4"/>
          </p:nvPr>
        </p:nvSpPr>
        <p:spPr>
          <a:xfrm>
            <a:off x="4840213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7" name="Google Shape;467;p13"/>
          <p:cNvSpPr txBox="1">
            <a:spLocks noGrp="1"/>
          </p:cNvSpPr>
          <p:nvPr>
            <p:ph type="subTitle" idx="5"/>
          </p:nvPr>
        </p:nvSpPr>
        <p:spPr>
          <a:xfrm>
            <a:off x="4840213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2490887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9" name="Google Shape;469;p13"/>
          <p:cNvSpPr txBox="1">
            <a:spLocks noGrp="1"/>
          </p:cNvSpPr>
          <p:nvPr>
            <p:ph type="title" idx="7"/>
          </p:nvPr>
        </p:nvSpPr>
        <p:spPr>
          <a:xfrm>
            <a:off x="1723188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0" name="Google Shape;470;p13"/>
          <p:cNvSpPr txBox="1">
            <a:spLocks noGrp="1"/>
          </p:cNvSpPr>
          <p:nvPr>
            <p:ph type="subTitle" idx="8"/>
          </p:nvPr>
        </p:nvSpPr>
        <p:spPr>
          <a:xfrm>
            <a:off x="1723188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5607912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72" name="Google Shape;472;p13"/>
          <p:cNvSpPr txBox="1">
            <a:spLocks noGrp="1"/>
          </p:cNvSpPr>
          <p:nvPr>
            <p:ph type="title" idx="13"/>
          </p:nvPr>
        </p:nvSpPr>
        <p:spPr>
          <a:xfrm>
            <a:off x="4840213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4"/>
          </p:nvPr>
        </p:nvSpPr>
        <p:spPr>
          <a:xfrm>
            <a:off x="4840213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5" name="Google Shape;475;p13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476" name="Google Shape;476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1" name="Google Shape;481;p13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482" name="Google Shape;482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3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13"/>
          <p:cNvGrpSpPr/>
          <p:nvPr/>
        </p:nvGrpSpPr>
        <p:grpSpPr>
          <a:xfrm>
            <a:off x="124376" y="210217"/>
            <a:ext cx="8913827" cy="3762390"/>
            <a:chOff x="124376" y="210217"/>
            <a:chExt cx="8913827" cy="3762390"/>
          </a:xfrm>
        </p:grpSpPr>
        <p:sp>
          <p:nvSpPr>
            <p:cNvPr id="488" name="Google Shape;488;p13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3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3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3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3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3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3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3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3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3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58177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5667000" y="2394300"/>
            <a:ext cx="2757000" cy="61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5933325" y="3165000"/>
            <a:ext cx="2490600" cy="5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6339725" y="890400"/>
            <a:ext cx="2084400" cy="150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3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/>
          <p:nvPr/>
        </p:nvSpPr>
        <p:spPr>
          <a:xfrm flipH="1">
            <a:off x="7625119" y="39047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flipH="1">
            <a:off x="174318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 flipH="1">
            <a:off x="5681432" y="3665755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249944" y="2752571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 flipH="1">
            <a:off x="8118288" y="4098656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 flipH="1">
            <a:off x="3114061" y="3330296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 flipH="1">
            <a:off x="1883657" y="2949296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38;p3"/>
          <p:cNvGrpSpPr/>
          <p:nvPr/>
        </p:nvGrpSpPr>
        <p:grpSpPr>
          <a:xfrm flipH="1">
            <a:off x="-27155" y="3558914"/>
            <a:ext cx="7928361" cy="1672319"/>
            <a:chOff x="1691672" y="4955436"/>
            <a:chExt cx="2621552" cy="552961"/>
          </a:xfrm>
        </p:grpSpPr>
        <p:sp>
          <p:nvSpPr>
            <p:cNvPr id="39" name="Google Shape;39;p3"/>
            <p:cNvSpPr/>
            <p:nvPr/>
          </p:nvSpPr>
          <p:spPr>
            <a:xfrm>
              <a:off x="1691672" y="4955436"/>
              <a:ext cx="2621533" cy="552958"/>
            </a:xfrm>
            <a:custGeom>
              <a:avLst/>
              <a:gdLst/>
              <a:ahLst/>
              <a:cxnLst/>
              <a:rect l="l" t="t" r="r" b="b"/>
              <a:pathLst>
                <a:path w="58759" h="12394" extrusionOk="0">
                  <a:moveTo>
                    <a:pt x="50305" y="0"/>
                  </a:moveTo>
                  <a:cubicBezTo>
                    <a:pt x="39301" y="0"/>
                    <a:pt x="19201" y="1727"/>
                    <a:pt x="1" y="12394"/>
                  </a:cubicBezTo>
                  <a:lnTo>
                    <a:pt x="58758" y="12394"/>
                  </a:lnTo>
                  <a:lnTo>
                    <a:pt x="58758" y="396"/>
                  </a:lnTo>
                  <a:cubicBezTo>
                    <a:pt x="58758" y="396"/>
                    <a:pt x="55575" y="0"/>
                    <a:pt x="50305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3591174" y="4965029"/>
              <a:ext cx="722049" cy="543366"/>
            </a:xfrm>
            <a:custGeom>
              <a:avLst/>
              <a:gdLst/>
              <a:ahLst/>
              <a:cxnLst/>
              <a:rect l="l" t="t" r="r" b="b"/>
              <a:pathLst>
                <a:path w="16184" h="12179" extrusionOk="0">
                  <a:moveTo>
                    <a:pt x="13424" y="0"/>
                  </a:moveTo>
                  <a:cubicBezTo>
                    <a:pt x="11705" y="3132"/>
                    <a:pt x="9341" y="5824"/>
                    <a:pt x="6401" y="8165"/>
                  </a:cubicBezTo>
                  <a:cubicBezTo>
                    <a:pt x="4388" y="9759"/>
                    <a:pt x="2240" y="11071"/>
                    <a:pt x="1" y="12179"/>
                  </a:cubicBezTo>
                  <a:lnTo>
                    <a:pt x="16183" y="12179"/>
                  </a:lnTo>
                  <a:lnTo>
                    <a:pt x="16183" y="181"/>
                  </a:lnTo>
                  <a:cubicBezTo>
                    <a:pt x="15279" y="114"/>
                    <a:pt x="14351" y="57"/>
                    <a:pt x="13424" y="0"/>
                  </a:cubicBezTo>
                  <a:close/>
                </a:path>
              </a:pathLst>
            </a:custGeom>
            <a:solidFill>
              <a:srgbClr val="A42C3D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2349571" y="4985552"/>
              <a:ext cx="1963640" cy="513296"/>
            </a:xfrm>
            <a:custGeom>
              <a:avLst/>
              <a:gdLst/>
              <a:ahLst/>
              <a:cxnLst/>
              <a:rect l="l" t="t" r="r" b="b"/>
              <a:pathLst>
                <a:path w="44013" h="11505" extrusionOk="0">
                  <a:moveTo>
                    <a:pt x="35221" y="1"/>
                  </a:moveTo>
                  <a:cubicBezTo>
                    <a:pt x="33560" y="1"/>
                    <a:pt x="31899" y="54"/>
                    <a:pt x="30239" y="174"/>
                  </a:cubicBezTo>
                  <a:cubicBezTo>
                    <a:pt x="27151" y="388"/>
                    <a:pt x="24065" y="840"/>
                    <a:pt x="21057" y="1599"/>
                  </a:cubicBezTo>
                  <a:cubicBezTo>
                    <a:pt x="18489" y="2254"/>
                    <a:pt x="15934" y="3057"/>
                    <a:pt x="13435" y="3951"/>
                  </a:cubicBezTo>
                  <a:cubicBezTo>
                    <a:pt x="8628" y="5680"/>
                    <a:pt x="3902" y="7919"/>
                    <a:pt x="1" y="11278"/>
                  </a:cubicBezTo>
                  <a:lnTo>
                    <a:pt x="1" y="11505"/>
                  </a:lnTo>
                  <a:cubicBezTo>
                    <a:pt x="3336" y="8598"/>
                    <a:pt x="7362" y="6506"/>
                    <a:pt x="11467" y="4878"/>
                  </a:cubicBezTo>
                  <a:cubicBezTo>
                    <a:pt x="13910" y="3916"/>
                    <a:pt x="16420" y="3102"/>
                    <a:pt x="18942" y="2368"/>
                  </a:cubicBezTo>
                  <a:cubicBezTo>
                    <a:pt x="21882" y="1519"/>
                    <a:pt x="24856" y="897"/>
                    <a:pt x="27909" y="558"/>
                  </a:cubicBezTo>
                  <a:cubicBezTo>
                    <a:pt x="30302" y="288"/>
                    <a:pt x="32714" y="179"/>
                    <a:pt x="35127" y="179"/>
                  </a:cubicBezTo>
                  <a:cubicBezTo>
                    <a:pt x="35850" y="179"/>
                    <a:pt x="36573" y="189"/>
                    <a:pt x="37295" y="207"/>
                  </a:cubicBezTo>
                  <a:cubicBezTo>
                    <a:pt x="38833" y="242"/>
                    <a:pt x="40371" y="332"/>
                    <a:pt x="41909" y="423"/>
                  </a:cubicBezTo>
                  <a:cubicBezTo>
                    <a:pt x="42610" y="456"/>
                    <a:pt x="43311" y="501"/>
                    <a:pt x="44012" y="581"/>
                  </a:cubicBezTo>
                  <a:lnTo>
                    <a:pt x="44012" y="411"/>
                  </a:lnTo>
                  <a:cubicBezTo>
                    <a:pt x="43990" y="400"/>
                    <a:pt x="43967" y="400"/>
                    <a:pt x="43944" y="400"/>
                  </a:cubicBezTo>
                  <a:cubicBezTo>
                    <a:pt x="42520" y="230"/>
                    <a:pt x="41072" y="185"/>
                    <a:pt x="39635" y="117"/>
                  </a:cubicBezTo>
                  <a:cubicBezTo>
                    <a:pt x="38164" y="42"/>
                    <a:pt x="36693" y="1"/>
                    <a:pt x="35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1988364" y="4995769"/>
              <a:ext cx="1316276" cy="503079"/>
            </a:xfrm>
            <a:custGeom>
              <a:avLst/>
              <a:gdLst/>
              <a:ahLst/>
              <a:cxnLst/>
              <a:rect l="l" t="t" r="r" b="b"/>
              <a:pathLst>
                <a:path w="29503" h="11276" extrusionOk="0">
                  <a:moveTo>
                    <a:pt x="29503" y="1"/>
                  </a:moveTo>
                  <a:lnTo>
                    <a:pt x="26585" y="317"/>
                  </a:lnTo>
                  <a:cubicBezTo>
                    <a:pt x="24720" y="566"/>
                    <a:pt x="22876" y="917"/>
                    <a:pt x="21067" y="1370"/>
                  </a:cubicBezTo>
                  <a:cubicBezTo>
                    <a:pt x="18489" y="2025"/>
                    <a:pt x="15945" y="2828"/>
                    <a:pt x="13445" y="3722"/>
                  </a:cubicBezTo>
                  <a:cubicBezTo>
                    <a:pt x="8628" y="5451"/>
                    <a:pt x="3901" y="7690"/>
                    <a:pt x="0" y="11049"/>
                  </a:cubicBezTo>
                  <a:lnTo>
                    <a:pt x="0" y="11276"/>
                  </a:lnTo>
                  <a:cubicBezTo>
                    <a:pt x="3347" y="8369"/>
                    <a:pt x="7361" y="6277"/>
                    <a:pt x="11477" y="4649"/>
                  </a:cubicBezTo>
                  <a:cubicBezTo>
                    <a:pt x="13920" y="3687"/>
                    <a:pt x="16420" y="2873"/>
                    <a:pt x="18941" y="2139"/>
                  </a:cubicBezTo>
                  <a:cubicBezTo>
                    <a:pt x="21881" y="1290"/>
                    <a:pt x="26461" y="340"/>
                    <a:pt x="29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2765788" y="5062469"/>
              <a:ext cx="1547427" cy="445927"/>
            </a:xfrm>
            <a:custGeom>
              <a:avLst/>
              <a:gdLst/>
              <a:ahLst/>
              <a:cxnLst/>
              <a:rect l="l" t="t" r="r" b="b"/>
              <a:pathLst>
                <a:path w="34684" h="9995" extrusionOk="0">
                  <a:moveTo>
                    <a:pt x="31317" y="0"/>
                  </a:moveTo>
                  <a:cubicBezTo>
                    <a:pt x="28523" y="0"/>
                    <a:pt x="25719" y="318"/>
                    <a:pt x="22979" y="745"/>
                  </a:cubicBezTo>
                  <a:cubicBezTo>
                    <a:pt x="20684" y="1096"/>
                    <a:pt x="18422" y="1548"/>
                    <a:pt x="16183" y="2170"/>
                  </a:cubicBezTo>
                  <a:cubicBezTo>
                    <a:pt x="14012" y="2769"/>
                    <a:pt x="11874" y="3527"/>
                    <a:pt x="9793" y="4409"/>
                  </a:cubicBezTo>
                  <a:cubicBezTo>
                    <a:pt x="6333" y="5891"/>
                    <a:pt x="3031" y="7756"/>
                    <a:pt x="1" y="9995"/>
                  </a:cubicBezTo>
                  <a:lnTo>
                    <a:pt x="306" y="9995"/>
                  </a:lnTo>
                  <a:cubicBezTo>
                    <a:pt x="2873" y="8118"/>
                    <a:pt x="5632" y="6501"/>
                    <a:pt x="8516" y="5167"/>
                  </a:cubicBezTo>
                  <a:cubicBezTo>
                    <a:pt x="12666" y="3244"/>
                    <a:pt x="17076" y="1910"/>
                    <a:pt x="21577" y="1141"/>
                  </a:cubicBezTo>
                  <a:cubicBezTo>
                    <a:pt x="24760" y="605"/>
                    <a:pt x="28025" y="180"/>
                    <a:pt x="31278" y="180"/>
                  </a:cubicBezTo>
                  <a:cubicBezTo>
                    <a:pt x="32416" y="180"/>
                    <a:pt x="33552" y="232"/>
                    <a:pt x="34683" y="350"/>
                  </a:cubicBezTo>
                  <a:lnTo>
                    <a:pt x="34683" y="169"/>
                  </a:lnTo>
                  <a:cubicBezTo>
                    <a:pt x="33566" y="52"/>
                    <a:pt x="32442" y="0"/>
                    <a:pt x="31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3253703" y="5107798"/>
              <a:ext cx="1059517" cy="400598"/>
            </a:xfrm>
            <a:custGeom>
              <a:avLst/>
              <a:gdLst/>
              <a:ahLst/>
              <a:cxnLst/>
              <a:rect l="l" t="t" r="r" b="b"/>
              <a:pathLst>
                <a:path w="23748" h="8979" extrusionOk="0">
                  <a:moveTo>
                    <a:pt x="23747" y="0"/>
                  </a:moveTo>
                  <a:cubicBezTo>
                    <a:pt x="20931" y="170"/>
                    <a:pt x="18138" y="826"/>
                    <a:pt x="15424" y="1583"/>
                  </a:cubicBezTo>
                  <a:cubicBezTo>
                    <a:pt x="12178" y="2500"/>
                    <a:pt x="9024" y="3676"/>
                    <a:pt x="6027" y="5225"/>
                  </a:cubicBezTo>
                  <a:cubicBezTo>
                    <a:pt x="3924" y="6310"/>
                    <a:pt x="1900" y="7577"/>
                    <a:pt x="0" y="8979"/>
                  </a:cubicBezTo>
                  <a:lnTo>
                    <a:pt x="294" y="8979"/>
                  </a:lnTo>
                  <a:cubicBezTo>
                    <a:pt x="1865" y="7837"/>
                    <a:pt x="3494" y="6797"/>
                    <a:pt x="5202" y="5870"/>
                  </a:cubicBezTo>
                  <a:cubicBezTo>
                    <a:pt x="8130" y="4264"/>
                    <a:pt x="11240" y="2986"/>
                    <a:pt x="14440" y="2047"/>
                  </a:cubicBezTo>
                  <a:cubicBezTo>
                    <a:pt x="17471" y="1165"/>
                    <a:pt x="20581" y="362"/>
                    <a:pt x="23747" y="170"/>
                  </a:cubicBezTo>
                  <a:lnTo>
                    <a:pt x="237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3649710" y="5186500"/>
              <a:ext cx="663514" cy="321897"/>
            </a:xfrm>
            <a:custGeom>
              <a:avLst/>
              <a:gdLst/>
              <a:ahLst/>
              <a:cxnLst/>
              <a:rect l="l" t="t" r="r" b="b"/>
              <a:pathLst>
                <a:path w="14872" h="7215" extrusionOk="0">
                  <a:moveTo>
                    <a:pt x="14871" y="0"/>
                  </a:moveTo>
                  <a:cubicBezTo>
                    <a:pt x="13107" y="407"/>
                    <a:pt x="11377" y="939"/>
                    <a:pt x="9692" y="1595"/>
                  </a:cubicBezTo>
                  <a:cubicBezTo>
                    <a:pt x="6684" y="2771"/>
                    <a:pt x="3823" y="4332"/>
                    <a:pt x="1234" y="6254"/>
                  </a:cubicBezTo>
                  <a:cubicBezTo>
                    <a:pt x="815" y="6571"/>
                    <a:pt x="408" y="6887"/>
                    <a:pt x="1" y="7215"/>
                  </a:cubicBezTo>
                  <a:lnTo>
                    <a:pt x="284" y="7215"/>
                  </a:lnTo>
                  <a:cubicBezTo>
                    <a:pt x="1832" y="5971"/>
                    <a:pt x="3495" y="4852"/>
                    <a:pt x="5237" y="3890"/>
                  </a:cubicBezTo>
                  <a:cubicBezTo>
                    <a:pt x="8064" y="2307"/>
                    <a:pt x="11117" y="1120"/>
                    <a:pt x="14261" y="329"/>
                  </a:cubicBezTo>
                  <a:cubicBezTo>
                    <a:pt x="14464" y="272"/>
                    <a:pt x="14668" y="226"/>
                    <a:pt x="14871" y="181"/>
                  </a:cubicBezTo>
                  <a:lnTo>
                    <a:pt x="148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c Sans MS" panose="030F0702030302020204" pitchFamily="66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>
                <a:latin typeface="Comic Sans MS" panose="030F0702030302020204" pitchFamily="66" charset="0"/>
              </a:defRPr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4"/>
          <p:cNvSpPr/>
          <p:nvPr/>
        </p:nvSpPr>
        <p:spPr>
          <a:xfrm flipH="1">
            <a:off x="129035" y="3953043"/>
            <a:ext cx="1029882" cy="872846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4"/>
          <p:cNvSpPr/>
          <p:nvPr/>
        </p:nvSpPr>
        <p:spPr>
          <a:xfrm flipH="1">
            <a:off x="8118745" y="3858263"/>
            <a:ext cx="968275" cy="1062405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 flipH="1">
            <a:off x="-75893" y="-240978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 flipH="1">
            <a:off x="7815658" y="13872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/>
          <p:nvPr/>
        </p:nvSpPr>
        <p:spPr>
          <a:xfrm flipH="1">
            <a:off x="6189853" y="585987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4"/>
          <p:cNvSpPr/>
          <p:nvPr/>
        </p:nvSpPr>
        <p:spPr>
          <a:xfrm>
            <a:off x="-26200" y="4725350"/>
            <a:ext cx="9201600" cy="418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4"/>
          <p:cNvSpPr/>
          <p:nvPr/>
        </p:nvSpPr>
        <p:spPr>
          <a:xfrm>
            <a:off x="8197823" y="964950"/>
            <a:ext cx="1061245" cy="548759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c Sans MS" panose="030F0702030302020204" pitchFamily="66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8025313" y="3993274"/>
            <a:ext cx="733317" cy="621516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6933929" y="3610406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/>
          <p:nvPr/>
        </p:nvSpPr>
        <p:spPr>
          <a:xfrm flipH="1">
            <a:off x="3" y="3882373"/>
            <a:ext cx="2076696" cy="1554425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5"/>
          <p:cNvSpPr/>
          <p:nvPr/>
        </p:nvSpPr>
        <p:spPr>
          <a:xfrm flipH="1">
            <a:off x="-26200" y="4477400"/>
            <a:ext cx="9201600" cy="9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5"/>
          <p:cNvSpPr/>
          <p:nvPr/>
        </p:nvSpPr>
        <p:spPr>
          <a:xfrm>
            <a:off x="-488518" y="-150578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5"/>
          <p:cNvSpPr/>
          <p:nvPr/>
        </p:nvSpPr>
        <p:spPr>
          <a:xfrm>
            <a:off x="7621628" y="17217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5"/>
          <p:cNvSpPr/>
          <p:nvPr/>
        </p:nvSpPr>
        <p:spPr>
          <a:xfrm>
            <a:off x="8261596" y="8781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319050" y="2307438"/>
            <a:ext cx="3027600" cy="633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1319050" y="3039300"/>
            <a:ext cx="3027600" cy="1002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4797325" y="2307438"/>
            <a:ext cx="3027600" cy="633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797325" y="3039300"/>
            <a:ext cx="3027600" cy="1002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c Sans MS" panose="030F0702030302020204" pitchFamily="66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"/>
          <p:cNvSpPr/>
          <p:nvPr/>
        </p:nvSpPr>
        <p:spPr>
          <a:xfrm flipH="1">
            <a:off x="-255993" y="-195303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6"/>
          <p:cNvSpPr/>
          <p:nvPr/>
        </p:nvSpPr>
        <p:spPr>
          <a:xfrm>
            <a:off x="8258728" y="106377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6"/>
          <p:cNvSpPr/>
          <p:nvPr/>
        </p:nvSpPr>
        <p:spPr>
          <a:xfrm>
            <a:off x="7093546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6"/>
          <p:cNvSpPr/>
          <p:nvPr/>
        </p:nvSpPr>
        <p:spPr>
          <a:xfrm>
            <a:off x="7257600" y="4438026"/>
            <a:ext cx="2568616" cy="1922611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6"/>
          <p:cNvSpPr/>
          <p:nvPr/>
        </p:nvSpPr>
        <p:spPr>
          <a:xfrm>
            <a:off x="2" y="4313980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3744750" y="1346725"/>
            <a:ext cx="4045200" cy="132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7000"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3744750" y="2676025"/>
            <a:ext cx="4434300" cy="6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latin typeface="Comic Sans MS" panose="030F0702030302020204" pitchFamily="66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1" name="Google Shape;101;p9"/>
          <p:cNvSpPr/>
          <p:nvPr/>
        </p:nvSpPr>
        <p:spPr>
          <a:xfrm>
            <a:off x="7789939" y="3420118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9"/>
          <p:cNvSpPr/>
          <p:nvPr/>
        </p:nvSpPr>
        <p:spPr>
          <a:xfrm>
            <a:off x="2244445" y="3317056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9"/>
          <p:cNvSpPr/>
          <p:nvPr/>
        </p:nvSpPr>
        <p:spPr>
          <a:xfrm>
            <a:off x="26525" y="3417881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9"/>
          <p:cNvSpPr/>
          <p:nvPr/>
        </p:nvSpPr>
        <p:spPr>
          <a:xfrm>
            <a:off x="98657" y="126522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9"/>
          <p:cNvSpPr/>
          <p:nvPr/>
        </p:nvSpPr>
        <p:spPr>
          <a:xfrm>
            <a:off x="7621628" y="17217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9"/>
          <p:cNvSpPr/>
          <p:nvPr/>
        </p:nvSpPr>
        <p:spPr>
          <a:xfrm>
            <a:off x="2653796" y="172187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9"/>
          <p:cNvSpPr/>
          <p:nvPr/>
        </p:nvSpPr>
        <p:spPr>
          <a:xfrm>
            <a:off x="2954930" y="3748360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9"/>
          <p:cNvSpPr/>
          <p:nvPr/>
        </p:nvSpPr>
        <p:spPr>
          <a:xfrm flipH="1">
            <a:off x="5" y="3827185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9"/>
          <p:cNvSpPr/>
          <p:nvPr/>
        </p:nvSpPr>
        <p:spPr>
          <a:xfrm flipH="1">
            <a:off x="7621630" y="3827185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9"/>
          <p:cNvSpPr/>
          <p:nvPr/>
        </p:nvSpPr>
        <p:spPr>
          <a:xfrm>
            <a:off x="-26200" y="4184050"/>
            <a:ext cx="9201600" cy="9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5"/>
          <p:cNvSpPr txBox="1">
            <a:spLocks noGrp="1"/>
          </p:cNvSpPr>
          <p:nvPr>
            <p:ph type="title"/>
          </p:nvPr>
        </p:nvSpPr>
        <p:spPr>
          <a:xfrm flipH="1">
            <a:off x="719875" y="2362313"/>
            <a:ext cx="2988300" cy="62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subTitle" idx="1"/>
          </p:nvPr>
        </p:nvSpPr>
        <p:spPr>
          <a:xfrm flipH="1">
            <a:off x="719800" y="3093900"/>
            <a:ext cx="25830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20000" y="844325"/>
            <a:ext cx="4565700" cy="15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3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2" name="Google Shape;162;p15"/>
          <p:cNvSpPr/>
          <p:nvPr/>
        </p:nvSpPr>
        <p:spPr>
          <a:xfrm>
            <a:off x="79132" y="39047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5"/>
          <p:cNvSpPr/>
          <p:nvPr/>
        </p:nvSpPr>
        <p:spPr>
          <a:xfrm>
            <a:off x="7120696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5"/>
          <p:cNvSpPr/>
          <p:nvPr/>
        </p:nvSpPr>
        <p:spPr>
          <a:xfrm>
            <a:off x="2342714" y="3665755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5"/>
          <p:cNvSpPr/>
          <p:nvPr/>
        </p:nvSpPr>
        <p:spPr>
          <a:xfrm>
            <a:off x="7774202" y="2752571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5"/>
          <p:cNvSpPr/>
          <p:nvPr/>
        </p:nvSpPr>
        <p:spPr>
          <a:xfrm>
            <a:off x="-27155" y="4098656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5"/>
          <p:cNvSpPr/>
          <p:nvPr/>
        </p:nvSpPr>
        <p:spPr>
          <a:xfrm>
            <a:off x="4445950" y="3330296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5"/>
          <p:cNvSpPr/>
          <p:nvPr/>
        </p:nvSpPr>
        <p:spPr>
          <a:xfrm>
            <a:off x="6140489" y="2949296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9" name="Google Shape;169;p15"/>
          <p:cNvGrpSpPr/>
          <p:nvPr/>
        </p:nvGrpSpPr>
        <p:grpSpPr>
          <a:xfrm>
            <a:off x="1242800" y="3558914"/>
            <a:ext cx="7928361" cy="1672319"/>
            <a:chOff x="1691672" y="4955436"/>
            <a:chExt cx="2621552" cy="552961"/>
          </a:xfrm>
        </p:grpSpPr>
        <p:sp>
          <p:nvSpPr>
            <p:cNvPr id="170" name="Google Shape;170;p15"/>
            <p:cNvSpPr/>
            <p:nvPr/>
          </p:nvSpPr>
          <p:spPr>
            <a:xfrm>
              <a:off x="1691672" y="4955436"/>
              <a:ext cx="2621533" cy="552958"/>
            </a:xfrm>
            <a:custGeom>
              <a:avLst/>
              <a:gdLst/>
              <a:ahLst/>
              <a:cxnLst/>
              <a:rect l="l" t="t" r="r" b="b"/>
              <a:pathLst>
                <a:path w="58759" h="12394" extrusionOk="0">
                  <a:moveTo>
                    <a:pt x="50305" y="0"/>
                  </a:moveTo>
                  <a:cubicBezTo>
                    <a:pt x="39301" y="0"/>
                    <a:pt x="19201" y="1727"/>
                    <a:pt x="1" y="12394"/>
                  </a:cubicBezTo>
                  <a:lnTo>
                    <a:pt x="58758" y="12394"/>
                  </a:lnTo>
                  <a:lnTo>
                    <a:pt x="58758" y="396"/>
                  </a:lnTo>
                  <a:cubicBezTo>
                    <a:pt x="58758" y="396"/>
                    <a:pt x="55575" y="0"/>
                    <a:pt x="50305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5"/>
            <p:cNvSpPr/>
            <p:nvPr/>
          </p:nvSpPr>
          <p:spPr>
            <a:xfrm>
              <a:off x="3591174" y="4965029"/>
              <a:ext cx="722049" cy="543366"/>
            </a:xfrm>
            <a:custGeom>
              <a:avLst/>
              <a:gdLst/>
              <a:ahLst/>
              <a:cxnLst/>
              <a:rect l="l" t="t" r="r" b="b"/>
              <a:pathLst>
                <a:path w="16184" h="12179" extrusionOk="0">
                  <a:moveTo>
                    <a:pt x="13424" y="0"/>
                  </a:moveTo>
                  <a:cubicBezTo>
                    <a:pt x="11705" y="3132"/>
                    <a:pt x="9341" y="5824"/>
                    <a:pt x="6401" y="8165"/>
                  </a:cubicBezTo>
                  <a:cubicBezTo>
                    <a:pt x="4388" y="9759"/>
                    <a:pt x="2240" y="11071"/>
                    <a:pt x="1" y="12179"/>
                  </a:cubicBezTo>
                  <a:lnTo>
                    <a:pt x="16183" y="12179"/>
                  </a:lnTo>
                  <a:lnTo>
                    <a:pt x="16183" y="181"/>
                  </a:lnTo>
                  <a:cubicBezTo>
                    <a:pt x="15279" y="114"/>
                    <a:pt x="14351" y="57"/>
                    <a:pt x="13424" y="0"/>
                  </a:cubicBezTo>
                  <a:close/>
                </a:path>
              </a:pathLst>
            </a:custGeom>
            <a:solidFill>
              <a:srgbClr val="A42C3D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5"/>
            <p:cNvSpPr/>
            <p:nvPr/>
          </p:nvSpPr>
          <p:spPr>
            <a:xfrm>
              <a:off x="2349571" y="4985552"/>
              <a:ext cx="1963640" cy="513296"/>
            </a:xfrm>
            <a:custGeom>
              <a:avLst/>
              <a:gdLst/>
              <a:ahLst/>
              <a:cxnLst/>
              <a:rect l="l" t="t" r="r" b="b"/>
              <a:pathLst>
                <a:path w="44013" h="11505" extrusionOk="0">
                  <a:moveTo>
                    <a:pt x="35221" y="1"/>
                  </a:moveTo>
                  <a:cubicBezTo>
                    <a:pt x="33560" y="1"/>
                    <a:pt x="31899" y="54"/>
                    <a:pt x="30239" y="174"/>
                  </a:cubicBezTo>
                  <a:cubicBezTo>
                    <a:pt x="27151" y="388"/>
                    <a:pt x="24065" y="840"/>
                    <a:pt x="21057" y="1599"/>
                  </a:cubicBezTo>
                  <a:cubicBezTo>
                    <a:pt x="18489" y="2254"/>
                    <a:pt x="15934" y="3057"/>
                    <a:pt x="13435" y="3951"/>
                  </a:cubicBezTo>
                  <a:cubicBezTo>
                    <a:pt x="8628" y="5680"/>
                    <a:pt x="3902" y="7919"/>
                    <a:pt x="1" y="11278"/>
                  </a:cubicBezTo>
                  <a:lnTo>
                    <a:pt x="1" y="11505"/>
                  </a:lnTo>
                  <a:cubicBezTo>
                    <a:pt x="3336" y="8598"/>
                    <a:pt x="7362" y="6506"/>
                    <a:pt x="11467" y="4878"/>
                  </a:cubicBezTo>
                  <a:cubicBezTo>
                    <a:pt x="13910" y="3916"/>
                    <a:pt x="16420" y="3102"/>
                    <a:pt x="18942" y="2368"/>
                  </a:cubicBezTo>
                  <a:cubicBezTo>
                    <a:pt x="21882" y="1519"/>
                    <a:pt x="24856" y="897"/>
                    <a:pt x="27909" y="558"/>
                  </a:cubicBezTo>
                  <a:cubicBezTo>
                    <a:pt x="30302" y="288"/>
                    <a:pt x="32714" y="179"/>
                    <a:pt x="35127" y="179"/>
                  </a:cubicBezTo>
                  <a:cubicBezTo>
                    <a:pt x="35850" y="179"/>
                    <a:pt x="36573" y="189"/>
                    <a:pt x="37295" y="207"/>
                  </a:cubicBezTo>
                  <a:cubicBezTo>
                    <a:pt x="38833" y="242"/>
                    <a:pt x="40371" y="332"/>
                    <a:pt x="41909" y="423"/>
                  </a:cubicBezTo>
                  <a:cubicBezTo>
                    <a:pt x="42610" y="456"/>
                    <a:pt x="43311" y="501"/>
                    <a:pt x="44012" y="581"/>
                  </a:cubicBezTo>
                  <a:lnTo>
                    <a:pt x="44012" y="411"/>
                  </a:lnTo>
                  <a:cubicBezTo>
                    <a:pt x="43990" y="400"/>
                    <a:pt x="43967" y="400"/>
                    <a:pt x="43944" y="400"/>
                  </a:cubicBezTo>
                  <a:cubicBezTo>
                    <a:pt x="42520" y="230"/>
                    <a:pt x="41072" y="185"/>
                    <a:pt x="39635" y="117"/>
                  </a:cubicBezTo>
                  <a:cubicBezTo>
                    <a:pt x="38164" y="42"/>
                    <a:pt x="36693" y="1"/>
                    <a:pt x="35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5"/>
            <p:cNvSpPr/>
            <p:nvPr/>
          </p:nvSpPr>
          <p:spPr>
            <a:xfrm>
              <a:off x="1988364" y="4995769"/>
              <a:ext cx="1316276" cy="503079"/>
            </a:xfrm>
            <a:custGeom>
              <a:avLst/>
              <a:gdLst/>
              <a:ahLst/>
              <a:cxnLst/>
              <a:rect l="l" t="t" r="r" b="b"/>
              <a:pathLst>
                <a:path w="29503" h="11276" extrusionOk="0">
                  <a:moveTo>
                    <a:pt x="29503" y="1"/>
                  </a:moveTo>
                  <a:lnTo>
                    <a:pt x="26585" y="317"/>
                  </a:lnTo>
                  <a:cubicBezTo>
                    <a:pt x="24720" y="566"/>
                    <a:pt x="22876" y="917"/>
                    <a:pt x="21067" y="1370"/>
                  </a:cubicBezTo>
                  <a:cubicBezTo>
                    <a:pt x="18489" y="2025"/>
                    <a:pt x="15945" y="2828"/>
                    <a:pt x="13445" y="3722"/>
                  </a:cubicBezTo>
                  <a:cubicBezTo>
                    <a:pt x="8628" y="5451"/>
                    <a:pt x="3901" y="7690"/>
                    <a:pt x="0" y="11049"/>
                  </a:cubicBezTo>
                  <a:lnTo>
                    <a:pt x="0" y="11276"/>
                  </a:lnTo>
                  <a:cubicBezTo>
                    <a:pt x="3347" y="8369"/>
                    <a:pt x="7361" y="6277"/>
                    <a:pt x="11477" y="4649"/>
                  </a:cubicBezTo>
                  <a:cubicBezTo>
                    <a:pt x="13920" y="3687"/>
                    <a:pt x="16420" y="2873"/>
                    <a:pt x="18941" y="2139"/>
                  </a:cubicBezTo>
                  <a:cubicBezTo>
                    <a:pt x="21881" y="1290"/>
                    <a:pt x="26461" y="340"/>
                    <a:pt x="29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5"/>
            <p:cNvSpPr/>
            <p:nvPr/>
          </p:nvSpPr>
          <p:spPr>
            <a:xfrm>
              <a:off x="2765788" y="5062469"/>
              <a:ext cx="1547427" cy="445927"/>
            </a:xfrm>
            <a:custGeom>
              <a:avLst/>
              <a:gdLst/>
              <a:ahLst/>
              <a:cxnLst/>
              <a:rect l="l" t="t" r="r" b="b"/>
              <a:pathLst>
                <a:path w="34684" h="9995" extrusionOk="0">
                  <a:moveTo>
                    <a:pt x="31317" y="0"/>
                  </a:moveTo>
                  <a:cubicBezTo>
                    <a:pt x="28523" y="0"/>
                    <a:pt x="25719" y="318"/>
                    <a:pt x="22979" y="745"/>
                  </a:cubicBezTo>
                  <a:cubicBezTo>
                    <a:pt x="20684" y="1096"/>
                    <a:pt x="18422" y="1548"/>
                    <a:pt x="16183" y="2170"/>
                  </a:cubicBezTo>
                  <a:cubicBezTo>
                    <a:pt x="14012" y="2769"/>
                    <a:pt x="11874" y="3527"/>
                    <a:pt x="9793" y="4409"/>
                  </a:cubicBezTo>
                  <a:cubicBezTo>
                    <a:pt x="6333" y="5891"/>
                    <a:pt x="3031" y="7756"/>
                    <a:pt x="1" y="9995"/>
                  </a:cubicBezTo>
                  <a:lnTo>
                    <a:pt x="306" y="9995"/>
                  </a:lnTo>
                  <a:cubicBezTo>
                    <a:pt x="2873" y="8118"/>
                    <a:pt x="5632" y="6501"/>
                    <a:pt x="8516" y="5167"/>
                  </a:cubicBezTo>
                  <a:cubicBezTo>
                    <a:pt x="12666" y="3244"/>
                    <a:pt x="17076" y="1910"/>
                    <a:pt x="21577" y="1141"/>
                  </a:cubicBezTo>
                  <a:cubicBezTo>
                    <a:pt x="24760" y="605"/>
                    <a:pt x="28025" y="180"/>
                    <a:pt x="31278" y="180"/>
                  </a:cubicBezTo>
                  <a:cubicBezTo>
                    <a:pt x="32416" y="180"/>
                    <a:pt x="33552" y="232"/>
                    <a:pt x="34683" y="350"/>
                  </a:cubicBezTo>
                  <a:lnTo>
                    <a:pt x="34683" y="169"/>
                  </a:lnTo>
                  <a:cubicBezTo>
                    <a:pt x="33566" y="52"/>
                    <a:pt x="32442" y="0"/>
                    <a:pt x="31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5"/>
            <p:cNvSpPr/>
            <p:nvPr/>
          </p:nvSpPr>
          <p:spPr>
            <a:xfrm>
              <a:off x="3253703" y="5107798"/>
              <a:ext cx="1059517" cy="400598"/>
            </a:xfrm>
            <a:custGeom>
              <a:avLst/>
              <a:gdLst/>
              <a:ahLst/>
              <a:cxnLst/>
              <a:rect l="l" t="t" r="r" b="b"/>
              <a:pathLst>
                <a:path w="23748" h="8979" extrusionOk="0">
                  <a:moveTo>
                    <a:pt x="23747" y="0"/>
                  </a:moveTo>
                  <a:cubicBezTo>
                    <a:pt x="20931" y="170"/>
                    <a:pt x="18138" y="826"/>
                    <a:pt x="15424" y="1583"/>
                  </a:cubicBezTo>
                  <a:cubicBezTo>
                    <a:pt x="12178" y="2500"/>
                    <a:pt x="9024" y="3676"/>
                    <a:pt x="6027" y="5225"/>
                  </a:cubicBezTo>
                  <a:cubicBezTo>
                    <a:pt x="3924" y="6310"/>
                    <a:pt x="1900" y="7577"/>
                    <a:pt x="0" y="8979"/>
                  </a:cubicBezTo>
                  <a:lnTo>
                    <a:pt x="294" y="8979"/>
                  </a:lnTo>
                  <a:cubicBezTo>
                    <a:pt x="1865" y="7837"/>
                    <a:pt x="3494" y="6797"/>
                    <a:pt x="5202" y="5870"/>
                  </a:cubicBezTo>
                  <a:cubicBezTo>
                    <a:pt x="8130" y="4264"/>
                    <a:pt x="11240" y="2986"/>
                    <a:pt x="14440" y="2047"/>
                  </a:cubicBezTo>
                  <a:cubicBezTo>
                    <a:pt x="17471" y="1165"/>
                    <a:pt x="20581" y="362"/>
                    <a:pt x="23747" y="170"/>
                  </a:cubicBezTo>
                  <a:lnTo>
                    <a:pt x="237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5"/>
            <p:cNvSpPr/>
            <p:nvPr/>
          </p:nvSpPr>
          <p:spPr>
            <a:xfrm>
              <a:off x="3649710" y="5186500"/>
              <a:ext cx="663514" cy="321897"/>
            </a:xfrm>
            <a:custGeom>
              <a:avLst/>
              <a:gdLst/>
              <a:ahLst/>
              <a:cxnLst/>
              <a:rect l="l" t="t" r="r" b="b"/>
              <a:pathLst>
                <a:path w="14872" h="7215" extrusionOk="0">
                  <a:moveTo>
                    <a:pt x="14871" y="0"/>
                  </a:moveTo>
                  <a:cubicBezTo>
                    <a:pt x="13107" y="407"/>
                    <a:pt x="11377" y="939"/>
                    <a:pt x="9692" y="1595"/>
                  </a:cubicBezTo>
                  <a:cubicBezTo>
                    <a:pt x="6684" y="2771"/>
                    <a:pt x="3823" y="4332"/>
                    <a:pt x="1234" y="6254"/>
                  </a:cubicBezTo>
                  <a:cubicBezTo>
                    <a:pt x="815" y="6571"/>
                    <a:pt x="408" y="6887"/>
                    <a:pt x="1" y="7215"/>
                  </a:cubicBezTo>
                  <a:lnTo>
                    <a:pt x="284" y="7215"/>
                  </a:lnTo>
                  <a:cubicBezTo>
                    <a:pt x="1832" y="5971"/>
                    <a:pt x="3495" y="4852"/>
                    <a:pt x="5237" y="3890"/>
                  </a:cubicBezTo>
                  <a:cubicBezTo>
                    <a:pt x="8064" y="2307"/>
                    <a:pt x="11117" y="1120"/>
                    <a:pt x="14261" y="329"/>
                  </a:cubicBezTo>
                  <a:cubicBezTo>
                    <a:pt x="14464" y="272"/>
                    <a:pt x="14668" y="226"/>
                    <a:pt x="14871" y="181"/>
                  </a:cubicBezTo>
                  <a:lnTo>
                    <a:pt x="148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1"/>
          <p:cNvSpPr/>
          <p:nvPr/>
        </p:nvSpPr>
        <p:spPr>
          <a:xfrm>
            <a:off x="-26200" y="4045500"/>
            <a:ext cx="9201600" cy="1155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31"/>
          <p:cNvSpPr/>
          <p:nvPr/>
        </p:nvSpPr>
        <p:spPr>
          <a:xfrm flipH="1">
            <a:off x="-255993" y="106377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31"/>
          <p:cNvSpPr/>
          <p:nvPr/>
        </p:nvSpPr>
        <p:spPr>
          <a:xfrm flipH="1">
            <a:off x="331577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31"/>
          <p:cNvSpPr/>
          <p:nvPr/>
        </p:nvSpPr>
        <p:spPr>
          <a:xfrm>
            <a:off x="7872614" y="4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31"/>
          <p:cNvSpPr/>
          <p:nvPr/>
        </p:nvSpPr>
        <p:spPr>
          <a:xfrm>
            <a:off x="6724057" y="6574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DF7E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D1218840-F074-44BB-B368-1E9058995300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●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○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■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●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○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■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●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○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■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5" r:id="rId6"/>
    <p:sldLayoutId id="2147483658" r:id="rId7"/>
    <p:sldLayoutId id="2147483661" r:id="rId8"/>
    <p:sldLayoutId id="2147483677" r:id="rId9"/>
    <p:sldLayoutId id="2147483678" r:id="rId10"/>
    <p:sldLayoutId id="2147483682" r:id="rId11"/>
    <p:sldLayoutId id="2147483683" r:id="rId12"/>
    <p:sldLayoutId id="2147483684" r:id="rId13"/>
    <p:sldLayoutId id="214748368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4.gif"/><Relationship Id="rId5" Type="http://schemas.openxmlformats.org/officeDocument/2006/relationships/image" Target="../media/image43.gif"/><Relationship Id="rId10" Type="http://schemas.openxmlformats.org/officeDocument/2006/relationships/image" Target="../media/image48.wmf"/><Relationship Id="rId4" Type="http://schemas.openxmlformats.org/officeDocument/2006/relationships/image" Target="../media/image42.gif"/><Relationship Id="rId9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slide" Target="slide41.xml"/><Relationship Id="rId18" Type="http://schemas.openxmlformats.org/officeDocument/2006/relationships/image" Target="../media/image56.jpeg"/><Relationship Id="rId26" Type="http://schemas.openxmlformats.org/officeDocument/2006/relationships/image" Target="../media/image61.gif"/><Relationship Id="rId3" Type="http://schemas.openxmlformats.org/officeDocument/2006/relationships/image" Target="../media/image49.jpeg"/><Relationship Id="rId21" Type="http://schemas.openxmlformats.org/officeDocument/2006/relationships/slide" Target="slide43.xml"/><Relationship Id="rId7" Type="http://schemas.openxmlformats.org/officeDocument/2006/relationships/slide" Target="slide29.xml"/><Relationship Id="rId12" Type="http://schemas.openxmlformats.org/officeDocument/2006/relationships/image" Target="../media/image53.jpeg"/><Relationship Id="rId17" Type="http://schemas.openxmlformats.org/officeDocument/2006/relationships/slide" Target="slide39.xml"/><Relationship Id="rId25" Type="http://schemas.openxmlformats.org/officeDocument/2006/relationships/image" Target="../media/image60.gif"/><Relationship Id="rId2" Type="http://schemas.openxmlformats.org/officeDocument/2006/relationships/audio" Target="../media/audio1.wav"/><Relationship Id="rId16" Type="http://schemas.openxmlformats.org/officeDocument/2006/relationships/image" Target="../media/image55.jpeg"/><Relationship Id="rId20" Type="http://schemas.openxmlformats.org/officeDocument/2006/relationships/image" Target="../media/image5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jpeg"/><Relationship Id="rId11" Type="http://schemas.openxmlformats.org/officeDocument/2006/relationships/slide" Target="slide33.xml"/><Relationship Id="rId24" Type="http://schemas.openxmlformats.org/officeDocument/2006/relationships/image" Target="../media/image59.png"/><Relationship Id="rId5" Type="http://schemas.openxmlformats.org/officeDocument/2006/relationships/slide" Target="slide45.xml"/><Relationship Id="rId15" Type="http://schemas.openxmlformats.org/officeDocument/2006/relationships/slide" Target="slide35.xml"/><Relationship Id="rId23" Type="http://schemas.openxmlformats.org/officeDocument/2006/relationships/slide" Target="slide2.xml"/><Relationship Id="rId10" Type="http://schemas.openxmlformats.org/officeDocument/2006/relationships/image" Target="../media/image52.jpeg"/><Relationship Id="rId19" Type="http://schemas.openxmlformats.org/officeDocument/2006/relationships/slide" Target="slide37.xml"/><Relationship Id="rId4" Type="http://schemas.openxmlformats.org/officeDocument/2006/relationships/image" Target="../media/image48.wmf"/><Relationship Id="rId9" Type="http://schemas.openxmlformats.org/officeDocument/2006/relationships/slide" Target="slide31.xml"/><Relationship Id="rId14" Type="http://schemas.openxmlformats.org/officeDocument/2006/relationships/image" Target="../media/image54.jpeg"/><Relationship Id="rId22" Type="http://schemas.openxmlformats.org/officeDocument/2006/relationships/image" Target="../media/image58.jpeg"/><Relationship Id="rId27" Type="http://schemas.openxmlformats.org/officeDocument/2006/relationships/audio" Target="../media/audio1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" Target="slide2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slide" Target="slide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" Target="slide28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47.png"/><Relationship Id="rId3" Type="http://schemas.microsoft.com/office/2007/relationships/media" Target="../media/media5.WAV"/><Relationship Id="rId7" Type="http://schemas.openxmlformats.org/officeDocument/2006/relationships/image" Target="../media/image64.png"/><Relationship Id="rId12" Type="http://schemas.openxmlformats.org/officeDocument/2006/relationships/image" Target="../media/image62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audio" Target="../media/audio3.wav"/><Relationship Id="rId11" Type="http://schemas.openxmlformats.org/officeDocument/2006/relationships/slide" Target="slide28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66.png"/><Relationship Id="rId4" Type="http://schemas.openxmlformats.org/officeDocument/2006/relationships/audio" Target="../media/media5.WAV"/><Relationship Id="rId9" Type="http://schemas.openxmlformats.org/officeDocument/2006/relationships/image" Target="../media/image46.wmf"/><Relationship Id="rId14" Type="http://schemas.openxmlformats.org/officeDocument/2006/relationships/audio" Target="../media/audio3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7.jpeg"/><Relationship Id="rId4" Type="http://schemas.openxmlformats.org/officeDocument/2006/relationships/image" Target="../media/image5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png"/><Relationship Id="rId5" Type="http://schemas.openxmlformats.org/officeDocument/2006/relationships/image" Target="../media/image62.png"/><Relationship Id="rId4" Type="http://schemas.openxmlformats.org/officeDocument/2006/relationships/slide" Target="slide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" Target="slide28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3.wdp"/><Relationship Id="rId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png"/><Relationship Id="rId5" Type="http://schemas.openxmlformats.org/officeDocument/2006/relationships/image" Target="../media/image62.png"/><Relationship Id="rId4" Type="http://schemas.openxmlformats.org/officeDocument/2006/relationships/slide" Target="slide2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" Target="slide28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71.png"/><Relationship Id="rId4" Type="http://schemas.openxmlformats.org/officeDocument/2006/relationships/image" Target="../media/image6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slide" Target="slide2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" Target="slide28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71.png"/><Relationship Id="rId4" Type="http://schemas.openxmlformats.org/officeDocument/2006/relationships/image" Target="../media/image6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47.png"/><Relationship Id="rId3" Type="http://schemas.microsoft.com/office/2007/relationships/media" Target="../media/media5.WAV"/><Relationship Id="rId7" Type="http://schemas.openxmlformats.org/officeDocument/2006/relationships/image" Target="../media/image64.png"/><Relationship Id="rId12" Type="http://schemas.openxmlformats.org/officeDocument/2006/relationships/image" Target="../media/image62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audio" Target="../media/audio1.wav"/><Relationship Id="rId11" Type="http://schemas.openxmlformats.org/officeDocument/2006/relationships/slide" Target="slide28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66.png"/><Relationship Id="rId4" Type="http://schemas.openxmlformats.org/officeDocument/2006/relationships/audio" Target="../media/media5.WAV"/><Relationship Id="rId9" Type="http://schemas.openxmlformats.org/officeDocument/2006/relationships/image" Target="../media/image46.wmf"/><Relationship Id="rId14" Type="http://schemas.openxmlformats.org/officeDocument/2006/relationships/audio" Target="../media/audio1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" Target="slide28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png"/><Relationship Id="rId5" Type="http://schemas.openxmlformats.org/officeDocument/2006/relationships/image" Target="../media/image62.png"/><Relationship Id="rId4" Type="http://schemas.openxmlformats.org/officeDocument/2006/relationships/slide" Target="slide2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" Target="slide28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png"/><Relationship Id="rId5" Type="http://schemas.openxmlformats.org/officeDocument/2006/relationships/image" Target="../media/image62.png"/><Relationship Id="rId4" Type="http://schemas.openxmlformats.org/officeDocument/2006/relationships/slide" Target="slide2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" Target="slide28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png"/><Relationship Id="rId5" Type="http://schemas.openxmlformats.org/officeDocument/2006/relationships/image" Target="../media/image62.png"/><Relationship Id="rId4" Type="http://schemas.openxmlformats.org/officeDocument/2006/relationships/slide" Target="slide2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7.sv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2B3CD2B-75D1-462A-B0CC-C1925767FB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-569" b="-569"/>
          <a:stretch/>
        </p:blipFill>
        <p:spPr bwMode="auto">
          <a:xfrm>
            <a:off x="1859989" y="1352550"/>
            <a:ext cx="5424022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B2CB06C-93D9-4F52-A08D-EE668EDD3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00" y="438150"/>
            <a:ext cx="8652600" cy="602725"/>
          </a:xfrm>
        </p:spPr>
        <p:txBody>
          <a:bodyPr/>
          <a:lstStyle/>
          <a:p>
            <a:pPr algn="ctr"/>
            <a:r>
              <a:rPr lang="en-US" sz="4400"/>
              <a:t>The </a:t>
            </a:r>
            <a:r>
              <a:rPr lang="en-US" sz="4400">
                <a:solidFill>
                  <a:srgbClr val="FF0000"/>
                </a:solidFill>
              </a:rPr>
              <a:t>6</a:t>
            </a:r>
            <a:r>
              <a:rPr lang="en-US" sz="4400" baseline="30000">
                <a:solidFill>
                  <a:srgbClr val="FF0000"/>
                </a:solidFill>
              </a:rPr>
              <a:t>th</a:t>
            </a:r>
            <a:r>
              <a:rPr lang="en-US" sz="4400"/>
              <a:t> month of the year</a:t>
            </a:r>
          </a:p>
        </p:txBody>
      </p:sp>
    </p:spTree>
    <p:extLst>
      <p:ext uri="{BB962C8B-B14F-4D97-AF65-F5344CB8AC3E}">
        <p14:creationId xmlns:p14="http://schemas.microsoft.com/office/powerpoint/2010/main" val="165062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lipart World Teachers Day | World teacher day, Teachers' day, Happy teachers  day">
            <a:extLst>
              <a:ext uri="{FF2B5EF4-FFF2-40B4-BE49-F238E27FC236}">
                <a16:creationId xmlns:a16="http://schemas.microsoft.com/office/drawing/2014/main" id="{D73ED74D-FAC4-4339-AD64-04A64CE81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" y="133350"/>
            <a:ext cx="3737751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40198A-7F4B-4C40-8690-47EC26E8DFA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86400" y="-59126"/>
            <a:ext cx="3737751" cy="3737751"/>
          </a:xfrm>
          <a:prstGeom prst="rect">
            <a:avLst/>
          </a:prstGeom>
        </p:spPr>
      </p:pic>
      <p:pic>
        <p:nvPicPr>
          <p:cNvPr id="9222" name="Picture 6" descr="Happy Thanksgiving Turkey Png - Clip Art, Transparent Png - kindpng">
            <a:extLst>
              <a:ext uri="{FF2B5EF4-FFF2-40B4-BE49-F238E27FC236}">
                <a16:creationId xmlns:a16="http://schemas.microsoft.com/office/drawing/2014/main" id="{018B3FFB-936B-474E-8C49-A269A3B2B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885950"/>
            <a:ext cx="2778125" cy="307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41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B2CB06C-93D9-4F52-A08D-EE668EDD3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00" y="438150"/>
            <a:ext cx="8652600" cy="602725"/>
          </a:xfrm>
        </p:spPr>
        <p:txBody>
          <a:bodyPr/>
          <a:lstStyle/>
          <a:p>
            <a:pPr algn="ctr"/>
            <a:r>
              <a:rPr lang="en-US" sz="4400"/>
              <a:t>The </a:t>
            </a:r>
            <a:r>
              <a:rPr lang="en-US" sz="4400">
                <a:solidFill>
                  <a:srgbClr val="FF0000"/>
                </a:solidFill>
              </a:rPr>
              <a:t>11</a:t>
            </a:r>
            <a:r>
              <a:rPr lang="en-US" sz="4400" baseline="30000">
                <a:solidFill>
                  <a:srgbClr val="FF0000"/>
                </a:solidFill>
              </a:rPr>
              <a:t>th</a:t>
            </a:r>
            <a:r>
              <a:rPr lang="en-US" sz="4400"/>
              <a:t> month of the year</a:t>
            </a:r>
          </a:p>
        </p:txBody>
      </p:sp>
      <p:pic>
        <p:nvPicPr>
          <p:cNvPr id="2050" name="Picture 2" descr="November Clipart Free Download | Thanksgiving clip art, Happy thanksgiving  turkey, Thanksgiving turkey pictures">
            <a:extLst>
              <a:ext uri="{FF2B5EF4-FFF2-40B4-BE49-F238E27FC236}">
                <a16:creationId xmlns:a16="http://schemas.microsoft.com/office/drawing/2014/main" id="{57A6D21F-3E70-43CC-895F-988EB972C6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" t="4286" r="2021" b="12449"/>
          <a:stretch/>
        </p:blipFill>
        <p:spPr bwMode="auto">
          <a:xfrm>
            <a:off x="1943100" y="1200150"/>
            <a:ext cx="5257800" cy="313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5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30EE1E-9137-43D0-A73B-4FF72B5B319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7F3EA"/>
              </a:clrFrom>
              <a:clrTo>
                <a:srgbClr val="F7F3E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481" y="285750"/>
            <a:ext cx="3429000" cy="429566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0244" name="Picture 4" descr="Premium Vector | Happy halloween pumpkin, cat, skull, bat, brooms, witches  cauldron. concept cartoon halloween day elements. vector clipart  illustration">
            <a:extLst>
              <a:ext uri="{FF2B5EF4-FFF2-40B4-BE49-F238E27FC236}">
                <a16:creationId xmlns:a16="http://schemas.microsoft.com/office/drawing/2014/main" id="{CBDA28A8-B0C3-4002-9625-2DF93FA55E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4" t="16454" r="4154" b="5177"/>
          <a:stretch/>
        </p:blipFill>
        <p:spPr bwMode="auto">
          <a:xfrm>
            <a:off x="3995640" y="819150"/>
            <a:ext cx="4885559" cy="31242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7959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B2CB06C-93D9-4F52-A08D-EE668EDD3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00" y="438150"/>
            <a:ext cx="8652600" cy="602725"/>
          </a:xfrm>
        </p:spPr>
        <p:txBody>
          <a:bodyPr/>
          <a:lstStyle/>
          <a:p>
            <a:pPr algn="ctr"/>
            <a:r>
              <a:rPr lang="en-US" sz="4400"/>
              <a:t>The </a:t>
            </a:r>
            <a:r>
              <a:rPr lang="en-US" sz="4400">
                <a:solidFill>
                  <a:srgbClr val="FF0000"/>
                </a:solidFill>
              </a:rPr>
              <a:t>10</a:t>
            </a:r>
            <a:r>
              <a:rPr lang="en-US" sz="4400" baseline="30000">
                <a:solidFill>
                  <a:srgbClr val="FF0000"/>
                </a:solidFill>
              </a:rPr>
              <a:t>th</a:t>
            </a:r>
            <a:r>
              <a:rPr lang="en-US" sz="4400"/>
              <a:t> month of the year</a:t>
            </a:r>
          </a:p>
        </p:txBody>
      </p:sp>
      <p:pic>
        <p:nvPicPr>
          <p:cNvPr id="5122" name="Picture 2" descr="Free October Cliparts, Download Free October Cliparts png images, Free  ClipArts on Clipart Library">
            <a:extLst>
              <a:ext uri="{FF2B5EF4-FFF2-40B4-BE49-F238E27FC236}">
                <a16:creationId xmlns:a16="http://schemas.microsoft.com/office/drawing/2014/main" id="{C5761A21-763E-461F-B640-4994BC63E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03" y="1200150"/>
            <a:ext cx="4287394" cy="337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88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remium Vector | Hand drawn back to school background">
            <a:extLst>
              <a:ext uri="{FF2B5EF4-FFF2-40B4-BE49-F238E27FC236}">
                <a16:creationId xmlns:a16="http://schemas.microsoft.com/office/drawing/2014/main" id="{86A4290E-4062-4A1B-8BE8-A810FC45F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9" y="209550"/>
            <a:ext cx="4240211" cy="3257550"/>
          </a:xfrm>
          <a:prstGeom prst="ellipse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AskNow — Ứng dụng di động kết nối học sinh và gia sư">
            <a:extLst>
              <a:ext uri="{FF2B5EF4-FFF2-40B4-BE49-F238E27FC236}">
                <a16:creationId xmlns:a16="http://schemas.microsoft.com/office/drawing/2014/main" id="{8D158B57-40F5-40D0-8AF1-DF62A6EBC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602" y="2038350"/>
            <a:ext cx="3396497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Vector realistic isolated typography logo for Vietnam Independence Day with  thin line art design for decoration and covering on the white background.  Stock Vector | Adobe Stock">
            <a:extLst>
              <a:ext uri="{FF2B5EF4-FFF2-40B4-BE49-F238E27FC236}">
                <a16:creationId xmlns:a16="http://schemas.microsoft.com/office/drawing/2014/main" id="{F0FBD543-95D6-43CB-82E1-158969011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840" y="-476250"/>
            <a:ext cx="51435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4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B2CB06C-93D9-4F52-A08D-EE668EDD3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00" y="438150"/>
            <a:ext cx="8652600" cy="602725"/>
          </a:xfrm>
        </p:spPr>
        <p:txBody>
          <a:bodyPr/>
          <a:lstStyle/>
          <a:p>
            <a:pPr algn="ctr"/>
            <a:r>
              <a:rPr lang="en-US" sz="4400"/>
              <a:t>The </a:t>
            </a:r>
            <a:r>
              <a:rPr lang="en-US" sz="4400">
                <a:solidFill>
                  <a:srgbClr val="FF0000"/>
                </a:solidFill>
              </a:rPr>
              <a:t>9</a:t>
            </a:r>
            <a:r>
              <a:rPr lang="en-US" sz="4400" baseline="30000">
                <a:solidFill>
                  <a:srgbClr val="FF0000"/>
                </a:solidFill>
              </a:rPr>
              <a:t>th</a:t>
            </a:r>
            <a:r>
              <a:rPr lang="en-US" sz="4400"/>
              <a:t> month of the year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C5761A21-763E-461F-B640-4994BC63E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 bwMode="auto">
          <a:xfrm>
            <a:off x="1557051" y="1504950"/>
            <a:ext cx="6029897" cy="309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82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" name="Google Shape;1501;p59"/>
          <p:cNvSpPr txBox="1">
            <a:spLocks noGrp="1"/>
          </p:cNvSpPr>
          <p:nvPr>
            <p:ph type="title"/>
          </p:nvPr>
        </p:nvSpPr>
        <p:spPr>
          <a:xfrm flipH="1">
            <a:off x="723283" y="2378469"/>
            <a:ext cx="4187801" cy="92754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6000" dirty="0"/>
              <a:t>Listen and match.</a:t>
            </a:r>
          </a:p>
        </p:txBody>
      </p:sp>
      <p:sp>
        <p:nvSpPr>
          <p:cNvPr id="1503" name="Google Shape;1503;p59"/>
          <p:cNvSpPr txBox="1">
            <a:spLocks noGrp="1"/>
          </p:cNvSpPr>
          <p:nvPr>
            <p:ph type="title" idx="2"/>
          </p:nvPr>
        </p:nvSpPr>
        <p:spPr>
          <a:xfrm flipH="1">
            <a:off x="725962" y="530639"/>
            <a:ext cx="4565700" cy="1518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/>
              <a:t>02</a:t>
            </a:r>
            <a:endParaRPr sz="7500" dirty="0"/>
          </a:p>
        </p:txBody>
      </p:sp>
      <p:sp>
        <p:nvSpPr>
          <p:cNvPr id="1504" name="Google Shape;1504;p59"/>
          <p:cNvSpPr/>
          <p:nvPr/>
        </p:nvSpPr>
        <p:spPr>
          <a:xfrm>
            <a:off x="5136925" y="4326400"/>
            <a:ext cx="864000" cy="1860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5" name="Google Shape;1505;p59"/>
          <p:cNvGrpSpPr/>
          <p:nvPr/>
        </p:nvGrpSpPr>
        <p:grpSpPr>
          <a:xfrm>
            <a:off x="5638800" y="844325"/>
            <a:ext cx="2243784" cy="3579044"/>
            <a:chOff x="1338183" y="1849087"/>
            <a:chExt cx="427192" cy="681411"/>
          </a:xfrm>
        </p:grpSpPr>
        <p:sp>
          <p:nvSpPr>
            <p:cNvPr id="1506" name="Google Shape;1506;p59"/>
            <p:cNvSpPr/>
            <p:nvPr/>
          </p:nvSpPr>
          <p:spPr>
            <a:xfrm>
              <a:off x="1430359" y="1849087"/>
              <a:ext cx="239672" cy="223253"/>
            </a:xfrm>
            <a:custGeom>
              <a:avLst/>
              <a:gdLst/>
              <a:ahLst/>
              <a:cxnLst/>
              <a:rect l="l" t="t" r="r" b="b"/>
              <a:pathLst>
                <a:path w="5372" h="5004" extrusionOk="0">
                  <a:moveTo>
                    <a:pt x="1894" y="0"/>
                  </a:moveTo>
                  <a:cubicBezTo>
                    <a:pt x="1161" y="0"/>
                    <a:pt x="485" y="329"/>
                    <a:pt x="305" y="623"/>
                  </a:cubicBezTo>
                  <a:cubicBezTo>
                    <a:pt x="0" y="1120"/>
                    <a:pt x="531" y="1562"/>
                    <a:pt x="531" y="1562"/>
                  </a:cubicBezTo>
                  <a:cubicBezTo>
                    <a:pt x="91" y="2217"/>
                    <a:pt x="611" y="2545"/>
                    <a:pt x="611" y="2545"/>
                  </a:cubicBezTo>
                  <a:lnTo>
                    <a:pt x="2273" y="4592"/>
                  </a:lnTo>
                  <a:cubicBezTo>
                    <a:pt x="2273" y="4592"/>
                    <a:pt x="2786" y="5004"/>
                    <a:pt x="3292" y="5004"/>
                  </a:cubicBezTo>
                  <a:cubicBezTo>
                    <a:pt x="3349" y="5004"/>
                    <a:pt x="3405" y="4999"/>
                    <a:pt x="3461" y="4988"/>
                  </a:cubicBezTo>
                  <a:cubicBezTo>
                    <a:pt x="4003" y="4874"/>
                    <a:pt x="4037" y="4208"/>
                    <a:pt x="4037" y="4208"/>
                  </a:cubicBezTo>
                  <a:cubicBezTo>
                    <a:pt x="4037" y="4208"/>
                    <a:pt x="5371" y="3620"/>
                    <a:pt x="5292" y="3042"/>
                  </a:cubicBezTo>
                  <a:cubicBezTo>
                    <a:pt x="5202" y="2466"/>
                    <a:pt x="4806" y="2432"/>
                    <a:pt x="4806" y="2432"/>
                  </a:cubicBezTo>
                  <a:cubicBezTo>
                    <a:pt x="4806" y="2432"/>
                    <a:pt x="5044" y="1154"/>
                    <a:pt x="4524" y="589"/>
                  </a:cubicBezTo>
                  <a:cubicBezTo>
                    <a:pt x="4352" y="399"/>
                    <a:pt x="4168" y="335"/>
                    <a:pt x="3997" y="335"/>
                  </a:cubicBezTo>
                  <a:cubicBezTo>
                    <a:pt x="3649" y="335"/>
                    <a:pt x="3358" y="600"/>
                    <a:pt x="3358" y="600"/>
                  </a:cubicBezTo>
                  <a:cubicBezTo>
                    <a:pt x="2941" y="159"/>
                    <a:pt x="2404" y="0"/>
                    <a:pt x="1894" y="0"/>
                  </a:cubicBezTo>
                  <a:close/>
                </a:path>
              </a:pathLst>
            </a:custGeom>
            <a:solidFill>
              <a:srgbClr val="4A1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59"/>
            <p:cNvSpPr/>
            <p:nvPr/>
          </p:nvSpPr>
          <p:spPr>
            <a:xfrm>
              <a:off x="1462616" y="1857341"/>
              <a:ext cx="175649" cy="103507"/>
            </a:xfrm>
            <a:custGeom>
              <a:avLst/>
              <a:gdLst/>
              <a:ahLst/>
              <a:cxnLst/>
              <a:rect l="l" t="t" r="r" b="b"/>
              <a:pathLst>
                <a:path w="3937" h="2320" extrusionOk="0">
                  <a:moveTo>
                    <a:pt x="1119" y="0"/>
                  </a:moveTo>
                  <a:cubicBezTo>
                    <a:pt x="734" y="0"/>
                    <a:pt x="354" y="149"/>
                    <a:pt x="1" y="314"/>
                  </a:cubicBezTo>
                  <a:cubicBezTo>
                    <a:pt x="1" y="324"/>
                    <a:pt x="1" y="324"/>
                    <a:pt x="12" y="324"/>
                  </a:cubicBezTo>
                  <a:cubicBezTo>
                    <a:pt x="367" y="181"/>
                    <a:pt x="716" y="69"/>
                    <a:pt x="1088" y="69"/>
                  </a:cubicBezTo>
                  <a:cubicBezTo>
                    <a:pt x="1213" y="69"/>
                    <a:pt x="1340" y="82"/>
                    <a:pt x="1471" y="110"/>
                  </a:cubicBezTo>
                  <a:cubicBezTo>
                    <a:pt x="1912" y="223"/>
                    <a:pt x="2217" y="562"/>
                    <a:pt x="2466" y="912"/>
                  </a:cubicBezTo>
                  <a:cubicBezTo>
                    <a:pt x="2473" y="926"/>
                    <a:pt x="2487" y="931"/>
                    <a:pt x="2503" y="931"/>
                  </a:cubicBezTo>
                  <a:cubicBezTo>
                    <a:pt x="2514" y="931"/>
                    <a:pt x="2525" y="929"/>
                    <a:pt x="2534" y="924"/>
                  </a:cubicBezTo>
                  <a:cubicBezTo>
                    <a:pt x="2692" y="766"/>
                    <a:pt x="2839" y="664"/>
                    <a:pt x="3054" y="618"/>
                  </a:cubicBezTo>
                  <a:cubicBezTo>
                    <a:pt x="3081" y="613"/>
                    <a:pt x="3107" y="611"/>
                    <a:pt x="3133" y="611"/>
                  </a:cubicBezTo>
                  <a:cubicBezTo>
                    <a:pt x="3438" y="611"/>
                    <a:pt x="3639" y="967"/>
                    <a:pt x="3744" y="1206"/>
                  </a:cubicBezTo>
                  <a:cubicBezTo>
                    <a:pt x="3879" y="1546"/>
                    <a:pt x="3801" y="1953"/>
                    <a:pt x="3721" y="2292"/>
                  </a:cubicBezTo>
                  <a:cubicBezTo>
                    <a:pt x="3715" y="2311"/>
                    <a:pt x="3729" y="2320"/>
                    <a:pt x="3743" y="2320"/>
                  </a:cubicBezTo>
                  <a:cubicBezTo>
                    <a:pt x="3755" y="2320"/>
                    <a:pt x="3766" y="2314"/>
                    <a:pt x="3766" y="2304"/>
                  </a:cubicBezTo>
                  <a:cubicBezTo>
                    <a:pt x="3924" y="1784"/>
                    <a:pt x="3936" y="1297"/>
                    <a:pt x="3620" y="845"/>
                  </a:cubicBezTo>
                  <a:cubicBezTo>
                    <a:pt x="3491" y="659"/>
                    <a:pt x="3300" y="564"/>
                    <a:pt x="3103" y="564"/>
                  </a:cubicBezTo>
                  <a:cubicBezTo>
                    <a:pt x="2987" y="564"/>
                    <a:pt x="2869" y="597"/>
                    <a:pt x="2760" y="664"/>
                  </a:cubicBezTo>
                  <a:cubicBezTo>
                    <a:pt x="2724" y="691"/>
                    <a:pt x="2600" y="799"/>
                    <a:pt x="2523" y="799"/>
                  </a:cubicBezTo>
                  <a:cubicBezTo>
                    <a:pt x="2504" y="799"/>
                    <a:pt x="2488" y="792"/>
                    <a:pt x="2477" y="777"/>
                  </a:cubicBezTo>
                  <a:cubicBezTo>
                    <a:pt x="2421" y="675"/>
                    <a:pt x="2341" y="596"/>
                    <a:pt x="2263" y="517"/>
                  </a:cubicBezTo>
                  <a:cubicBezTo>
                    <a:pt x="2093" y="324"/>
                    <a:pt x="1866" y="189"/>
                    <a:pt x="1629" y="98"/>
                  </a:cubicBezTo>
                  <a:cubicBezTo>
                    <a:pt x="1459" y="29"/>
                    <a:pt x="1289" y="0"/>
                    <a:pt x="1119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59"/>
            <p:cNvSpPr/>
            <p:nvPr/>
          </p:nvSpPr>
          <p:spPr>
            <a:xfrm>
              <a:off x="1583702" y="1908024"/>
              <a:ext cx="61613" cy="111671"/>
            </a:xfrm>
            <a:custGeom>
              <a:avLst/>
              <a:gdLst/>
              <a:ahLst/>
              <a:cxnLst/>
              <a:rect l="l" t="t" r="r" b="b"/>
              <a:pathLst>
                <a:path w="1381" h="2503" extrusionOk="0">
                  <a:moveTo>
                    <a:pt x="239" y="0"/>
                  </a:moveTo>
                  <a:cubicBezTo>
                    <a:pt x="164" y="0"/>
                    <a:pt x="86" y="11"/>
                    <a:pt x="12" y="25"/>
                  </a:cubicBezTo>
                  <a:cubicBezTo>
                    <a:pt x="1" y="37"/>
                    <a:pt x="12" y="48"/>
                    <a:pt x="24" y="48"/>
                  </a:cubicBezTo>
                  <a:cubicBezTo>
                    <a:pt x="77" y="38"/>
                    <a:pt x="126" y="34"/>
                    <a:pt x="171" y="34"/>
                  </a:cubicBezTo>
                  <a:cubicBezTo>
                    <a:pt x="808" y="34"/>
                    <a:pt x="684" y="953"/>
                    <a:pt x="600" y="1427"/>
                  </a:cubicBezTo>
                  <a:cubicBezTo>
                    <a:pt x="600" y="1439"/>
                    <a:pt x="622" y="1462"/>
                    <a:pt x="634" y="1462"/>
                  </a:cubicBezTo>
                  <a:cubicBezTo>
                    <a:pt x="644" y="1462"/>
                    <a:pt x="655" y="1461"/>
                    <a:pt x="664" y="1461"/>
                  </a:cubicBezTo>
                  <a:cubicBezTo>
                    <a:pt x="1316" y="1461"/>
                    <a:pt x="1070" y="2190"/>
                    <a:pt x="770" y="2480"/>
                  </a:cubicBezTo>
                  <a:cubicBezTo>
                    <a:pt x="758" y="2490"/>
                    <a:pt x="770" y="2502"/>
                    <a:pt x="781" y="2502"/>
                  </a:cubicBezTo>
                  <a:cubicBezTo>
                    <a:pt x="1154" y="2264"/>
                    <a:pt x="1381" y="1530"/>
                    <a:pt x="815" y="1394"/>
                  </a:cubicBezTo>
                  <a:cubicBezTo>
                    <a:pt x="612" y="1349"/>
                    <a:pt x="713" y="1088"/>
                    <a:pt x="725" y="907"/>
                  </a:cubicBezTo>
                  <a:cubicBezTo>
                    <a:pt x="747" y="681"/>
                    <a:pt x="725" y="455"/>
                    <a:pt x="634" y="241"/>
                  </a:cubicBezTo>
                  <a:cubicBezTo>
                    <a:pt x="564" y="53"/>
                    <a:pt x="408" y="0"/>
                    <a:pt x="239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59"/>
            <p:cNvSpPr/>
            <p:nvPr/>
          </p:nvSpPr>
          <p:spPr>
            <a:xfrm>
              <a:off x="1636661" y="1966158"/>
              <a:ext cx="27840" cy="45061"/>
            </a:xfrm>
            <a:custGeom>
              <a:avLst/>
              <a:gdLst/>
              <a:ahLst/>
              <a:cxnLst/>
              <a:rect l="l" t="t" r="r" b="b"/>
              <a:pathLst>
                <a:path w="624" h="1010" extrusionOk="0">
                  <a:moveTo>
                    <a:pt x="23" y="1"/>
                  </a:moveTo>
                  <a:cubicBezTo>
                    <a:pt x="1" y="1"/>
                    <a:pt x="1" y="34"/>
                    <a:pt x="23" y="34"/>
                  </a:cubicBezTo>
                  <a:cubicBezTo>
                    <a:pt x="623" y="68"/>
                    <a:pt x="295" y="702"/>
                    <a:pt x="69" y="973"/>
                  </a:cubicBezTo>
                  <a:cubicBezTo>
                    <a:pt x="60" y="991"/>
                    <a:pt x="73" y="1010"/>
                    <a:pt x="90" y="1010"/>
                  </a:cubicBezTo>
                  <a:cubicBezTo>
                    <a:pt x="95" y="1010"/>
                    <a:pt x="99" y="1009"/>
                    <a:pt x="103" y="1007"/>
                  </a:cubicBezTo>
                  <a:cubicBezTo>
                    <a:pt x="295" y="893"/>
                    <a:pt x="431" y="611"/>
                    <a:pt x="442" y="385"/>
                  </a:cubicBezTo>
                  <a:cubicBezTo>
                    <a:pt x="453" y="124"/>
                    <a:pt x="261" y="1"/>
                    <a:pt x="2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59"/>
            <p:cNvSpPr/>
            <p:nvPr/>
          </p:nvSpPr>
          <p:spPr>
            <a:xfrm>
              <a:off x="1563536" y="1904588"/>
              <a:ext cx="42920" cy="33863"/>
            </a:xfrm>
            <a:custGeom>
              <a:avLst/>
              <a:gdLst/>
              <a:ahLst/>
              <a:cxnLst/>
              <a:rect l="l" t="t" r="r" b="b"/>
              <a:pathLst>
                <a:path w="962" h="759" extrusionOk="0">
                  <a:moveTo>
                    <a:pt x="1" y="1"/>
                  </a:moveTo>
                  <a:cubicBezTo>
                    <a:pt x="147" y="374"/>
                    <a:pt x="521" y="668"/>
                    <a:pt x="916" y="758"/>
                  </a:cubicBezTo>
                  <a:cubicBezTo>
                    <a:pt x="951" y="758"/>
                    <a:pt x="961" y="702"/>
                    <a:pt x="928" y="702"/>
                  </a:cubicBezTo>
                  <a:cubicBezTo>
                    <a:pt x="554" y="622"/>
                    <a:pt x="170" y="340"/>
                    <a:pt x="1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59"/>
            <p:cNvSpPr/>
            <p:nvPr/>
          </p:nvSpPr>
          <p:spPr>
            <a:xfrm>
              <a:off x="1601905" y="1950141"/>
              <a:ext cx="14768" cy="49924"/>
            </a:xfrm>
            <a:custGeom>
              <a:avLst/>
              <a:gdLst/>
              <a:ahLst/>
              <a:cxnLst/>
              <a:rect l="l" t="t" r="r" b="b"/>
              <a:pathLst>
                <a:path w="331" h="1119" extrusionOk="0">
                  <a:moveTo>
                    <a:pt x="28" y="0"/>
                  </a:moveTo>
                  <a:cubicBezTo>
                    <a:pt x="25" y="0"/>
                    <a:pt x="23" y="3"/>
                    <a:pt x="23" y="9"/>
                  </a:cubicBezTo>
                  <a:cubicBezTo>
                    <a:pt x="0" y="393"/>
                    <a:pt x="79" y="755"/>
                    <a:pt x="249" y="1094"/>
                  </a:cubicBezTo>
                  <a:cubicBezTo>
                    <a:pt x="257" y="1111"/>
                    <a:pt x="273" y="1119"/>
                    <a:pt x="287" y="1119"/>
                  </a:cubicBezTo>
                  <a:cubicBezTo>
                    <a:pt x="310" y="1119"/>
                    <a:pt x="331" y="1099"/>
                    <a:pt x="317" y="1072"/>
                  </a:cubicBezTo>
                  <a:cubicBezTo>
                    <a:pt x="192" y="721"/>
                    <a:pt x="45" y="393"/>
                    <a:pt x="34" y="9"/>
                  </a:cubicBezTo>
                  <a:cubicBezTo>
                    <a:pt x="34" y="3"/>
                    <a:pt x="31" y="0"/>
                    <a:pt x="28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59"/>
            <p:cNvSpPr/>
            <p:nvPr/>
          </p:nvSpPr>
          <p:spPr>
            <a:xfrm>
              <a:off x="1456771" y="1873893"/>
              <a:ext cx="98733" cy="20657"/>
            </a:xfrm>
            <a:custGeom>
              <a:avLst/>
              <a:gdLst/>
              <a:ahLst/>
              <a:cxnLst/>
              <a:rect l="l" t="t" r="r" b="b"/>
              <a:pathLst>
                <a:path w="2213" h="463" extrusionOk="0">
                  <a:moveTo>
                    <a:pt x="1125" y="0"/>
                  </a:moveTo>
                  <a:cubicBezTo>
                    <a:pt x="701" y="0"/>
                    <a:pt x="272" y="142"/>
                    <a:pt x="19" y="406"/>
                  </a:cubicBezTo>
                  <a:cubicBezTo>
                    <a:pt x="0" y="424"/>
                    <a:pt x="20" y="443"/>
                    <a:pt x="34" y="443"/>
                  </a:cubicBezTo>
                  <a:cubicBezTo>
                    <a:pt x="37" y="443"/>
                    <a:pt x="39" y="442"/>
                    <a:pt x="42" y="440"/>
                  </a:cubicBezTo>
                  <a:cubicBezTo>
                    <a:pt x="394" y="236"/>
                    <a:pt x="828" y="79"/>
                    <a:pt x="1245" y="79"/>
                  </a:cubicBezTo>
                  <a:cubicBezTo>
                    <a:pt x="1590" y="79"/>
                    <a:pt x="1924" y="186"/>
                    <a:pt x="2190" y="463"/>
                  </a:cubicBezTo>
                  <a:cubicBezTo>
                    <a:pt x="2201" y="463"/>
                    <a:pt x="2213" y="451"/>
                    <a:pt x="2201" y="451"/>
                  </a:cubicBezTo>
                  <a:cubicBezTo>
                    <a:pt x="1974" y="144"/>
                    <a:pt x="1552" y="0"/>
                    <a:pt x="1125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59"/>
            <p:cNvSpPr/>
            <p:nvPr/>
          </p:nvSpPr>
          <p:spPr>
            <a:xfrm>
              <a:off x="1459225" y="1889687"/>
              <a:ext cx="87535" cy="18694"/>
            </a:xfrm>
            <a:custGeom>
              <a:avLst/>
              <a:gdLst/>
              <a:ahLst/>
              <a:cxnLst/>
              <a:rect l="l" t="t" r="r" b="b"/>
              <a:pathLst>
                <a:path w="1962" h="419" extrusionOk="0">
                  <a:moveTo>
                    <a:pt x="935" y="0"/>
                  </a:moveTo>
                  <a:cubicBezTo>
                    <a:pt x="610" y="0"/>
                    <a:pt x="287" y="117"/>
                    <a:pt x="20" y="368"/>
                  </a:cubicBezTo>
                  <a:cubicBezTo>
                    <a:pt x="1" y="388"/>
                    <a:pt x="23" y="416"/>
                    <a:pt x="44" y="416"/>
                  </a:cubicBezTo>
                  <a:cubicBezTo>
                    <a:pt x="48" y="416"/>
                    <a:pt x="51" y="415"/>
                    <a:pt x="54" y="414"/>
                  </a:cubicBezTo>
                  <a:cubicBezTo>
                    <a:pt x="389" y="217"/>
                    <a:pt x="706" y="113"/>
                    <a:pt x="1024" y="113"/>
                  </a:cubicBezTo>
                  <a:cubicBezTo>
                    <a:pt x="1328" y="113"/>
                    <a:pt x="1633" y="209"/>
                    <a:pt x="1954" y="414"/>
                  </a:cubicBezTo>
                  <a:cubicBezTo>
                    <a:pt x="1662" y="146"/>
                    <a:pt x="1297" y="0"/>
                    <a:pt x="935" y="0"/>
                  </a:cubicBezTo>
                  <a:close/>
                  <a:moveTo>
                    <a:pt x="1954" y="414"/>
                  </a:moveTo>
                  <a:cubicBezTo>
                    <a:pt x="1954" y="418"/>
                    <a:pt x="1955" y="419"/>
                    <a:pt x="1957" y="419"/>
                  </a:cubicBezTo>
                  <a:cubicBezTo>
                    <a:pt x="1959" y="419"/>
                    <a:pt x="1961" y="414"/>
                    <a:pt x="1954" y="414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59"/>
            <p:cNvSpPr/>
            <p:nvPr/>
          </p:nvSpPr>
          <p:spPr>
            <a:xfrm>
              <a:off x="1558004" y="2042807"/>
              <a:ext cx="47426" cy="21728"/>
            </a:xfrm>
            <a:custGeom>
              <a:avLst/>
              <a:gdLst/>
              <a:ahLst/>
              <a:cxnLst/>
              <a:rect l="l" t="t" r="r" b="b"/>
              <a:pathLst>
                <a:path w="1063" h="487" extrusionOk="0">
                  <a:moveTo>
                    <a:pt x="1040" y="0"/>
                  </a:moveTo>
                  <a:cubicBezTo>
                    <a:pt x="1034" y="0"/>
                    <a:pt x="1029" y="4"/>
                    <a:pt x="1029" y="12"/>
                  </a:cubicBezTo>
                  <a:cubicBezTo>
                    <a:pt x="912" y="293"/>
                    <a:pt x="661" y="450"/>
                    <a:pt x="386" y="450"/>
                  </a:cubicBezTo>
                  <a:cubicBezTo>
                    <a:pt x="262" y="450"/>
                    <a:pt x="134" y="418"/>
                    <a:pt x="12" y="351"/>
                  </a:cubicBezTo>
                  <a:cubicBezTo>
                    <a:pt x="9" y="349"/>
                    <a:pt x="7" y="349"/>
                    <a:pt x="6" y="349"/>
                  </a:cubicBezTo>
                  <a:cubicBezTo>
                    <a:pt x="0" y="349"/>
                    <a:pt x="2" y="363"/>
                    <a:pt x="12" y="363"/>
                  </a:cubicBezTo>
                  <a:cubicBezTo>
                    <a:pt x="132" y="444"/>
                    <a:pt x="293" y="487"/>
                    <a:pt x="452" y="487"/>
                  </a:cubicBezTo>
                  <a:cubicBezTo>
                    <a:pt x="741" y="487"/>
                    <a:pt x="1027" y="345"/>
                    <a:pt x="1063" y="24"/>
                  </a:cubicBezTo>
                  <a:cubicBezTo>
                    <a:pt x="1063" y="10"/>
                    <a:pt x="1050" y="0"/>
                    <a:pt x="104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59"/>
            <p:cNvSpPr/>
            <p:nvPr/>
          </p:nvSpPr>
          <p:spPr>
            <a:xfrm>
              <a:off x="1478767" y="2295107"/>
              <a:ext cx="84768" cy="231284"/>
            </a:xfrm>
            <a:custGeom>
              <a:avLst/>
              <a:gdLst/>
              <a:ahLst/>
              <a:cxnLst/>
              <a:rect l="l" t="t" r="r" b="b"/>
              <a:pathLst>
                <a:path w="1900" h="5184" extrusionOk="0">
                  <a:moveTo>
                    <a:pt x="1" y="0"/>
                  </a:moveTo>
                  <a:cubicBezTo>
                    <a:pt x="1" y="1"/>
                    <a:pt x="34" y="2398"/>
                    <a:pt x="1064" y="4286"/>
                  </a:cubicBezTo>
                  <a:cubicBezTo>
                    <a:pt x="1064" y="4286"/>
                    <a:pt x="419" y="5100"/>
                    <a:pt x="521" y="5180"/>
                  </a:cubicBezTo>
                  <a:cubicBezTo>
                    <a:pt x="525" y="5182"/>
                    <a:pt x="531" y="5184"/>
                    <a:pt x="539" y="5184"/>
                  </a:cubicBezTo>
                  <a:cubicBezTo>
                    <a:pt x="722" y="5184"/>
                    <a:pt x="1899" y="4428"/>
                    <a:pt x="1866" y="4308"/>
                  </a:cubicBezTo>
                  <a:cubicBezTo>
                    <a:pt x="1821" y="4173"/>
                    <a:pt x="1720" y="4094"/>
                    <a:pt x="1720" y="4094"/>
                  </a:cubicBezTo>
                  <a:cubicBezTo>
                    <a:pt x="1720" y="4094"/>
                    <a:pt x="1052" y="1436"/>
                    <a:pt x="1210" y="9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59"/>
            <p:cNvSpPr/>
            <p:nvPr/>
          </p:nvSpPr>
          <p:spPr>
            <a:xfrm>
              <a:off x="1497416" y="2474774"/>
              <a:ext cx="66164" cy="53003"/>
            </a:xfrm>
            <a:custGeom>
              <a:avLst/>
              <a:gdLst/>
              <a:ahLst/>
              <a:cxnLst/>
              <a:rect l="l" t="t" r="r" b="b"/>
              <a:pathLst>
                <a:path w="1483" h="1188" extrusionOk="0">
                  <a:moveTo>
                    <a:pt x="484" y="0"/>
                  </a:moveTo>
                  <a:cubicBezTo>
                    <a:pt x="453" y="0"/>
                    <a:pt x="426" y="16"/>
                    <a:pt x="408" y="55"/>
                  </a:cubicBezTo>
                  <a:cubicBezTo>
                    <a:pt x="352" y="168"/>
                    <a:pt x="533" y="349"/>
                    <a:pt x="533" y="349"/>
                  </a:cubicBezTo>
                  <a:cubicBezTo>
                    <a:pt x="533" y="349"/>
                    <a:pt x="1" y="1085"/>
                    <a:pt x="35" y="1163"/>
                  </a:cubicBezTo>
                  <a:cubicBezTo>
                    <a:pt x="41" y="1178"/>
                    <a:pt x="61" y="1188"/>
                    <a:pt x="96" y="1188"/>
                  </a:cubicBezTo>
                  <a:cubicBezTo>
                    <a:pt x="248" y="1188"/>
                    <a:pt x="682" y="1010"/>
                    <a:pt x="1483" y="338"/>
                  </a:cubicBezTo>
                  <a:cubicBezTo>
                    <a:pt x="1483" y="338"/>
                    <a:pt x="1460" y="101"/>
                    <a:pt x="1290" y="33"/>
                  </a:cubicBezTo>
                  <a:cubicBezTo>
                    <a:pt x="1290" y="33"/>
                    <a:pt x="1065" y="237"/>
                    <a:pt x="803" y="237"/>
                  </a:cubicBezTo>
                  <a:cubicBezTo>
                    <a:pt x="796" y="237"/>
                    <a:pt x="789" y="237"/>
                    <a:pt x="782" y="236"/>
                  </a:cubicBezTo>
                  <a:cubicBezTo>
                    <a:pt x="782" y="236"/>
                    <a:pt x="602" y="0"/>
                    <a:pt x="484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59"/>
            <p:cNvSpPr/>
            <p:nvPr/>
          </p:nvSpPr>
          <p:spPr>
            <a:xfrm>
              <a:off x="1495408" y="2486730"/>
              <a:ext cx="69689" cy="43767"/>
            </a:xfrm>
            <a:custGeom>
              <a:avLst/>
              <a:gdLst/>
              <a:ahLst/>
              <a:cxnLst/>
              <a:rect l="l" t="t" r="r" b="b"/>
              <a:pathLst>
                <a:path w="1562" h="981" extrusionOk="0">
                  <a:moveTo>
                    <a:pt x="1525" y="0"/>
                  </a:moveTo>
                  <a:cubicBezTo>
                    <a:pt x="1522" y="0"/>
                    <a:pt x="1519" y="1"/>
                    <a:pt x="1516" y="3"/>
                  </a:cubicBezTo>
                  <a:cubicBezTo>
                    <a:pt x="1493" y="13"/>
                    <a:pt x="623" y="669"/>
                    <a:pt x="623" y="669"/>
                  </a:cubicBezTo>
                  <a:cubicBezTo>
                    <a:pt x="623" y="669"/>
                    <a:pt x="498" y="545"/>
                    <a:pt x="249" y="545"/>
                  </a:cubicBezTo>
                  <a:cubicBezTo>
                    <a:pt x="238" y="545"/>
                    <a:pt x="227" y="545"/>
                    <a:pt x="216" y="545"/>
                  </a:cubicBezTo>
                  <a:cubicBezTo>
                    <a:pt x="216" y="545"/>
                    <a:pt x="1" y="805"/>
                    <a:pt x="35" y="918"/>
                  </a:cubicBezTo>
                  <a:cubicBezTo>
                    <a:pt x="49" y="962"/>
                    <a:pt x="89" y="981"/>
                    <a:pt x="141" y="981"/>
                  </a:cubicBezTo>
                  <a:cubicBezTo>
                    <a:pt x="212" y="981"/>
                    <a:pt x="306" y="947"/>
                    <a:pt x="397" y="895"/>
                  </a:cubicBezTo>
                  <a:cubicBezTo>
                    <a:pt x="804" y="669"/>
                    <a:pt x="1561" y="127"/>
                    <a:pt x="1561" y="70"/>
                  </a:cubicBezTo>
                  <a:cubicBezTo>
                    <a:pt x="1561" y="31"/>
                    <a:pt x="1544" y="0"/>
                    <a:pt x="15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59"/>
            <p:cNvSpPr/>
            <p:nvPr/>
          </p:nvSpPr>
          <p:spPr>
            <a:xfrm>
              <a:off x="1508347" y="2500383"/>
              <a:ext cx="16597" cy="6068"/>
            </a:xfrm>
            <a:custGeom>
              <a:avLst/>
              <a:gdLst/>
              <a:ahLst/>
              <a:cxnLst/>
              <a:rect l="l" t="t" r="r" b="b"/>
              <a:pathLst>
                <a:path w="372" h="136" extrusionOk="0">
                  <a:moveTo>
                    <a:pt x="150" y="1"/>
                  </a:moveTo>
                  <a:cubicBezTo>
                    <a:pt x="112" y="1"/>
                    <a:pt x="75" y="8"/>
                    <a:pt x="39" y="24"/>
                  </a:cubicBezTo>
                  <a:cubicBezTo>
                    <a:pt x="0" y="44"/>
                    <a:pt x="11" y="96"/>
                    <a:pt x="44" y="96"/>
                  </a:cubicBezTo>
                  <a:cubicBezTo>
                    <a:pt x="49" y="96"/>
                    <a:pt x="55" y="95"/>
                    <a:pt x="62" y="92"/>
                  </a:cubicBezTo>
                  <a:cubicBezTo>
                    <a:pt x="88" y="81"/>
                    <a:pt x="115" y="76"/>
                    <a:pt x="142" y="76"/>
                  </a:cubicBezTo>
                  <a:cubicBezTo>
                    <a:pt x="197" y="76"/>
                    <a:pt x="250" y="96"/>
                    <a:pt x="288" y="126"/>
                  </a:cubicBezTo>
                  <a:cubicBezTo>
                    <a:pt x="296" y="133"/>
                    <a:pt x="305" y="135"/>
                    <a:pt x="313" y="135"/>
                  </a:cubicBezTo>
                  <a:cubicBezTo>
                    <a:pt x="347" y="135"/>
                    <a:pt x="372" y="88"/>
                    <a:pt x="344" y="69"/>
                  </a:cubicBezTo>
                  <a:cubicBezTo>
                    <a:pt x="285" y="26"/>
                    <a:pt x="218" y="1"/>
                    <a:pt x="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59"/>
            <p:cNvSpPr/>
            <p:nvPr/>
          </p:nvSpPr>
          <p:spPr>
            <a:xfrm>
              <a:off x="1514370" y="2492218"/>
              <a:ext cx="14634" cy="5577"/>
            </a:xfrm>
            <a:custGeom>
              <a:avLst/>
              <a:gdLst/>
              <a:ahLst/>
              <a:cxnLst/>
              <a:rect l="l" t="t" r="r" b="b"/>
              <a:pathLst>
                <a:path w="328" h="125" extrusionOk="0">
                  <a:moveTo>
                    <a:pt x="168" y="1"/>
                  </a:moveTo>
                  <a:cubicBezTo>
                    <a:pt x="122" y="1"/>
                    <a:pt x="75" y="11"/>
                    <a:pt x="40" y="26"/>
                  </a:cubicBezTo>
                  <a:cubicBezTo>
                    <a:pt x="0" y="36"/>
                    <a:pt x="12" y="98"/>
                    <a:pt x="47" y="98"/>
                  </a:cubicBezTo>
                  <a:cubicBezTo>
                    <a:pt x="51" y="98"/>
                    <a:pt x="57" y="97"/>
                    <a:pt x="62" y="94"/>
                  </a:cubicBezTo>
                  <a:cubicBezTo>
                    <a:pt x="87" y="88"/>
                    <a:pt x="128" y="79"/>
                    <a:pt x="166" y="79"/>
                  </a:cubicBezTo>
                  <a:cubicBezTo>
                    <a:pt x="198" y="79"/>
                    <a:pt x="228" y="85"/>
                    <a:pt x="243" y="106"/>
                  </a:cubicBezTo>
                  <a:cubicBezTo>
                    <a:pt x="253" y="119"/>
                    <a:pt x="265" y="125"/>
                    <a:pt x="276" y="125"/>
                  </a:cubicBezTo>
                  <a:cubicBezTo>
                    <a:pt x="303" y="125"/>
                    <a:pt x="327" y="93"/>
                    <a:pt x="311" y="61"/>
                  </a:cubicBezTo>
                  <a:cubicBezTo>
                    <a:pt x="280" y="17"/>
                    <a:pt x="224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59"/>
            <p:cNvSpPr/>
            <p:nvPr/>
          </p:nvSpPr>
          <p:spPr>
            <a:xfrm>
              <a:off x="1478767" y="2295107"/>
              <a:ext cx="54029" cy="28777"/>
            </a:xfrm>
            <a:custGeom>
              <a:avLst/>
              <a:gdLst/>
              <a:ahLst/>
              <a:cxnLst/>
              <a:rect l="l" t="t" r="r" b="b"/>
              <a:pathLst>
                <a:path w="1211" h="645" extrusionOk="0">
                  <a:moveTo>
                    <a:pt x="1" y="0"/>
                  </a:moveTo>
                  <a:cubicBezTo>
                    <a:pt x="1" y="0"/>
                    <a:pt x="1" y="136"/>
                    <a:pt x="23" y="362"/>
                  </a:cubicBezTo>
                  <a:cubicBezTo>
                    <a:pt x="408" y="441"/>
                    <a:pt x="803" y="543"/>
                    <a:pt x="1188" y="645"/>
                  </a:cubicBezTo>
                  <a:cubicBezTo>
                    <a:pt x="1188" y="441"/>
                    <a:pt x="1188" y="260"/>
                    <a:pt x="1210" y="9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59"/>
            <p:cNvSpPr/>
            <p:nvPr/>
          </p:nvSpPr>
          <p:spPr>
            <a:xfrm>
              <a:off x="1562554" y="2263296"/>
              <a:ext cx="186089" cy="122022"/>
            </a:xfrm>
            <a:custGeom>
              <a:avLst/>
              <a:gdLst/>
              <a:ahLst/>
              <a:cxnLst/>
              <a:rect l="l" t="t" r="r" b="b"/>
              <a:pathLst>
                <a:path w="4171" h="2735" extrusionOk="0">
                  <a:moveTo>
                    <a:pt x="1345" y="1"/>
                  </a:moveTo>
                  <a:lnTo>
                    <a:pt x="0" y="759"/>
                  </a:lnTo>
                  <a:cubicBezTo>
                    <a:pt x="0" y="759"/>
                    <a:pt x="633" y="2511"/>
                    <a:pt x="1662" y="2715"/>
                  </a:cubicBezTo>
                  <a:cubicBezTo>
                    <a:pt x="1730" y="2728"/>
                    <a:pt x="1797" y="2734"/>
                    <a:pt x="1863" y="2734"/>
                  </a:cubicBezTo>
                  <a:cubicBezTo>
                    <a:pt x="2774" y="2734"/>
                    <a:pt x="3335" y="1493"/>
                    <a:pt x="3335" y="1493"/>
                  </a:cubicBezTo>
                  <a:cubicBezTo>
                    <a:pt x="3335" y="1493"/>
                    <a:pt x="3822" y="1640"/>
                    <a:pt x="4030" y="1640"/>
                  </a:cubicBezTo>
                  <a:cubicBezTo>
                    <a:pt x="4073" y="1640"/>
                    <a:pt x="4104" y="1634"/>
                    <a:pt x="4116" y="1618"/>
                  </a:cubicBezTo>
                  <a:cubicBezTo>
                    <a:pt x="4170" y="1531"/>
                    <a:pt x="3201" y="755"/>
                    <a:pt x="3106" y="755"/>
                  </a:cubicBezTo>
                  <a:cubicBezTo>
                    <a:pt x="3102" y="755"/>
                    <a:pt x="3099" y="756"/>
                    <a:pt x="3098" y="759"/>
                  </a:cubicBezTo>
                  <a:cubicBezTo>
                    <a:pt x="3076" y="827"/>
                    <a:pt x="2940" y="1064"/>
                    <a:pt x="2940" y="1064"/>
                  </a:cubicBezTo>
                  <a:cubicBezTo>
                    <a:pt x="2940" y="1064"/>
                    <a:pt x="2664" y="1624"/>
                    <a:pt x="2395" y="1624"/>
                  </a:cubicBezTo>
                  <a:cubicBezTo>
                    <a:pt x="2342" y="1624"/>
                    <a:pt x="2289" y="1602"/>
                    <a:pt x="2239" y="1550"/>
                  </a:cubicBezTo>
                  <a:cubicBezTo>
                    <a:pt x="1933" y="1234"/>
                    <a:pt x="1345" y="1"/>
                    <a:pt x="1345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59"/>
            <p:cNvSpPr/>
            <p:nvPr/>
          </p:nvSpPr>
          <p:spPr>
            <a:xfrm>
              <a:off x="1693188" y="2295598"/>
              <a:ext cx="69198" cy="49032"/>
            </a:xfrm>
            <a:custGeom>
              <a:avLst/>
              <a:gdLst/>
              <a:ahLst/>
              <a:cxnLst/>
              <a:rect l="l" t="t" r="r" b="b"/>
              <a:pathLst>
                <a:path w="1551" h="1099" extrusionOk="0">
                  <a:moveTo>
                    <a:pt x="181" y="0"/>
                  </a:moveTo>
                  <a:cubicBezTo>
                    <a:pt x="181" y="0"/>
                    <a:pt x="0" y="159"/>
                    <a:pt x="12" y="340"/>
                  </a:cubicBezTo>
                  <a:cubicBezTo>
                    <a:pt x="12" y="340"/>
                    <a:pt x="249" y="430"/>
                    <a:pt x="351" y="679"/>
                  </a:cubicBezTo>
                  <a:cubicBezTo>
                    <a:pt x="351" y="679"/>
                    <a:pt x="113" y="1086"/>
                    <a:pt x="329" y="1098"/>
                  </a:cubicBezTo>
                  <a:cubicBezTo>
                    <a:pt x="332" y="1098"/>
                    <a:pt x="334" y="1098"/>
                    <a:pt x="337" y="1098"/>
                  </a:cubicBezTo>
                  <a:cubicBezTo>
                    <a:pt x="457" y="1098"/>
                    <a:pt x="555" y="872"/>
                    <a:pt x="555" y="872"/>
                  </a:cubicBezTo>
                  <a:cubicBezTo>
                    <a:pt x="555" y="872"/>
                    <a:pt x="1213" y="1043"/>
                    <a:pt x="1429" y="1043"/>
                  </a:cubicBezTo>
                  <a:cubicBezTo>
                    <a:pt x="1462" y="1043"/>
                    <a:pt x="1484" y="1039"/>
                    <a:pt x="1493" y="1030"/>
                  </a:cubicBezTo>
                  <a:cubicBezTo>
                    <a:pt x="1550" y="962"/>
                    <a:pt x="1324" y="600"/>
                    <a:pt x="181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59"/>
            <p:cNvSpPr/>
            <p:nvPr/>
          </p:nvSpPr>
          <p:spPr>
            <a:xfrm>
              <a:off x="1697739" y="2294081"/>
              <a:ext cx="67636" cy="50103"/>
            </a:xfrm>
            <a:custGeom>
              <a:avLst/>
              <a:gdLst/>
              <a:ahLst/>
              <a:cxnLst/>
              <a:rect l="l" t="t" r="r" b="b"/>
              <a:pathLst>
                <a:path w="1516" h="1123" extrusionOk="0">
                  <a:moveTo>
                    <a:pt x="73" y="0"/>
                  </a:moveTo>
                  <a:cubicBezTo>
                    <a:pt x="71" y="0"/>
                    <a:pt x="69" y="0"/>
                    <a:pt x="68" y="1"/>
                  </a:cubicBezTo>
                  <a:cubicBezTo>
                    <a:pt x="23" y="23"/>
                    <a:pt x="1" y="57"/>
                    <a:pt x="23" y="80"/>
                  </a:cubicBezTo>
                  <a:cubicBezTo>
                    <a:pt x="34" y="91"/>
                    <a:pt x="984" y="645"/>
                    <a:pt x="984" y="645"/>
                  </a:cubicBezTo>
                  <a:cubicBezTo>
                    <a:pt x="984" y="645"/>
                    <a:pt x="905" y="826"/>
                    <a:pt x="1018" y="1075"/>
                  </a:cubicBezTo>
                  <a:cubicBezTo>
                    <a:pt x="1018" y="1075"/>
                    <a:pt x="1186" y="1123"/>
                    <a:pt x="1312" y="1123"/>
                  </a:cubicBezTo>
                  <a:cubicBezTo>
                    <a:pt x="1359" y="1123"/>
                    <a:pt x="1401" y="1116"/>
                    <a:pt x="1425" y="1097"/>
                  </a:cubicBezTo>
                  <a:cubicBezTo>
                    <a:pt x="1516" y="1019"/>
                    <a:pt x="1414" y="883"/>
                    <a:pt x="1267" y="758"/>
                  </a:cubicBezTo>
                  <a:cubicBezTo>
                    <a:pt x="924" y="482"/>
                    <a:pt x="149" y="0"/>
                    <a:pt x="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59"/>
            <p:cNvSpPr/>
            <p:nvPr/>
          </p:nvSpPr>
          <p:spPr>
            <a:xfrm>
              <a:off x="1727498" y="2326338"/>
              <a:ext cx="8611" cy="14723"/>
            </a:xfrm>
            <a:custGeom>
              <a:avLst/>
              <a:gdLst/>
              <a:ahLst/>
              <a:cxnLst/>
              <a:rect l="l" t="t" r="r" b="b"/>
              <a:pathLst>
                <a:path w="193" h="330" extrusionOk="0">
                  <a:moveTo>
                    <a:pt x="63" y="0"/>
                  </a:moveTo>
                  <a:cubicBezTo>
                    <a:pt x="50" y="0"/>
                    <a:pt x="39" y="8"/>
                    <a:pt x="35" y="24"/>
                  </a:cubicBezTo>
                  <a:cubicBezTo>
                    <a:pt x="0" y="126"/>
                    <a:pt x="23" y="250"/>
                    <a:pt x="103" y="318"/>
                  </a:cubicBezTo>
                  <a:cubicBezTo>
                    <a:pt x="111" y="327"/>
                    <a:pt x="121" y="330"/>
                    <a:pt x="132" y="330"/>
                  </a:cubicBezTo>
                  <a:cubicBezTo>
                    <a:pt x="163" y="330"/>
                    <a:pt x="193" y="298"/>
                    <a:pt x="159" y="273"/>
                  </a:cubicBezTo>
                  <a:cubicBezTo>
                    <a:pt x="103" y="216"/>
                    <a:pt x="80" y="126"/>
                    <a:pt x="103" y="58"/>
                  </a:cubicBezTo>
                  <a:cubicBezTo>
                    <a:pt x="109" y="22"/>
                    <a:pt x="85" y="0"/>
                    <a:pt x="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59"/>
            <p:cNvSpPr/>
            <p:nvPr/>
          </p:nvSpPr>
          <p:spPr>
            <a:xfrm>
              <a:off x="1716924" y="2325535"/>
              <a:ext cx="9191" cy="13251"/>
            </a:xfrm>
            <a:custGeom>
              <a:avLst/>
              <a:gdLst/>
              <a:ahLst/>
              <a:cxnLst/>
              <a:rect l="l" t="t" r="r" b="b"/>
              <a:pathLst>
                <a:path w="206" h="297" extrusionOk="0">
                  <a:moveTo>
                    <a:pt x="84" y="1"/>
                  </a:moveTo>
                  <a:cubicBezTo>
                    <a:pt x="74" y="1"/>
                    <a:pt x="63" y="6"/>
                    <a:pt x="56" y="20"/>
                  </a:cubicBezTo>
                  <a:cubicBezTo>
                    <a:pt x="0" y="98"/>
                    <a:pt x="56" y="223"/>
                    <a:pt x="124" y="279"/>
                  </a:cubicBezTo>
                  <a:cubicBezTo>
                    <a:pt x="133" y="291"/>
                    <a:pt x="144" y="296"/>
                    <a:pt x="154" y="296"/>
                  </a:cubicBezTo>
                  <a:cubicBezTo>
                    <a:pt x="182" y="296"/>
                    <a:pt x="206" y="259"/>
                    <a:pt x="181" y="234"/>
                  </a:cubicBezTo>
                  <a:cubicBezTo>
                    <a:pt x="147" y="201"/>
                    <a:pt x="91" y="110"/>
                    <a:pt x="124" y="65"/>
                  </a:cubicBezTo>
                  <a:cubicBezTo>
                    <a:pt x="140" y="33"/>
                    <a:pt x="111" y="1"/>
                    <a:pt x="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59"/>
            <p:cNvSpPr/>
            <p:nvPr/>
          </p:nvSpPr>
          <p:spPr>
            <a:xfrm>
              <a:off x="1562554" y="2263296"/>
              <a:ext cx="72678" cy="51530"/>
            </a:xfrm>
            <a:custGeom>
              <a:avLst/>
              <a:gdLst/>
              <a:ahLst/>
              <a:cxnLst/>
              <a:rect l="l" t="t" r="r" b="b"/>
              <a:pathLst>
                <a:path w="1629" h="1155" extrusionOk="0">
                  <a:moveTo>
                    <a:pt x="1345" y="1"/>
                  </a:moveTo>
                  <a:lnTo>
                    <a:pt x="0" y="759"/>
                  </a:lnTo>
                  <a:lnTo>
                    <a:pt x="169" y="1154"/>
                  </a:lnTo>
                  <a:cubicBezTo>
                    <a:pt x="678" y="1041"/>
                    <a:pt x="1199" y="849"/>
                    <a:pt x="1628" y="555"/>
                  </a:cubicBezTo>
                  <a:cubicBezTo>
                    <a:pt x="1470" y="249"/>
                    <a:pt x="1345" y="1"/>
                    <a:pt x="1345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59"/>
            <p:cNvSpPr/>
            <p:nvPr/>
          </p:nvSpPr>
          <p:spPr>
            <a:xfrm>
              <a:off x="1469174" y="2194678"/>
              <a:ext cx="175605" cy="115017"/>
            </a:xfrm>
            <a:custGeom>
              <a:avLst/>
              <a:gdLst/>
              <a:ahLst/>
              <a:cxnLst/>
              <a:rect l="l" t="t" r="r" b="b"/>
              <a:pathLst>
                <a:path w="3936" h="2578" extrusionOk="0">
                  <a:moveTo>
                    <a:pt x="2782" y="1"/>
                  </a:moveTo>
                  <a:lnTo>
                    <a:pt x="284" y="249"/>
                  </a:lnTo>
                  <a:lnTo>
                    <a:pt x="1" y="2365"/>
                  </a:lnTo>
                  <a:cubicBezTo>
                    <a:pt x="1" y="2365"/>
                    <a:pt x="715" y="2578"/>
                    <a:pt x="1304" y="2578"/>
                  </a:cubicBezTo>
                  <a:cubicBezTo>
                    <a:pt x="1406" y="2578"/>
                    <a:pt x="1505" y="2571"/>
                    <a:pt x="1595" y="2556"/>
                  </a:cubicBezTo>
                  <a:lnTo>
                    <a:pt x="1709" y="2161"/>
                  </a:lnTo>
                  <a:lnTo>
                    <a:pt x="1946" y="2534"/>
                  </a:lnTo>
                  <a:cubicBezTo>
                    <a:pt x="1946" y="2534"/>
                    <a:pt x="1977" y="2537"/>
                    <a:pt x="2033" y="2537"/>
                  </a:cubicBezTo>
                  <a:cubicBezTo>
                    <a:pt x="2313" y="2537"/>
                    <a:pt x="3211" y="2466"/>
                    <a:pt x="3936" y="1618"/>
                  </a:cubicBezTo>
                  <a:lnTo>
                    <a:pt x="2782" y="1"/>
                  </a:ln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59"/>
            <p:cNvSpPr/>
            <p:nvPr/>
          </p:nvSpPr>
          <p:spPr>
            <a:xfrm>
              <a:off x="1510533" y="2259772"/>
              <a:ext cx="34889" cy="49924"/>
            </a:xfrm>
            <a:custGeom>
              <a:avLst/>
              <a:gdLst/>
              <a:ahLst/>
              <a:cxnLst/>
              <a:rect l="l" t="t" r="r" b="b"/>
              <a:pathLst>
                <a:path w="782" h="1119" extrusionOk="0">
                  <a:moveTo>
                    <a:pt x="533" y="1"/>
                  </a:moveTo>
                  <a:lnTo>
                    <a:pt x="1" y="1097"/>
                  </a:lnTo>
                  <a:cubicBezTo>
                    <a:pt x="125" y="1110"/>
                    <a:pt x="253" y="1119"/>
                    <a:pt x="377" y="1119"/>
                  </a:cubicBezTo>
                  <a:cubicBezTo>
                    <a:pt x="478" y="1119"/>
                    <a:pt x="577" y="1113"/>
                    <a:pt x="668" y="1097"/>
                  </a:cubicBezTo>
                  <a:lnTo>
                    <a:pt x="782" y="702"/>
                  </a:lnTo>
                  <a:lnTo>
                    <a:pt x="533" y="1"/>
                  </a:ln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59"/>
            <p:cNvSpPr/>
            <p:nvPr/>
          </p:nvSpPr>
          <p:spPr>
            <a:xfrm>
              <a:off x="1552918" y="2198247"/>
              <a:ext cx="63130" cy="94896"/>
            </a:xfrm>
            <a:custGeom>
              <a:avLst/>
              <a:gdLst/>
              <a:ahLst/>
              <a:cxnLst/>
              <a:rect l="l" t="t" r="r" b="b"/>
              <a:pathLst>
                <a:path w="1415" h="2127" extrusionOk="0">
                  <a:moveTo>
                    <a:pt x="91" y="0"/>
                  </a:moveTo>
                  <a:lnTo>
                    <a:pt x="1" y="11"/>
                  </a:lnTo>
                  <a:lnTo>
                    <a:pt x="1" y="23"/>
                  </a:lnTo>
                  <a:cubicBezTo>
                    <a:pt x="261" y="463"/>
                    <a:pt x="566" y="882"/>
                    <a:pt x="837" y="1323"/>
                  </a:cubicBezTo>
                  <a:cubicBezTo>
                    <a:pt x="1008" y="1594"/>
                    <a:pt x="1166" y="1866"/>
                    <a:pt x="1347" y="2126"/>
                  </a:cubicBezTo>
                  <a:lnTo>
                    <a:pt x="1415" y="2092"/>
                  </a:lnTo>
                  <a:cubicBezTo>
                    <a:pt x="1245" y="1855"/>
                    <a:pt x="1086" y="1594"/>
                    <a:pt x="940" y="1335"/>
                  </a:cubicBezTo>
                  <a:cubicBezTo>
                    <a:pt x="668" y="882"/>
                    <a:pt x="352" y="463"/>
                    <a:pt x="9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59"/>
            <p:cNvSpPr/>
            <p:nvPr/>
          </p:nvSpPr>
          <p:spPr>
            <a:xfrm>
              <a:off x="1570094" y="2196686"/>
              <a:ext cx="64112" cy="83341"/>
            </a:xfrm>
            <a:custGeom>
              <a:avLst/>
              <a:gdLst/>
              <a:ahLst/>
              <a:cxnLst/>
              <a:rect l="l" t="t" r="r" b="b"/>
              <a:pathLst>
                <a:path w="1437" h="1868" extrusionOk="0">
                  <a:moveTo>
                    <a:pt x="102" y="1"/>
                  </a:moveTo>
                  <a:lnTo>
                    <a:pt x="0" y="13"/>
                  </a:lnTo>
                  <a:cubicBezTo>
                    <a:pt x="351" y="363"/>
                    <a:pt x="600" y="782"/>
                    <a:pt x="871" y="1200"/>
                  </a:cubicBezTo>
                  <a:cubicBezTo>
                    <a:pt x="1018" y="1438"/>
                    <a:pt x="1188" y="1652"/>
                    <a:pt x="1380" y="1867"/>
                  </a:cubicBezTo>
                  <a:cubicBezTo>
                    <a:pt x="1392" y="1855"/>
                    <a:pt x="1414" y="1833"/>
                    <a:pt x="1437" y="1822"/>
                  </a:cubicBezTo>
                  <a:cubicBezTo>
                    <a:pt x="1221" y="1573"/>
                    <a:pt x="1041" y="1313"/>
                    <a:pt x="860" y="1041"/>
                  </a:cubicBezTo>
                  <a:cubicBezTo>
                    <a:pt x="623" y="679"/>
                    <a:pt x="396" y="318"/>
                    <a:pt x="102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59"/>
            <p:cNvSpPr/>
            <p:nvPr/>
          </p:nvSpPr>
          <p:spPr>
            <a:xfrm>
              <a:off x="1562019" y="2107410"/>
              <a:ext cx="179575" cy="132819"/>
            </a:xfrm>
            <a:custGeom>
              <a:avLst/>
              <a:gdLst/>
              <a:ahLst/>
              <a:cxnLst/>
              <a:rect l="l" t="t" r="r" b="b"/>
              <a:pathLst>
                <a:path w="4025" h="2977" extrusionOk="0">
                  <a:moveTo>
                    <a:pt x="679" y="1"/>
                  </a:moveTo>
                  <a:cubicBezTo>
                    <a:pt x="679" y="1"/>
                    <a:pt x="0" y="589"/>
                    <a:pt x="566" y="758"/>
                  </a:cubicBezTo>
                  <a:cubicBezTo>
                    <a:pt x="1357" y="1007"/>
                    <a:pt x="2884" y="2047"/>
                    <a:pt x="2884" y="2047"/>
                  </a:cubicBezTo>
                  <a:cubicBezTo>
                    <a:pt x="2884" y="2047"/>
                    <a:pt x="2839" y="2308"/>
                    <a:pt x="2963" y="2602"/>
                  </a:cubicBezTo>
                  <a:cubicBezTo>
                    <a:pt x="3059" y="2813"/>
                    <a:pt x="3159" y="2876"/>
                    <a:pt x="3220" y="2876"/>
                  </a:cubicBezTo>
                  <a:cubicBezTo>
                    <a:pt x="3266" y="2876"/>
                    <a:pt x="3288" y="2839"/>
                    <a:pt x="3269" y="2805"/>
                  </a:cubicBezTo>
                  <a:cubicBezTo>
                    <a:pt x="3178" y="2692"/>
                    <a:pt x="3121" y="2466"/>
                    <a:pt x="3144" y="2421"/>
                  </a:cubicBezTo>
                  <a:cubicBezTo>
                    <a:pt x="3146" y="2417"/>
                    <a:pt x="3150" y="2416"/>
                    <a:pt x="3155" y="2416"/>
                  </a:cubicBezTo>
                  <a:cubicBezTo>
                    <a:pt x="3200" y="2416"/>
                    <a:pt x="3347" y="2551"/>
                    <a:pt x="3438" y="2805"/>
                  </a:cubicBezTo>
                  <a:cubicBezTo>
                    <a:pt x="3484" y="2926"/>
                    <a:pt x="3547" y="2976"/>
                    <a:pt x="3594" y="2976"/>
                  </a:cubicBezTo>
                  <a:cubicBezTo>
                    <a:pt x="3640" y="2976"/>
                    <a:pt x="3670" y="2928"/>
                    <a:pt x="3653" y="2851"/>
                  </a:cubicBezTo>
                  <a:cubicBezTo>
                    <a:pt x="3596" y="2613"/>
                    <a:pt x="3450" y="2353"/>
                    <a:pt x="3450" y="2353"/>
                  </a:cubicBezTo>
                  <a:lnTo>
                    <a:pt x="3450" y="2353"/>
                  </a:lnTo>
                  <a:cubicBezTo>
                    <a:pt x="3450" y="2353"/>
                    <a:pt x="3596" y="2421"/>
                    <a:pt x="3744" y="2703"/>
                  </a:cubicBezTo>
                  <a:cubicBezTo>
                    <a:pt x="3793" y="2796"/>
                    <a:pt x="3855" y="2836"/>
                    <a:pt x="3900" y="2836"/>
                  </a:cubicBezTo>
                  <a:cubicBezTo>
                    <a:pt x="3948" y="2836"/>
                    <a:pt x="3976" y="2791"/>
                    <a:pt x="3947" y="2715"/>
                  </a:cubicBezTo>
                  <a:cubicBezTo>
                    <a:pt x="3857" y="2466"/>
                    <a:pt x="3653" y="2149"/>
                    <a:pt x="3653" y="2149"/>
                  </a:cubicBezTo>
                  <a:lnTo>
                    <a:pt x="3653" y="2149"/>
                  </a:lnTo>
                  <a:cubicBezTo>
                    <a:pt x="3813" y="2286"/>
                    <a:pt x="3914" y="2332"/>
                    <a:pt x="3967" y="2332"/>
                  </a:cubicBezTo>
                  <a:cubicBezTo>
                    <a:pt x="4016" y="2332"/>
                    <a:pt x="4025" y="2294"/>
                    <a:pt x="4003" y="2251"/>
                  </a:cubicBezTo>
                  <a:cubicBezTo>
                    <a:pt x="3789" y="1901"/>
                    <a:pt x="3167" y="1674"/>
                    <a:pt x="3167" y="1674"/>
                  </a:cubicBezTo>
                  <a:cubicBezTo>
                    <a:pt x="2104" y="374"/>
                    <a:pt x="679" y="1"/>
                    <a:pt x="67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59"/>
            <p:cNvSpPr/>
            <p:nvPr/>
          </p:nvSpPr>
          <p:spPr>
            <a:xfrm>
              <a:off x="1562019" y="2107410"/>
              <a:ext cx="59070" cy="40912"/>
            </a:xfrm>
            <a:custGeom>
              <a:avLst/>
              <a:gdLst/>
              <a:ahLst/>
              <a:cxnLst/>
              <a:rect l="l" t="t" r="r" b="b"/>
              <a:pathLst>
                <a:path w="1324" h="917" extrusionOk="0">
                  <a:moveTo>
                    <a:pt x="679" y="1"/>
                  </a:moveTo>
                  <a:cubicBezTo>
                    <a:pt x="679" y="1"/>
                    <a:pt x="0" y="589"/>
                    <a:pt x="566" y="758"/>
                  </a:cubicBezTo>
                  <a:cubicBezTo>
                    <a:pt x="679" y="803"/>
                    <a:pt x="814" y="860"/>
                    <a:pt x="962" y="916"/>
                  </a:cubicBezTo>
                  <a:cubicBezTo>
                    <a:pt x="1086" y="702"/>
                    <a:pt x="1199" y="476"/>
                    <a:pt x="1324" y="250"/>
                  </a:cubicBezTo>
                  <a:cubicBezTo>
                    <a:pt x="939" y="69"/>
                    <a:pt x="679" y="1"/>
                    <a:pt x="679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59"/>
            <p:cNvSpPr/>
            <p:nvPr/>
          </p:nvSpPr>
          <p:spPr>
            <a:xfrm>
              <a:off x="1552918" y="2092821"/>
              <a:ext cx="62595" cy="57018"/>
            </a:xfrm>
            <a:custGeom>
              <a:avLst/>
              <a:gdLst/>
              <a:ahLst/>
              <a:cxnLst/>
              <a:rect l="l" t="t" r="r" b="b"/>
              <a:pathLst>
                <a:path w="1403" h="1278" extrusionOk="0">
                  <a:moveTo>
                    <a:pt x="467" y="1"/>
                  </a:moveTo>
                  <a:cubicBezTo>
                    <a:pt x="400" y="1"/>
                    <a:pt x="331" y="7"/>
                    <a:pt x="261" y="22"/>
                  </a:cubicBezTo>
                  <a:cubicBezTo>
                    <a:pt x="1" y="79"/>
                    <a:pt x="136" y="565"/>
                    <a:pt x="317" y="814"/>
                  </a:cubicBezTo>
                  <a:cubicBezTo>
                    <a:pt x="510" y="1052"/>
                    <a:pt x="894" y="1278"/>
                    <a:pt x="894" y="1278"/>
                  </a:cubicBezTo>
                  <a:lnTo>
                    <a:pt x="1403" y="361"/>
                  </a:lnTo>
                  <a:cubicBezTo>
                    <a:pt x="1403" y="361"/>
                    <a:pt x="972" y="1"/>
                    <a:pt x="46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59"/>
            <p:cNvSpPr/>
            <p:nvPr/>
          </p:nvSpPr>
          <p:spPr>
            <a:xfrm>
              <a:off x="1587227" y="2105893"/>
              <a:ext cx="28286" cy="43946"/>
            </a:xfrm>
            <a:custGeom>
              <a:avLst/>
              <a:gdLst/>
              <a:ahLst/>
              <a:cxnLst/>
              <a:rect l="l" t="t" r="r" b="b"/>
              <a:pathLst>
                <a:path w="634" h="985" extrusionOk="0">
                  <a:moveTo>
                    <a:pt x="543" y="0"/>
                  </a:moveTo>
                  <a:cubicBezTo>
                    <a:pt x="408" y="114"/>
                    <a:pt x="295" y="261"/>
                    <a:pt x="204" y="419"/>
                  </a:cubicBezTo>
                  <a:cubicBezTo>
                    <a:pt x="148" y="543"/>
                    <a:pt x="46" y="724"/>
                    <a:pt x="1" y="894"/>
                  </a:cubicBezTo>
                  <a:cubicBezTo>
                    <a:pt x="80" y="950"/>
                    <a:pt x="125" y="985"/>
                    <a:pt x="125" y="985"/>
                  </a:cubicBezTo>
                  <a:lnTo>
                    <a:pt x="634" y="68"/>
                  </a:lnTo>
                  <a:cubicBezTo>
                    <a:pt x="634" y="68"/>
                    <a:pt x="600" y="35"/>
                    <a:pt x="543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59"/>
            <p:cNvSpPr/>
            <p:nvPr/>
          </p:nvSpPr>
          <p:spPr>
            <a:xfrm>
              <a:off x="1338183" y="1956164"/>
              <a:ext cx="145668" cy="169448"/>
            </a:xfrm>
            <a:custGeom>
              <a:avLst/>
              <a:gdLst/>
              <a:ahLst/>
              <a:cxnLst/>
              <a:rect l="l" t="t" r="r" b="b"/>
              <a:pathLst>
                <a:path w="3265" h="3798" extrusionOk="0">
                  <a:moveTo>
                    <a:pt x="343" y="0"/>
                  </a:moveTo>
                  <a:cubicBezTo>
                    <a:pt x="327" y="0"/>
                    <a:pt x="316" y="10"/>
                    <a:pt x="313" y="32"/>
                  </a:cubicBezTo>
                  <a:cubicBezTo>
                    <a:pt x="290" y="157"/>
                    <a:pt x="562" y="575"/>
                    <a:pt x="562" y="575"/>
                  </a:cubicBezTo>
                  <a:cubicBezTo>
                    <a:pt x="449" y="541"/>
                    <a:pt x="370" y="462"/>
                    <a:pt x="223" y="247"/>
                  </a:cubicBezTo>
                  <a:cubicBezTo>
                    <a:pt x="160" y="143"/>
                    <a:pt x="100" y="96"/>
                    <a:pt x="62" y="96"/>
                  </a:cubicBezTo>
                  <a:cubicBezTo>
                    <a:pt x="18" y="96"/>
                    <a:pt x="5" y="160"/>
                    <a:pt x="53" y="270"/>
                  </a:cubicBezTo>
                  <a:cubicBezTo>
                    <a:pt x="132" y="462"/>
                    <a:pt x="393" y="801"/>
                    <a:pt x="393" y="801"/>
                  </a:cubicBezTo>
                  <a:cubicBezTo>
                    <a:pt x="260" y="775"/>
                    <a:pt x="81" y="557"/>
                    <a:pt x="23" y="557"/>
                  </a:cubicBezTo>
                  <a:cubicBezTo>
                    <a:pt x="7" y="557"/>
                    <a:pt x="1" y="575"/>
                    <a:pt x="8" y="620"/>
                  </a:cubicBezTo>
                  <a:cubicBezTo>
                    <a:pt x="87" y="1004"/>
                    <a:pt x="732" y="1321"/>
                    <a:pt x="732" y="1321"/>
                  </a:cubicBezTo>
                  <a:cubicBezTo>
                    <a:pt x="732" y="1321"/>
                    <a:pt x="1026" y="3447"/>
                    <a:pt x="2948" y="3798"/>
                  </a:cubicBezTo>
                  <a:lnTo>
                    <a:pt x="3265" y="3006"/>
                  </a:lnTo>
                  <a:cubicBezTo>
                    <a:pt x="1466" y="2464"/>
                    <a:pt x="1094" y="1220"/>
                    <a:pt x="1094" y="1220"/>
                  </a:cubicBezTo>
                  <a:cubicBezTo>
                    <a:pt x="1194" y="863"/>
                    <a:pt x="976" y="134"/>
                    <a:pt x="883" y="134"/>
                  </a:cubicBezTo>
                  <a:cubicBezTo>
                    <a:pt x="881" y="134"/>
                    <a:pt x="880" y="134"/>
                    <a:pt x="878" y="134"/>
                  </a:cubicBezTo>
                  <a:cubicBezTo>
                    <a:pt x="790" y="156"/>
                    <a:pt x="886" y="621"/>
                    <a:pt x="848" y="621"/>
                  </a:cubicBezTo>
                  <a:cubicBezTo>
                    <a:pt x="847" y="621"/>
                    <a:pt x="846" y="620"/>
                    <a:pt x="845" y="620"/>
                  </a:cubicBezTo>
                  <a:cubicBezTo>
                    <a:pt x="811" y="597"/>
                    <a:pt x="574" y="281"/>
                    <a:pt x="506" y="157"/>
                  </a:cubicBezTo>
                  <a:cubicBezTo>
                    <a:pt x="457" y="66"/>
                    <a:pt x="384" y="0"/>
                    <a:pt x="343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59"/>
            <p:cNvSpPr/>
            <p:nvPr/>
          </p:nvSpPr>
          <p:spPr>
            <a:xfrm>
              <a:off x="1422774" y="2082202"/>
              <a:ext cx="61078" cy="43410"/>
            </a:xfrm>
            <a:custGeom>
              <a:avLst/>
              <a:gdLst/>
              <a:ahLst/>
              <a:cxnLst/>
              <a:rect l="l" t="t" r="r" b="b"/>
              <a:pathLst>
                <a:path w="1369" h="973" extrusionOk="0">
                  <a:moveTo>
                    <a:pt x="871" y="0"/>
                  </a:moveTo>
                  <a:cubicBezTo>
                    <a:pt x="600" y="227"/>
                    <a:pt x="329" y="408"/>
                    <a:pt x="0" y="521"/>
                  </a:cubicBezTo>
                  <a:cubicBezTo>
                    <a:pt x="283" y="735"/>
                    <a:pt x="623" y="893"/>
                    <a:pt x="1052" y="973"/>
                  </a:cubicBezTo>
                  <a:lnTo>
                    <a:pt x="1369" y="181"/>
                  </a:lnTo>
                  <a:cubicBezTo>
                    <a:pt x="1199" y="124"/>
                    <a:pt x="1030" y="68"/>
                    <a:pt x="871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59"/>
            <p:cNvSpPr/>
            <p:nvPr/>
          </p:nvSpPr>
          <p:spPr>
            <a:xfrm>
              <a:off x="1456057" y="2078633"/>
              <a:ext cx="58579" cy="57687"/>
            </a:xfrm>
            <a:custGeom>
              <a:avLst/>
              <a:gdLst/>
              <a:ahLst/>
              <a:cxnLst/>
              <a:rect l="l" t="t" r="r" b="b"/>
              <a:pathLst>
                <a:path w="1313" h="1293" extrusionOk="0">
                  <a:moveTo>
                    <a:pt x="306" y="1"/>
                  </a:moveTo>
                  <a:lnTo>
                    <a:pt x="1" y="1076"/>
                  </a:lnTo>
                  <a:cubicBezTo>
                    <a:pt x="207" y="1189"/>
                    <a:pt x="621" y="1293"/>
                    <a:pt x="812" y="1293"/>
                  </a:cubicBezTo>
                  <a:cubicBezTo>
                    <a:pt x="830" y="1293"/>
                    <a:pt x="846" y="1292"/>
                    <a:pt x="860" y="1290"/>
                  </a:cubicBezTo>
                  <a:cubicBezTo>
                    <a:pt x="1312" y="1199"/>
                    <a:pt x="1312" y="555"/>
                    <a:pt x="1154" y="431"/>
                  </a:cubicBezTo>
                  <a:cubicBezTo>
                    <a:pt x="804" y="182"/>
                    <a:pt x="306" y="1"/>
                    <a:pt x="3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59"/>
            <p:cNvSpPr/>
            <p:nvPr/>
          </p:nvSpPr>
          <p:spPr>
            <a:xfrm>
              <a:off x="1456057" y="2078633"/>
              <a:ext cx="18203" cy="51040"/>
            </a:xfrm>
            <a:custGeom>
              <a:avLst/>
              <a:gdLst/>
              <a:ahLst/>
              <a:cxnLst/>
              <a:rect l="l" t="t" r="r" b="b"/>
              <a:pathLst>
                <a:path w="408" h="1144" extrusionOk="0">
                  <a:moveTo>
                    <a:pt x="306" y="1"/>
                  </a:moveTo>
                  <a:lnTo>
                    <a:pt x="1" y="1076"/>
                  </a:lnTo>
                  <a:cubicBezTo>
                    <a:pt x="46" y="1098"/>
                    <a:pt x="91" y="1121"/>
                    <a:pt x="148" y="1143"/>
                  </a:cubicBezTo>
                  <a:cubicBezTo>
                    <a:pt x="204" y="940"/>
                    <a:pt x="249" y="747"/>
                    <a:pt x="306" y="544"/>
                  </a:cubicBezTo>
                  <a:cubicBezTo>
                    <a:pt x="352" y="374"/>
                    <a:pt x="408" y="194"/>
                    <a:pt x="362" y="23"/>
                  </a:cubicBezTo>
                  <a:cubicBezTo>
                    <a:pt x="329" y="13"/>
                    <a:pt x="306" y="1"/>
                    <a:pt x="306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59"/>
            <p:cNvSpPr/>
            <p:nvPr/>
          </p:nvSpPr>
          <p:spPr>
            <a:xfrm>
              <a:off x="1476224" y="2091215"/>
              <a:ext cx="126171" cy="135987"/>
            </a:xfrm>
            <a:custGeom>
              <a:avLst/>
              <a:gdLst/>
              <a:ahLst/>
              <a:cxnLst/>
              <a:rect l="l" t="t" r="r" b="b"/>
              <a:pathLst>
                <a:path w="2828" h="3048" extrusionOk="0">
                  <a:moveTo>
                    <a:pt x="1396" y="1"/>
                  </a:moveTo>
                  <a:cubicBezTo>
                    <a:pt x="968" y="1"/>
                    <a:pt x="623" y="70"/>
                    <a:pt x="623" y="70"/>
                  </a:cubicBezTo>
                  <a:cubicBezTo>
                    <a:pt x="35" y="1201"/>
                    <a:pt x="1" y="2897"/>
                    <a:pt x="1" y="2897"/>
                  </a:cubicBezTo>
                  <a:cubicBezTo>
                    <a:pt x="316" y="3005"/>
                    <a:pt x="634" y="3047"/>
                    <a:pt x="938" y="3047"/>
                  </a:cubicBezTo>
                  <a:cubicBezTo>
                    <a:pt x="1966" y="3047"/>
                    <a:pt x="2828" y="2568"/>
                    <a:pt x="2828" y="2568"/>
                  </a:cubicBezTo>
                  <a:cubicBezTo>
                    <a:pt x="2737" y="2309"/>
                    <a:pt x="2014" y="58"/>
                    <a:pt x="2014" y="58"/>
                  </a:cubicBezTo>
                  <a:cubicBezTo>
                    <a:pt x="1807" y="15"/>
                    <a:pt x="1593" y="1"/>
                    <a:pt x="1396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59"/>
            <p:cNvSpPr/>
            <p:nvPr/>
          </p:nvSpPr>
          <p:spPr>
            <a:xfrm>
              <a:off x="1529227" y="2093312"/>
              <a:ext cx="73169" cy="133711"/>
            </a:xfrm>
            <a:custGeom>
              <a:avLst/>
              <a:gdLst/>
              <a:ahLst/>
              <a:cxnLst/>
              <a:rect l="l" t="t" r="r" b="b"/>
              <a:pathLst>
                <a:path w="1640" h="2997" extrusionOk="0">
                  <a:moveTo>
                    <a:pt x="735" y="0"/>
                  </a:moveTo>
                  <a:cubicBezTo>
                    <a:pt x="803" y="757"/>
                    <a:pt x="747" y="1549"/>
                    <a:pt x="453" y="2262"/>
                  </a:cubicBezTo>
                  <a:cubicBezTo>
                    <a:pt x="340" y="2533"/>
                    <a:pt x="182" y="2770"/>
                    <a:pt x="1" y="2996"/>
                  </a:cubicBezTo>
                  <a:cubicBezTo>
                    <a:pt x="916" y="2929"/>
                    <a:pt x="1640" y="2521"/>
                    <a:pt x="1640" y="2521"/>
                  </a:cubicBezTo>
                  <a:cubicBezTo>
                    <a:pt x="1549" y="2262"/>
                    <a:pt x="826" y="11"/>
                    <a:pt x="826" y="11"/>
                  </a:cubicBezTo>
                  <a:cubicBezTo>
                    <a:pt x="803" y="11"/>
                    <a:pt x="770" y="0"/>
                    <a:pt x="735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59"/>
            <p:cNvSpPr/>
            <p:nvPr/>
          </p:nvSpPr>
          <p:spPr>
            <a:xfrm>
              <a:off x="1476224" y="2200255"/>
              <a:ext cx="126171" cy="26947"/>
            </a:xfrm>
            <a:custGeom>
              <a:avLst/>
              <a:gdLst/>
              <a:ahLst/>
              <a:cxnLst/>
              <a:rect l="l" t="t" r="r" b="b"/>
              <a:pathLst>
                <a:path w="2828" h="604" extrusionOk="0">
                  <a:moveTo>
                    <a:pt x="2783" y="1"/>
                  </a:moveTo>
                  <a:cubicBezTo>
                    <a:pt x="2404" y="97"/>
                    <a:pt x="1715" y="401"/>
                    <a:pt x="818" y="401"/>
                  </a:cubicBezTo>
                  <a:cubicBezTo>
                    <a:pt x="565" y="401"/>
                    <a:pt x="296" y="377"/>
                    <a:pt x="13" y="317"/>
                  </a:cubicBezTo>
                  <a:cubicBezTo>
                    <a:pt x="1" y="408"/>
                    <a:pt x="1" y="453"/>
                    <a:pt x="1" y="453"/>
                  </a:cubicBezTo>
                  <a:cubicBezTo>
                    <a:pt x="316" y="561"/>
                    <a:pt x="634" y="603"/>
                    <a:pt x="938" y="603"/>
                  </a:cubicBezTo>
                  <a:cubicBezTo>
                    <a:pt x="1966" y="603"/>
                    <a:pt x="2828" y="124"/>
                    <a:pt x="2828" y="124"/>
                  </a:cubicBezTo>
                  <a:cubicBezTo>
                    <a:pt x="2817" y="102"/>
                    <a:pt x="2805" y="57"/>
                    <a:pt x="2783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59"/>
            <p:cNvSpPr/>
            <p:nvPr/>
          </p:nvSpPr>
          <p:spPr>
            <a:xfrm>
              <a:off x="1508525" y="2067568"/>
              <a:ext cx="31855" cy="41135"/>
            </a:xfrm>
            <a:custGeom>
              <a:avLst/>
              <a:gdLst/>
              <a:ahLst/>
              <a:cxnLst/>
              <a:rect l="l" t="t" r="r" b="b"/>
              <a:pathLst>
                <a:path w="714" h="922" extrusionOk="0">
                  <a:moveTo>
                    <a:pt x="578" y="0"/>
                  </a:moveTo>
                  <a:lnTo>
                    <a:pt x="1" y="34"/>
                  </a:lnTo>
                  <a:lnTo>
                    <a:pt x="103" y="882"/>
                  </a:lnTo>
                  <a:cubicBezTo>
                    <a:pt x="103" y="882"/>
                    <a:pt x="171" y="921"/>
                    <a:pt x="273" y="921"/>
                  </a:cubicBezTo>
                  <a:cubicBezTo>
                    <a:pt x="392" y="921"/>
                    <a:pt x="556" y="869"/>
                    <a:pt x="713" y="645"/>
                  </a:cubicBezTo>
                  <a:lnTo>
                    <a:pt x="578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59"/>
            <p:cNvSpPr/>
            <p:nvPr/>
          </p:nvSpPr>
          <p:spPr>
            <a:xfrm>
              <a:off x="1508525" y="2067568"/>
              <a:ext cx="28821" cy="17444"/>
            </a:xfrm>
            <a:custGeom>
              <a:avLst/>
              <a:gdLst/>
              <a:ahLst/>
              <a:cxnLst/>
              <a:rect l="l" t="t" r="r" b="b"/>
              <a:pathLst>
                <a:path w="646" h="391" extrusionOk="0">
                  <a:moveTo>
                    <a:pt x="578" y="0"/>
                  </a:moveTo>
                  <a:lnTo>
                    <a:pt x="1" y="34"/>
                  </a:lnTo>
                  <a:lnTo>
                    <a:pt x="46" y="385"/>
                  </a:lnTo>
                  <a:cubicBezTo>
                    <a:pt x="81" y="388"/>
                    <a:pt x="117" y="390"/>
                    <a:pt x="152" y="390"/>
                  </a:cubicBezTo>
                  <a:cubicBezTo>
                    <a:pt x="320" y="390"/>
                    <a:pt x="486" y="348"/>
                    <a:pt x="646" y="283"/>
                  </a:cubicBezTo>
                  <a:lnTo>
                    <a:pt x="578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59"/>
            <p:cNvSpPr/>
            <p:nvPr/>
          </p:nvSpPr>
          <p:spPr>
            <a:xfrm>
              <a:off x="1426299" y="1900484"/>
              <a:ext cx="179665" cy="175560"/>
            </a:xfrm>
            <a:custGeom>
              <a:avLst/>
              <a:gdLst/>
              <a:ahLst/>
              <a:cxnLst/>
              <a:rect l="l" t="t" r="r" b="b"/>
              <a:pathLst>
                <a:path w="4027" h="3935" extrusionOk="0">
                  <a:moveTo>
                    <a:pt x="2328" y="1"/>
                  </a:moveTo>
                  <a:cubicBezTo>
                    <a:pt x="1920" y="1"/>
                    <a:pt x="1328" y="66"/>
                    <a:pt x="1041" y="410"/>
                  </a:cubicBezTo>
                  <a:cubicBezTo>
                    <a:pt x="577" y="963"/>
                    <a:pt x="668" y="1382"/>
                    <a:pt x="295" y="1947"/>
                  </a:cubicBezTo>
                  <a:cubicBezTo>
                    <a:pt x="12" y="2388"/>
                    <a:pt x="1" y="3632"/>
                    <a:pt x="1493" y="3881"/>
                  </a:cubicBezTo>
                  <a:cubicBezTo>
                    <a:pt x="1704" y="3918"/>
                    <a:pt x="1905" y="3935"/>
                    <a:pt x="2095" y="3935"/>
                  </a:cubicBezTo>
                  <a:cubicBezTo>
                    <a:pt x="3185" y="3935"/>
                    <a:pt x="3901" y="3372"/>
                    <a:pt x="4027" y="2784"/>
                  </a:cubicBezTo>
                  <a:cubicBezTo>
                    <a:pt x="4027" y="2784"/>
                    <a:pt x="3675" y="1789"/>
                    <a:pt x="3766" y="1065"/>
                  </a:cubicBezTo>
                  <a:cubicBezTo>
                    <a:pt x="3766" y="1065"/>
                    <a:pt x="2997" y="579"/>
                    <a:pt x="2760" y="25"/>
                  </a:cubicBezTo>
                  <a:cubicBezTo>
                    <a:pt x="2760" y="25"/>
                    <a:pt x="2578" y="1"/>
                    <a:pt x="2328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59"/>
            <p:cNvSpPr/>
            <p:nvPr/>
          </p:nvSpPr>
          <p:spPr>
            <a:xfrm>
              <a:off x="1532261" y="1959956"/>
              <a:ext cx="18694" cy="19363"/>
            </a:xfrm>
            <a:custGeom>
              <a:avLst/>
              <a:gdLst/>
              <a:ahLst/>
              <a:cxnLst/>
              <a:rect l="l" t="t" r="r" b="b"/>
              <a:pathLst>
                <a:path w="419" h="434" extrusionOk="0">
                  <a:moveTo>
                    <a:pt x="228" y="1"/>
                  </a:moveTo>
                  <a:cubicBezTo>
                    <a:pt x="183" y="1"/>
                    <a:pt x="139" y="19"/>
                    <a:pt x="102" y="37"/>
                  </a:cubicBezTo>
                  <a:cubicBezTo>
                    <a:pt x="57" y="72"/>
                    <a:pt x="34" y="128"/>
                    <a:pt x="11" y="185"/>
                  </a:cubicBezTo>
                  <a:cubicBezTo>
                    <a:pt x="1" y="241"/>
                    <a:pt x="11" y="298"/>
                    <a:pt x="46" y="343"/>
                  </a:cubicBezTo>
                  <a:cubicBezTo>
                    <a:pt x="79" y="399"/>
                    <a:pt x="159" y="434"/>
                    <a:pt x="227" y="434"/>
                  </a:cubicBezTo>
                  <a:cubicBezTo>
                    <a:pt x="295" y="422"/>
                    <a:pt x="351" y="388"/>
                    <a:pt x="385" y="320"/>
                  </a:cubicBezTo>
                  <a:cubicBezTo>
                    <a:pt x="418" y="263"/>
                    <a:pt x="408" y="140"/>
                    <a:pt x="373" y="83"/>
                  </a:cubicBezTo>
                  <a:cubicBezTo>
                    <a:pt x="351" y="60"/>
                    <a:pt x="328" y="37"/>
                    <a:pt x="295" y="15"/>
                  </a:cubicBezTo>
                  <a:lnTo>
                    <a:pt x="283" y="15"/>
                  </a:lnTo>
                  <a:cubicBezTo>
                    <a:pt x="295" y="26"/>
                    <a:pt x="305" y="26"/>
                    <a:pt x="317" y="37"/>
                  </a:cubicBezTo>
                  <a:cubicBezTo>
                    <a:pt x="295" y="26"/>
                    <a:pt x="283" y="15"/>
                    <a:pt x="260" y="4"/>
                  </a:cubicBezTo>
                  <a:cubicBezTo>
                    <a:pt x="250" y="2"/>
                    <a:pt x="239" y="1"/>
                    <a:pt x="22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59"/>
            <p:cNvSpPr/>
            <p:nvPr/>
          </p:nvSpPr>
          <p:spPr>
            <a:xfrm>
              <a:off x="1459627" y="1955271"/>
              <a:ext cx="16641" cy="15124"/>
            </a:xfrm>
            <a:custGeom>
              <a:avLst/>
              <a:gdLst/>
              <a:ahLst/>
              <a:cxnLst/>
              <a:rect l="l" t="t" r="r" b="b"/>
              <a:pathLst>
                <a:path w="373" h="339" extrusionOk="0">
                  <a:moveTo>
                    <a:pt x="196" y="1"/>
                  </a:moveTo>
                  <a:cubicBezTo>
                    <a:pt x="135" y="1"/>
                    <a:pt x="85" y="41"/>
                    <a:pt x="56" y="97"/>
                  </a:cubicBezTo>
                  <a:cubicBezTo>
                    <a:pt x="0" y="188"/>
                    <a:pt x="68" y="312"/>
                    <a:pt x="169" y="335"/>
                  </a:cubicBezTo>
                  <a:cubicBezTo>
                    <a:pt x="180" y="337"/>
                    <a:pt x="191" y="338"/>
                    <a:pt x="201" y="338"/>
                  </a:cubicBezTo>
                  <a:cubicBezTo>
                    <a:pt x="292" y="338"/>
                    <a:pt x="373" y="255"/>
                    <a:pt x="373" y="154"/>
                  </a:cubicBezTo>
                  <a:cubicBezTo>
                    <a:pt x="362" y="86"/>
                    <a:pt x="305" y="18"/>
                    <a:pt x="237" y="7"/>
                  </a:cubicBezTo>
                  <a:cubicBezTo>
                    <a:pt x="223" y="3"/>
                    <a:pt x="210" y="1"/>
                    <a:pt x="196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59"/>
            <p:cNvSpPr/>
            <p:nvPr/>
          </p:nvSpPr>
          <p:spPr>
            <a:xfrm>
              <a:off x="1542834" y="1978070"/>
              <a:ext cx="37387" cy="35558"/>
            </a:xfrm>
            <a:custGeom>
              <a:avLst/>
              <a:gdLst/>
              <a:ahLst/>
              <a:cxnLst/>
              <a:rect l="l" t="t" r="r" b="b"/>
              <a:pathLst>
                <a:path w="838" h="797" extrusionOk="0">
                  <a:moveTo>
                    <a:pt x="399" y="1"/>
                  </a:moveTo>
                  <a:cubicBezTo>
                    <a:pt x="318" y="1"/>
                    <a:pt x="240" y="24"/>
                    <a:pt x="171" y="73"/>
                  </a:cubicBezTo>
                  <a:cubicBezTo>
                    <a:pt x="46" y="151"/>
                    <a:pt x="1" y="287"/>
                    <a:pt x="1" y="435"/>
                  </a:cubicBezTo>
                  <a:cubicBezTo>
                    <a:pt x="1" y="559"/>
                    <a:pt x="103" y="706"/>
                    <a:pt x="227" y="762"/>
                  </a:cubicBezTo>
                  <a:cubicBezTo>
                    <a:pt x="306" y="785"/>
                    <a:pt x="317" y="797"/>
                    <a:pt x="408" y="797"/>
                  </a:cubicBezTo>
                  <a:cubicBezTo>
                    <a:pt x="487" y="797"/>
                    <a:pt x="566" y="762"/>
                    <a:pt x="634" y="717"/>
                  </a:cubicBezTo>
                  <a:cubicBezTo>
                    <a:pt x="724" y="672"/>
                    <a:pt x="781" y="559"/>
                    <a:pt x="804" y="457"/>
                  </a:cubicBezTo>
                  <a:cubicBezTo>
                    <a:pt x="837" y="265"/>
                    <a:pt x="736" y="84"/>
                    <a:pt x="555" y="28"/>
                  </a:cubicBezTo>
                  <a:cubicBezTo>
                    <a:pt x="503" y="10"/>
                    <a:pt x="450" y="1"/>
                    <a:pt x="399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59"/>
            <p:cNvSpPr/>
            <p:nvPr/>
          </p:nvSpPr>
          <p:spPr>
            <a:xfrm>
              <a:off x="1432367" y="1976553"/>
              <a:ext cx="27751" cy="27171"/>
            </a:xfrm>
            <a:custGeom>
              <a:avLst/>
              <a:gdLst/>
              <a:ahLst/>
              <a:cxnLst/>
              <a:rect l="l" t="t" r="r" b="b"/>
              <a:pathLst>
                <a:path w="622" h="609" extrusionOk="0">
                  <a:moveTo>
                    <a:pt x="333" y="0"/>
                  </a:moveTo>
                  <a:cubicBezTo>
                    <a:pt x="293" y="0"/>
                    <a:pt x="248" y="11"/>
                    <a:pt x="215" y="27"/>
                  </a:cubicBezTo>
                  <a:cubicBezTo>
                    <a:pt x="136" y="50"/>
                    <a:pt x="79" y="107"/>
                    <a:pt x="46" y="175"/>
                  </a:cubicBezTo>
                  <a:cubicBezTo>
                    <a:pt x="0" y="242"/>
                    <a:pt x="11" y="321"/>
                    <a:pt x="34" y="389"/>
                  </a:cubicBezTo>
                  <a:lnTo>
                    <a:pt x="34" y="412"/>
                  </a:lnTo>
                  <a:cubicBezTo>
                    <a:pt x="68" y="514"/>
                    <a:pt x="159" y="593"/>
                    <a:pt x="260" y="604"/>
                  </a:cubicBezTo>
                  <a:cubicBezTo>
                    <a:pt x="279" y="607"/>
                    <a:pt x="297" y="608"/>
                    <a:pt x="316" y="608"/>
                  </a:cubicBezTo>
                  <a:cubicBezTo>
                    <a:pt x="376" y="608"/>
                    <a:pt x="434" y="594"/>
                    <a:pt x="486" y="559"/>
                  </a:cubicBezTo>
                  <a:cubicBezTo>
                    <a:pt x="543" y="514"/>
                    <a:pt x="599" y="446"/>
                    <a:pt x="611" y="366"/>
                  </a:cubicBezTo>
                  <a:cubicBezTo>
                    <a:pt x="622" y="288"/>
                    <a:pt x="599" y="208"/>
                    <a:pt x="554" y="140"/>
                  </a:cubicBezTo>
                  <a:cubicBezTo>
                    <a:pt x="521" y="72"/>
                    <a:pt x="453" y="27"/>
                    <a:pt x="373" y="5"/>
                  </a:cubicBezTo>
                  <a:cubicBezTo>
                    <a:pt x="361" y="2"/>
                    <a:pt x="348" y="0"/>
                    <a:pt x="333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59"/>
            <p:cNvSpPr/>
            <p:nvPr/>
          </p:nvSpPr>
          <p:spPr>
            <a:xfrm>
              <a:off x="1544351" y="1936176"/>
              <a:ext cx="11154" cy="6826"/>
            </a:xfrm>
            <a:custGeom>
              <a:avLst/>
              <a:gdLst/>
              <a:ahLst/>
              <a:cxnLst/>
              <a:rect l="l" t="t" r="r" b="b"/>
              <a:pathLst>
                <a:path w="250" h="153" extrusionOk="0">
                  <a:moveTo>
                    <a:pt x="127" y="0"/>
                  </a:moveTo>
                  <a:cubicBezTo>
                    <a:pt x="100" y="0"/>
                    <a:pt x="70" y="8"/>
                    <a:pt x="46" y="17"/>
                  </a:cubicBezTo>
                  <a:cubicBezTo>
                    <a:pt x="1" y="39"/>
                    <a:pt x="12" y="95"/>
                    <a:pt x="57" y="95"/>
                  </a:cubicBezTo>
                  <a:cubicBezTo>
                    <a:pt x="91" y="95"/>
                    <a:pt x="114" y="95"/>
                    <a:pt x="137" y="130"/>
                  </a:cubicBezTo>
                  <a:cubicBezTo>
                    <a:pt x="146" y="144"/>
                    <a:pt x="165" y="153"/>
                    <a:pt x="183" y="153"/>
                  </a:cubicBezTo>
                  <a:cubicBezTo>
                    <a:pt x="208" y="153"/>
                    <a:pt x="232" y="139"/>
                    <a:pt x="238" y="107"/>
                  </a:cubicBezTo>
                  <a:cubicBezTo>
                    <a:pt x="250" y="62"/>
                    <a:pt x="204" y="17"/>
                    <a:pt x="159" y="5"/>
                  </a:cubicBezTo>
                  <a:cubicBezTo>
                    <a:pt x="149" y="2"/>
                    <a:pt x="138" y="0"/>
                    <a:pt x="12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59"/>
            <p:cNvSpPr/>
            <p:nvPr/>
          </p:nvSpPr>
          <p:spPr>
            <a:xfrm>
              <a:off x="1467167" y="1932161"/>
              <a:ext cx="9637" cy="5265"/>
            </a:xfrm>
            <a:custGeom>
              <a:avLst/>
              <a:gdLst/>
              <a:ahLst/>
              <a:cxnLst/>
              <a:rect l="l" t="t" r="r" b="b"/>
              <a:pathLst>
                <a:path w="216" h="118" extrusionOk="0">
                  <a:moveTo>
                    <a:pt x="115" y="1"/>
                  </a:moveTo>
                  <a:cubicBezTo>
                    <a:pt x="78" y="1"/>
                    <a:pt x="40" y="15"/>
                    <a:pt x="23" y="50"/>
                  </a:cubicBezTo>
                  <a:cubicBezTo>
                    <a:pt x="0" y="84"/>
                    <a:pt x="35" y="118"/>
                    <a:pt x="68" y="118"/>
                  </a:cubicBezTo>
                  <a:cubicBezTo>
                    <a:pt x="91" y="118"/>
                    <a:pt x="113" y="118"/>
                    <a:pt x="136" y="107"/>
                  </a:cubicBezTo>
                  <a:cubicBezTo>
                    <a:pt x="140" y="103"/>
                    <a:pt x="145" y="101"/>
                    <a:pt x="150" y="101"/>
                  </a:cubicBezTo>
                  <a:cubicBezTo>
                    <a:pt x="160" y="101"/>
                    <a:pt x="170" y="107"/>
                    <a:pt x="170" y="107"/>
                  </a:cubicBezTo>
                  <a:cubicBezTo>
                    <a:pt x="181" y="107"/>
                    <a:pt x="193" y="107"/>
                    <a:pt x="204" y="95"/>
                  </a:cubicBezTo>
                  <a:cubicBezTo>
                    <a:pt x="216" y="50"/>
                    <a:pt x="193" y="16"/>
                    <a:pt x="148" y="4"/>
                  </a:cubicBezTo>
                  <a:cubicBezTo>
                    <a:pt x="137" y="2"/>
                    <a:pt x="126" y="1"/>
                    <a:pt x="115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59"/>
            <p:cNvSpPr/>
            <p:nvPr/>
          </p:nvSpPr>
          <p:spPr>
            <a:xfrm>
              <a:off x="1466007" y="1999218"/>
              <a:ext cx="71384" cy="36450"/>
            </a:xfrm>
            <a:custGeom>
              <a:avLst/>
              <a:gdLst/>
              <a:ahLst/>
              <a:cxnLst/>
              <a:rect l="l" t="t" r="r" b="b"/>
              <a:pathLst>
                <a:path w="1600" h="817" extrusionOk="0">
                  <a:moveTo>
                    <a:pt x="1557" y="0"/>
                  </a:moveTo>
                  <a:cubicBezTo>
                    <a:pt x="1541" y="0"/>
                    <a:pt x="1524" y="10"/>
                    <a:pt x="1519" y="28"/>
                  </a:cubicBezTo>
                  <a:cubicBezTo>
                    <a:pt x="1429" y="356"/>
                    <a:pt x="1180" y="684"/>
                    <a:pt x="830" y="740"/>
                  </a:cubicBezTo>
                  <a:cubicBezTo>
                    <a:pt x="807" y="744"/>
                    <a:pt x="784" y="745"/>
                    <a:pt x="762" y="745"/>
                  </a:cubicBezTo>
                  <a:cubicBezTo>
                    <a:pt x="485" y="745"/>
                    <a:pt x="250" y="500"/>
                    <a:pt x="72" y="323"/>
                  </a:cubicBezTo>
                  <a:cubicBezTo>
                    <a:pt x="64" y="315"/>
                    <a:pt x="56" y="312"/>
                    <a:pt x="49" y="312"/>
                  </a:cubicBezTo>
                  <a:cubicBezTo>
                    <a:pt x="22" y="312"/>
                    <a:pt x="0" y="352"/>
                    <a:pt x="26" y="379"/>
                  </a:cubicBezTo>
                  <a:cubicBezTo>
                    <a:pt x="241" y="593"/>
                    <a:pt x="473" y="817"/>
                    <a:pt x="782" y="817"/>
                  </a:cubicBezTo>
                  <a:cubicBezTo>
                    <a:pt x="816" y="817"/>
                    <a:pt x="850" y="814"/>
                    <a:pt x="886" y="808"/>
                  </a:cubicBezTo>
                  <a:cubicBezTo>
                    <a:pt x="1248" y="752"/>
                    <a:pt x="1508" y="368"/>
                    <a:pt x="1587" y="51"/>
                  </a:cubicBezTo>
                  <a:cubicBezTo>
                    <a:pt x="1600" y="18"/>
                    <a:pt x="1579" y="0"/>
                    <a:pt x="1557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59"/>
            <p:cNvSpPr/>
            <p:nvPr/>
          </p:nvSpPr>
          <p:spPr>
            <a:xfrm>
              <a:off x="1474974" y="1974188"/>
              <a:ext cx="15749" cy="17400"/>
            </a:xfrm>
            <a:custGeom>
              <a:avLst/>
              <a:gdLst/>
              <a:ahLst/>
              <a:cxnLst/>
              <a:rect l="l" t="t" r="r" b="b"/>
              <a:pathLst>
                <a:path w="353" h="390" extrusionOk="0">
                  <a:moveTo>
                    <a:pt x="288" y="0"/>
                  </a:moveTo>
                  <a:cubicBezTo>
                    <a:pt x="285" y="0"/>
                    <a:pt x="281" y="1"/>
                    <a:pt x="278" y="1"/>
                  </a:cubicBezTo>
                  <a:cubicBezTo>
                    <a:pt x="176" y="35"/>
                    <a:pt x="63" y="80"/>
                    <a:pt x="41" y="182"/>
                  </a:cubicBezTo>
                  <a:cubicBezTo>
                    <a:pt x="0" y="304"/>
                    <a:pt x="123" y="389"/>
                    <a:pt x="231" y="389"/>
                  </a:cubicBezTo>
                  <a:cubicBezTo>
                    <a:pt x="243" y="389"/>
                    <a:pt x="255" y="388"/>
                    <a:pt x="267" y="386"/>
                  </a:cubicBezTo>
                  <a:cubicBezTo>
                    <a:pt x="309" y="375"/>
                    <a:pt x="292" y="305"/>
                    <a:pt x="253" y="305"/>
                  </a:cubicBezTo>
                  <a:cubicBezTo>
                    <a:pt x="250" y="305"/>
                    <a:pt x="247" y="306"/>
                    <a:pt x="244" y="306"/>
                  </a:cubicBezTo>
                  <a:cubicBezTo>
                    <a:pt x="235" y="309"/>
                    <a:pt x="225" y="310"/>
                    <a:pt x="216" y="310"/>
                  </a:cubicBezTo>
                  <a:cubicBezTo>
                    <a:pt x="138" y="310"/>
                    <a:pt x="80" y="230"/>
                    <a:pt x="131" y="160"/>
                  </a:cubicBezTo>
                  <a:cubicBezTo>
                    <a:pt x="176" y="115"/>
                    <a:pt x="244" y="92"/>
                    <a:pt x="300" y="69"/>
                  </a:cubicBezTo>
                  <a:cubicBezTo>
                    <a:pt x="353" y="58"/>
                    <a:pt x="328" y="0"/>
                    <a:pt x="288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59"/>
            <p:cNvSpPr/>
            <p:nvPr/>
          </p:nvSpPr>
          <p:spPr>
            <a:xfrm>
              <a:off x="1592804" y="1988555"/>
              <a:ext cx="53003" cy="55635"/>
            </a:xfrm>
            <a:custGeom>
              <a:avLst/>
              <a:gdLst/>
              <a:ahLst/>
              <a:cxnLst/>
              <a:rect l="l" t="t" r="r" b="b"/>
              <a:pathLst>
                <a:path w="1188" h="1247" extrusionOk="0">
                  <a:moveTo>
                    <a:pt x="550" y="1"/>
                  </a:moveTo>
                  <a:cubicBezTo>
                    <a:pt x="221" y="1"/>
                    <a:pt x="0" y="313"/>
                    <a:pt x="0" y="313"/>
                  </a:cubicBezTo>
                  <a:lnTo>
                    <a:pt x="23" y="1183"/>
                  </a:lnTo>
                  <a:cubicBezTo>
                    <a:pt x="158" y="1227"/>
                    <a:pt x="279" y="1247"/>
                    <a:pt x="385" y="1247"/>
                  </a:cubicBezTo>
                  <a:cubicBezTo>
                    <a:pt x="1150" y="1247"/>
                    <a:pt x="1188" y="231"/>
                    <a:pt x="780" y="52"/>
                  </a:cubicBezTo>
                  <a:cubicBezTo>
                    <a:pt x="699" y="16"/>
                    <a:pt x="622" y="1"/>
                    <a:pt x="550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59"/>
            <p:cNvSpPr/>
            <p:nvPr/>
          </p:nvSpPr>
          <p:spPr>
            <a:xfrm>
              <a:off x="1597310" y="1999664"/>
              <a:ext cx="29847" cy="34978"/>
            </a:xfrm>
            <a:custGeom>
              <a:avLst/>
              <a:gdLst/>
              <a:ahLst/>
              <a:cxnLst/>
              <a:rect l="l" t="t" r="r" b="b"/>
              <a:pathLst>
                <a:path w="669" h="784" extrusionOk="0">
                  <a:moveTo>
                    <a:pt x="278" y="439"/>
                  </a:moveTo>
                  <a:cubicBezTo>
                    <a:pt x="356" y="439"/>
                    <a:pt x="400" y="549"/>
                    <a:pt x="352" y="617"/>
                  </a:cubicBezTo>
                  <a:cubicBezTo>
                    <a:pt x="309" y="660"/>
                    <a:pt x="261" y="676"/>
                    <a:pt x="212" y="676"/>
                  </a:cubicBezTo>
                  <a:cubicBezTo>
                    <a:pt x="183" y="676"/>
                    <a:pt x="154" y="671"/>
                    <a:pt x="126" y="663"/>
                  </a:cubicBezTo>
                  <a:lnTo>
                    <a:pt x="114" y="663"/>
                  </a:lnTo>
                  <a:cubicBezTo>
                    <a:pt x="114" y="617"/>
                    <a:pt x="126" y="561"/>
                    <a:pt x="137" y="516"/>
                  </a:cubicBezTo>
                  <a:cubicBezTo>
                    <a:pt x="159" y="482"/>
                    <a:pt x="204" y="459"/>
                    <a:pt x="239" y="448"/>
                  </a:cubicBezTo>
                  <a:cubicBezTo>
                    <a:pt x="253" y="442"/>
                    <a:pt x="266" y="439"/>
                    <a:pt x="278" y="439"/>
                  </a:cubicBezTo>
                  <a:close/>
                  <a:moveTo>
                    <a:pt x="504" y="0"/>
                  </a:moveTo>
                  <a:cubicBezTo>
                    <a:pt x="388" y="0"/>
                    <a:pt x="278" y="69"/>
                    <a:pt x="194" y="154"/>
                  </a:cubicBezTo>
                  <a:cubicBezTo>
                    <a:pt x="58" y="313"/>
                    <a:pt x="1" y="539"/>
                    <a:pt x="23" y="730"/>
                  </a:cubicBezTo>
                  <a:cubicBezTo>
                    <a:pt x="33" y="749"/>
                    <a:pt x="42" y="768"/>
                    <a:pt x="58" y="768"/>
                  </a:cubicBezTo>
                  <a:cubicBezTo>
                    <a:pt x="61" y="768"/>
                    <a:pt x="65" y="767"/>
                    <a:pt x="69" y="765"/>
                  </a:cubicBezTo>
                  <a:cubicBezTo>
                    <a:pt x="80" y="776"/>
                    <a:pt x="91" y="776"/>
                    <a:pt x="91" y="776"/>
                  </a:cubicBezTo>
                  <a:cubicBezTo>
                    <a:pt x="123" y="781"/>
                    <a:pt x="152" y="784"/>
                    <a:pt x="180" y="784"/>
                  </a:cubicBezTo>
                  <a:cubicBezTo>
                    <a:pt x="273" y="784"/>
                    <a:pt x="350" y="752"/>
                    <a:pt x="420" y="674"/>
                  </a:cubicBezTo>
                  <a:cubicBezTo>
                    <a:pt x="476" y="607"/>
                    <a:pt x="498" y="482"/>
                    <a:pt x="420" y="414"/>
                  </a:cubicBezTo>
                  <a:cubicBezTo>
                    <a:pt x="387" y="386"/>
                    <a:pt x="352" y="376"/>
                    <a:pt x="315" y="376"/>
                  </a:cubicBezTo>
                  <a:cubicBezTo>
                    <a:pt x="262" y="376"/>
                    <a:pt x="206" y="399"/>
                    <a:pt x="159" y="426"/>
                  </a:cubicBezTo>
                  <a:cubicBezTo>
                    <a:pt x="182" y="369"/>
                    <a:pt x="204" y="323"/>
                    <a:pt x="227" y="278"/>
                  </a:cubicBezTo>
                  <a:cubicBezTo>
                    <a:pt x="317" y="109"/>
                    <a:pt x="476" y="64"/>
                    <a:pt x="657" y="64"/>
                  </a:cubicBezTo>
                  <a:cubicBezTo>
                    <a:pt x="668" y="64"/>
                    <a:pt x="668" y="52"/>
                    <a:pt x="668" y="52"/>
                  </a:cubicBezTo>
                  <a:cubicBezTo>
                    <a:pt x="614" y="16"/>
                    <a:pt x="558" y="0"/>
                    <a:pt x="504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5" name="Google Shape;1555;p59"/>
          <p:cNvSpPr/>
          <p:nvPr/>
        </p:nvSpPr>
        <p:spPr>
          <a:xfrm>
            <a:off x="7545617" y="1874511"/>
            <a:ext cx="967040" cy="500006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6" name="Google Shape;1556;p59"/>
          <p:cNvSpPr/>
          <p:nvPr/>
        </p:nvSpPr>
        <p:spPr>
          <a:xfrm flipH="1">
            <a:off x="3252851" y="844325"/>
            <a:ext cx="967040" cy="500006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ED2420E-627E-4099-92EB-6EB4E5C966C2}"/>
              </a:ext>
            </a:extLst>
          </p:cNvPr>
          <p:cNvGrpSpPr/>
          <p:nvPr/>
        </p:nvGrpSpPr>
        <p:grpSpPr>
          <a:xfrm>
            <a:off x="51380" y="971549"/>
            <a:ext cx="9041241" cy="3686419"/>
            <a:chOff x="51380" y="971549"/>
            <a:chExt cx="9041241" cy="368641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3A645CC-30B5-4A0C-928B-B0AF2C410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920" b="920"/>
            <a:stretch/>
          </p:blipFill>
          <p:spPr>
            <a:xfrm>
              <a:off x="51380" y="971549"/>
              <a:ext cx="9041241" cy="368641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C5E7C87-2758-4CE9-B97B-086547902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86200" y="971549"/>
              <a:ext cx="533400" cy="653845"/>
            </a:xfrm>
            <a:prstGeom prst="rect">
              <a:avLst/>
            </a:prstGeom>
          </p:spPr>
        </p:pic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0CBF25A3-F91F-4A2E-A65A-10558CAAEB9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209550"/>
            <a:ext cx="7702550" cy="573087"/>
          </a:xfrm>
        </p:spPr>
        <p:txBody>
          <a:bodyPr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Who is she? Who is he?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3600748-4447-4907-9282-F39F417B754A}"/>
              </a:ext>
            </a:extLst>
          </p:cNvPr>
          <p:cNvSpPr/>
          <p:nvPr/>
        </p:nvSpPr>
        <p:spPr>
          <a:xfrm>
            <a:off x="1295400" y="1581150"/>
            <a:ext cx="1524000" cy="1295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0A1EE05-C8AC-4A6F-9E85-C15064899B7A}"/>
              </a:ext>
            </a:extLst>
          </p:cNvPr>
          <p:cNvSpPr/>
          <p:nvPr/>
        </p:nvSpPr>
        <p:spPr>
          <a:xfrm>
            <a:off x="4114800" y="1581150"/>
            <a:ext cx="1524000" cy="1295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39E4138-2BC8-4273-B6F0-99A44E197A95}"/>
              </a:ext>
            </a:extLst>
          </p:cNvPr>
          <p:cNvSpPr/>
          <p:nvPr/>
        </p:nvSpPr>
        <p:spPr>
          <a:xfrm>
            <a:off x="7086600" y="1581150"/>
            <a:ext cx="1524000" cy="1295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63248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AEBBF1A-8F61-4F8D-B0EA-14797F02F684}"/>
              </a:ext>
            </a:extLst>
          </p:cNvPr>
          <p:cNvGrpSpPr/>
          <p:nvPr/>
        </p:nvGrpSpPr>
        <p:grpSpPr>
          <a:xfrm>
            <a:off x="51379" y="971550"/>
            <a:ext cx="9041241" cy="3686419"/>
            <a:chOff x="51380" y="971549"/>
            <a:chExt cx="9041241" cy="368641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3A645CC-30B5-4A0C-928B-B0AF2C410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920" b="920"/>
            <a:stretch/>
          </p:blipFill>
          <p:spPr>
            <a:xfrm>
              <a:off x="51380" y="971549"/>
              <a:ext cx="9041241" cy="368641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791A222-401A-471B-9812-6E815318F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10119" y="971549"/>
              <a:ext cx="533400" cy="653845"/>
            </a:xfrm>
            <a:prstGeom prst="rect">
              <a:avLst/>
            </a:prstGeom>
          </p:spPr>
        </p:pic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0CBF25A3-F91F-4A2E-A65A-10558CAAEB9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92243" y="285750"/>
            <a:ext cx="7702550" cy="573087"/>
          </a:xfrm>
        </p:spPr>
        <p:txBody>
          <a:bodyPr/>
          <a:lstStyle/>
          <a:p>
            <a:pPr algn="ctr"/>
            <a:r>
              <a:rPr lang="en-US" sz="3400" dirty="0">
                <a:latin typeface="Comic Sans MS" panose="030F0702030302020204" pitchFamily="66" charset="0"/>
              </a:rPr>
              <a:t>Which month do you see?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3600748-4447-4907-9282-F39F417B754A}"/>
              </a:ext>
            </a:extLst>
          </p:cNvPr>
          <p:cNvSpPr/>
          <p:nvPr/>
        </p:nvSpPr>
        <p:spPr>
          <a:xfrm>
            <a:off x="1090719" y="3105150"/>
            <a:ext cx="152400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0A1EE05-C8AC-4A6F-9E85-C15064899B7A}"/>
              </a:ext>
            </a:extLst>
          </p:cNvPr>
          <p:cNvSpPr/>
          <p:nvPr/>
        </p:nvSpPr>
        <p:spPr>
          <a:xfrm>
            <a:off x="3910118" y="3105150"/>
            <a:ext cx="152400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39E4138-2BC8-4273-B6F0-99A44E197A95}"/>
              </a:ext>
            </a:extLst>
          </p:cNvPr>
          <p:cNvSpPr/>
          <p:nvPr/>
        </p:nvSpPr>
        <p:spPr>
          <a:xfrm>
            <a:off x="6881919" y="3105150"/>
            <a:ext cx="152400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1369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6"/>
          <p:cNvSpPr txBox="1">
            <a:spLocks noGrp="1"/>
          </p:cNvSpPr>
          <p:nvPr>
            <p:ph type="subTitle" idx="1"/>
          </p:nvPr>
        </p:nvSpPr>
        <p:spPr>
          <a:xfrm>
            <a:off x="789782" y="2647878"/>
            <a:ext cx="5171400" cy="4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Lesson 1 - Period 2</a:t>
            </a:r>
            <a:endParaRPr sz="3200" dirty="0"/>
          </a:p>
        </p:txBody>
      </p:sp>
      <p:sp>
        <p:nvSpPr>
          <p:cNvPr id="438" name="Google Shape;438;p36"/>
          <p:cNvSpPr txBox="1">
            <a:spLocks noGrp="1"/>
          </p:cNvSpPr>
          <p:nvPr>
            <p:ph type="ctrTitle" idx="2"/>
          </p:nvPr>
        </p:nvSpPr>
        <p:spPr>
          <a:xfrm>
            <a:off x="669390" y="607746"/>
            <a:ext cx="6495418" cy="186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/>
            </a:r>
            <a:br>
              <a:rPr lang="en" sz="6000" dirty="0"/>
            </a:br>
            <a:r>
              <a:rPr lang="en" sz="6600" dirty="0"/>
              <a:t>Our sports day</a:t>
            </a:r>
            <a:endParaRPr sz="6600" dirty="0"/>
          </a:p>
        </p:txBody>
      </p:sp>
      <p:sp>
        <p:nvSpPr>
          <p:cNvPr id="439" name="Google Shape;439;p36"/>
          <p:cNvSpPr/>
          <p:nvPr/>
        </p:nvSpPr>
        <p:spPr>
          <a:xfrm>
            <a:off x="5701578" y="1043592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36"/>
          <p:cNvSpPr/>
          <p:nvPr/>
        </p:nvSpPr>
        <p:spPr>
          <a:xfrm>
            <a:off x="6986175" y="3701675"/>
            <a:ext cx="1228200" cy="1971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6"/>
          <p:cNvSpPr/>
          <p:nvPr/>
        </p:nvSpPr>
        <p:spPr>
          <a:xfrm>
            <a:off x="5589350" y="4453650"/>
            <a:ext cx="1228200" cy="1971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2" name="Google Shape;442;p36"/>
          <p:cNvGrpSpPr/>
          <p:nvPr/>
        </p:nvGrpSpPr>
        <p:grpSpPr>
          <a:xfrm>
            <a:off x="5629078" y="2592091"/>
            <a:ext cx="1321353" cy="1999582"/>
            <a:chOff x="859237" y="4431205"/>
            <a:chExt cx="378427" cy="572684"/>
          </a:xfrm>
        </p:grpSpPr>
        <p:sp>
          <p:nvSpPr>
            <p:cNvPr id="443" name="Google Shape;443;p36"/>
            <p:cNvSpPr/>
            <p:nvPr/>
          </p:nvSpPr>
          <p:spPr>
            <a:xfrm>
              <a:off x="859237" y="4661287"/>
              <a:ext cx="148836" cy="113501"/>
            </a:xfrm>
            <a:custGeom>
              <a:avLst/>
              <a:gdLst/>
              <a:ahLst/>
              <a:cxnLst/>
              <a:rect l="l" t="t" r="r" b="b"/>
              <a:pathLst>
                <a:path w="3336" h="2544" extrusionOk="0">
                  <a:moveTo>
                    <a:pt x="2838" y="1"/>
                  </a:moveTo>
                  <a:cubicBezTo>
                    <a:pt x="2595" y="78"/>
                    <a:pt x="2071" y="1507"/>
                    <a:pt x="1857" y="1507"/>
                  </a:cubicBezTo>
                  <a:cubicBezTo>
                    <a:pt x="1852" y="1507"/>
                    <a:pt x="1848" y="1506"/>
                    <a:pt x="1843" y="1504"/>
                  </a:cubicBezTo>
                  <a:cubicBezTo>
                    <a:pt x="1662" y="1448"/>
                    <a:pt x="1109" y="1075"/>
                    <a:pt x="1109" y="1075"/>
                  </a:cubicBezTo>
                  <a:cubicBezTo>
                    <a:pt x="1109" y="1075"/>
                    <a:pt x="1425" y="396"/>
                    <a:pt x="973" y="363"/>
                  </a:cubicBezTo>
                  <a:cubicBezTo>
                    <a:pt x="973" y="363"/>
                    <a:pt x="789" y="153"/>
                    <a:pt x="661" y="153"/>
                  </a:cubicBezTo>
                  <a:cubicBezTo>
                    <a:pt x="599" y="153"/>
                    <a:pt x="551" y="203"/>
                    <a:pt x="543" y="351"/>
                  </a:cubicBezTo>
                  <a:cubicBezTo>
                    <a:pt x="543" y="351"/>
                    <a:pt x="0" y="894"/>
                    <a:pt x="792" y="1177"/>
                  </a:cubicBezTo>
                  <a:cubicBezTo>
                    <a:pt x="792" y="1177"/>
                    <a:pt x="1346" y="2409"/>
                    <a:pt x="1888" y="2534"/>
                  </a:cubicBezTo>
                  <a:cubicBezTo>
                    <a:pt x="1917" y="2541"/>
                    <a:pt x="1946" y="2544"/>
                    <a:pt x="1976" y="2544"/>
                  </a:cubicBezTo>
                  <a:cubicBezTo>
                    <a:pt x="2492" y="2544"/>
                    <a:pt x="3099" y="1572"/>
                    <a:pt x="3099" y="1572"/>
                  </a:cubicBezTo>
                  <a:cubicBezTo>
                    <a:pt x="3099" y="1572"/>
                    <a:pt x="3336" y="12"/>
                    <a:pt x="2838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6"/>
            <p:cNvSpPr/>
            <p:nvPr/>
          </p:nvSpPr>
          <p:spPr>
            <a:xfrm>
              <a:off x="960603" y="4661287"/>
              <a:ext cx="47470" cy="109039"/>
            </a:xfrm>
            <a:custGeom>
              <a:avLst/>
              <a:gdLst/>
              <a:ahLst/>
              <a:cxnLst/>
              <a:rect l="l" t="t" r="r" b="b"/>
              <a:pathLst>
                <a:path w="1064" h="2444" extrusionOk="0">
                  <a:moveTo>
                    <a:pt x="566" y="1"/>
                  </a:moveTo>
                  <a:cubicBezTo>
                    <a:pt x="544" y="12"/>
                    <a:pt x="510" y="34"/>
                    <a:pt x="488" y="57"/>
                  </a:cubicBezTo>
                  <a:cubicBezTo>
                    <a:pt x="453" y="634"/>
                    <a:pt x="329" y="1188"/>
                    <a:pt x="204" y="1742"/>
                  </a:cubicBezTo>
                  <a:cubicBezTo>
                    <a:pt x="148" y="1979"/>
                    <a:pt x="91" y="2228"/>
                    <a:pt x="1" y="2444"/>
                  </a:cubicBezTo>
                  <a:cubicBezTo>
                    <a:pt x="431" y="2206"/>
                    <a:pt x="827" y="1572"/>
                    <a:pt x="827" y="1572"/>
                  </a:cubicBezTo>
                  <a:cubicBezTo>
                    <a:pt x="827" y="1572"/>
                    <a:pt x="1064" y="12"/>
                    <a:pt x="566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6"/>
            <p:cNvSpPr/>
            <p:nvPr/>
          </p:nvSpPr>
          <p:spPr>
            <a:xfrm>
              <a:off x="876860" y="4676411"/>
              <a:ext cx="28821" cy="26323"/>
            </a:xfrm>
            <a:custGeom>
              <a:avLst/>
              <a:gdLst/>
              <a:ahLst/>
              <a:cxnLst/>
              <a:rect l="l" t="t" r="r" b="b"/>
              <a:pathLst>
                <a:path w="646" h="590" extrusionOk="0">
                  <a:moveTo>
                    <a:pt x="521" y="295"/>
                  </a:moveTo>
                  <a:cubicBezTo>
                    <a:pt x="533" y="340"/>
                    <a:pt x="533" y="374"/>
                    <a:pt x="521" y="397"/>
                  </a:cubicBezTo>
                  <a:cubicBezTo>
                    <a:pt x="498" y="431"/>
                    <a:pt x="465" y="442"/>
                    <a:pt x="442" y="454"/>
                  </a:cubicBezTo>
                  <a:cubicBezTo>
                    <a:pt x="442" y="442"/>
                    <a:pt x="442" y="431"/>
                    <a:pt x="430" y="419"/>
                  </a:cubicBezTo>
                  <a:cubicBezTo>
                    <a:pt x="420" y="374"/>
                    <a:pt x="374" y="340"/>
                    <a:pt x="340" y="306"/>
                  </a:cubicBezTo>
                  <a:lnTo>
                    <a:pt x="340" y="306"/>
                  </a:lnTo>
                  <a:cubicBezTo>
                    <a:pt x="352" y="318"/>
                    <a:pt x="374" y="318"/>
                    <a:pt x="385" y="318"/>
                  </a:cubicBezTo>
                  <a:cubicBezTo>
                    <a:pt x="430" y="318"/>
                    <a:pt x="465" y="306"/>
                    <a:pt x="521" y="295"/>
                  </a:cubicBezTo>
                  <a:close/>
                  <a:moveTo>
                    <a:pt x="167" y="0"/>
                  </a:moveTo>
                  <a:cubicBezTo>
                    <a:pt x="155" y="0"/>
                    <a:pt x="148" y="1"/>
                    <a:pt x="148" y="1"/>
                  </a:cubicBezTo>
                  <a:cubicBezTo>
                    <a:pt x="136" y="1"/>
                    <a:pt x="136" y="1"/>
                    <a:pt x="136" y="12"/>
                  </a:cubicBezTo>
                  <a:cubicBezTo>
                    <a:pt x="136" y="24"/>
                    <a:pt x="136" y="24"/>
                    <a:pt x="148" y="24"/>
                  </a:cubicBezTo>
                  <a:cubicBezTo>
                    <a:pt x="148" y="24"/>
                    <a:pt x="156" y="23"/>
                    <a:pt x="169" y="23"/>
                  </a:cubicBezTo>
                  <a:cubicBezTo>
                    <a:pt x="200" y="23"/>
                    <a:pt x="262" y="29"/>
                    <a:pt x="317" y="69"/>
                  </a:cubicBezTo>
                  <a:cubicBezTo>
                    <a:pt x="284" y="92"/>
                    <a:pt x="239" y="114"/>
                    <a:pt x="227" y="148"/>
                  </a:cubicBezTo>
                  <a:cubicBezTo>
                    <a:pt x="204" y="170"/>
                    <a:pt x="204" y="193"/>
                    <a:pt x="204" y="216"/>
                  </a:cubicBezTo>
                  <a:cubicBezTo>
                    <a:pt x="216" y="227"/>
                    <a:pt x="216" y="238"/>
                    <a:pt x="227" y="250"/>
                  </a:cubicBezTo>
                  <a:cubicBezTo>
                    <a:pt x="153" y="222"/>
                    <a:pt x="87" y="202"/>
                    <a:pt x="40" y="202"/>
                  </a:cubicBezTo>
                  <a:cubicBezTo>
                    <a:pt x="30" y="202"/>
                    <a:pt x="21" y="203"/>
                    <a:pt x="12" y="205"/>
                  </a:cubicBezTo>
                  <a:cubicBezTo>
                    <a:pt x="1" y="205"/>
                    <a:pt x="1" y="205"/>
                    <a:pt x="1" y="216"/>
                  </a:cubicBezTo>
                  <a:cubicBezTo>
                    <a:pt x="1" y="227"/>
                    <a:pt x="1" y="227"/>
                    <a:pt x="12" y="227"/>
                  </a:cubicBezTo>
                  <a:cubicBezTo>
                    <a:pt x="18" y="227"/>
                    <a:pt x="23" y="226"/>
                    <a:pt x="30" y="226"/>
                  </a:cubicBezTo>
                  <a:cubicBezTo>
                    <a:pt x="123" y="226"/>
                    <a:pt x="344" y="304"/>
                    <a:pt x="408" y="431"/>
                  </a:cubicBezTo>
                  <a:cubicBezTo>
                    <a:pt x="430" y="464"/>
                    <a:pt x="442" y="510"/>
                    <a:pt x="408" y="532"/>
                  </a:cubicBezTo>
                  <a:cubicBezTo>
                    <a:pt x="390" y="557"/>
                    <a:pt x="355" y="568"/>
                    <a:pt x="313" y="568"/>
                  </a:cubicBezTo>
                  <a:cubicBezTo>
                    <a:pt x="277" y="568"/>
                    <a:pt x="235" y="559"/>
                    <a:pt x="193" y="544"/>
                  </a:cubicBezTo>
                  <a:cubicBezTo>
                    <a:pt x="193" y="544"/>
                    <a:pt x="182" y="544"/>
                    <a:pt x="182" y="555"/>
                  </a:cubicBezTo>
                  <a:lnTo>
                    <a:pt x="182" y="567"/>
                  </a:lnTo>
                  <a:cubicBezTo>
                    <a:pt x="227" y="589"/>
                    <a:pt x="272" y="589"/>
                    <a:pt x="317" y="589"/>
                  </a:cubicBezTo>
                  <a:cubicBezTo>
                    <a:pt x="363" y="589"/>
                    <a:pt x="408" y="577"/>
                    <a:pt x="430" y="555"/>
                  </a:cubicBezTo>
                  <a:cubicBezTo>
                    <a:pt x="442" y="544"/>
                    <a:pt x="453" y="510"/>
                    <a:pt x="453" y="476"/>
                  </a:cubicBezTo>
                  <a:cubicBezTo>
                    <a:pt x="465" y="464"/>
                    <a:pt x="521" y="454"/>
                    <a:pt x="544" y="408"/>
                  </a:cubicBezTo>
                  <a:cubicBezTo>
                    <a:pt x="555" y="374"/>
                    <a:pt x="555" y="340"/>
                    <a:pt x="544" y="295"/>
                  </a:cubicBezTo>
                  <a:cubicBezTo>
                    <a:pt x="566" y="283"/>
                    <a:pt x="601" y="273"/>
                    <a:pt x="634" y="261"/>
                  </a:cubicBezTo>
                  <a:cubicBezTo>
                    <a:pt x="646" y="261"/>
                    <a:pt x="646" y="261"/>
                    <a:pt x="646" y="250"/>
                  </a:cubicBezTo>
                  <a:cubicBezTo>
                    <a:pt x="634" y="238"/>
                    <a:pt x="634" y="238"/>
                    <a:pt x="623" y="238"/>
                  </a:cubicBezTo>
                  <a:cubicBezTo>
                    <a:pt x="531" y="274"/>
                    <a:pt x="448" y="291"/>
                    <a:pt x="382" y="291"/>
                  </a:cubicBezTo>
                  <a:cubicBezTo>
                    <a:pt x="343" y="291"/>
                    <a:pt x="309" y="285"/>
                    <a:pt x="284" y="273"/>
                  </a:cubicBezTo>
                  <a:cubicBezTo>
                    <a:pt x="261" y="250"/>
                    <a:pt x="239" y="238"/>
                    <a:pt x="227" y="205"/>
                  </a:cubicBezTo>
                  <a:cubicBezTo>
                    <a:pt x="227" y="193"/>
                    <a:pt x="227" y="170"/>
                    <a:pt x="239" y="160"/>
                  </a:cubicBezTo>
                  <a:cubicBezTo>
                    <a:pt x="295" y="92"/>
                    <a:pt x="476" y="35"/>
                    <a:pt x="578" y="35"/>
                  </a:cubicBezTo>
                  <a:cubicBezTo>
                    <a:pt x="589" y="35"/>
                    <a:pt x="589" y="35"/>
                    <a:pt x="589" y="24"/>
                  </a:cubicBezTo>
                  <a:cubicBezTo>
                    <a:pt x="589" y="24"/>
                    <a:pt x="589" y="12"/>
                    <a:pt x="578" y="12"/>
                  </a:cubicBezTo>
                  <a:cubicBezTo>
                    <a:pt x="521" y="12"/>
                    <a:pt x="430" y="35"/>
                    <a:pt x="352" y="57"/>
                  </a:cubicBezTo>
                  <a:cubicBezTo>
                    <a:pt x="276" y="7"/>
                    <a:pt x="200" y="0"/>
                    <a:pt x="167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6"/>
            <p:cNvSpPr/>
            <p:nvPr/>
          </p:nvSpPr>
          <p:spPr>
            <a:xfrm>
              <a:off x="935395" y="4820742"/>
              <a:ext cx="82805" cy="178192"/>
            </a:xfrm>
            <a:custGeom>
              <a:avLst/>
              <a:gdLst/>
              <a:ahLst/>
              <a:cxnLst/>
              <a:rect l="l" t="t" r="r" b="b"/>
              <a:pathLst>
                <a:path w="1856" h="3994" extrusionOk="0">
                  <a:moveTo>
                    <a:pt x="1109" y="0"/>
                  </a:moveTo>
                  <a:cubicBezTo>
                    <a:pt x="1109" y="0"/>
                    <a:pt x="0" y="611"/>
                    <a:pt x="0" y="1470"/>
                  </a:cubicBezTo>
                  <a:cubicBezTo>
                    <a:pt x="12" y="2341"/>
                    <a:pt x="475" y="3642"/>
                    <a:pt x="475" y="3642"/>
                  </a:cubicBezTo>
                  <a:cubicBezTo>
                    <a:pt x="475" y="3642"/>
                    <a:pt x="57" y="3913"/>
                    <a:pt x="114" y="3969"/>
                  </a:cubicBezTo>
                  <a:cubicBezTo>
                    <a:pt x="129" y="3985"/>
                    <a:pt x="202" y="3994"/>
                    <a:pt x="299" y="3994"/>
                  </a:cubicBezTo>
                  <a:cubicBezTo>
                    <a:pt x="548" y="3994"/>
                    <a:pt x="953" y="3935"/>
                    <a:pt x="928" y="3788"/>
                  </a:cubicBezTo>
                  <a:cubicBezTo>
                    <a:pt x="928" y="3788"/>
                    <a:pt x="1301" y="2375"/>
                    <a:pt x="1053" y="1640"/>
                  </a:cubicBezTo>
                  <a:lnTo>
                    <a:pt x="1855" y="1097"/>
                  </a:lnTo>
                  <a:lnTo>
                    <a:pt x="1109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6"/>
            <p:cNvSpPr/>
            <p:nvPr/>
          </p:nvSpPr>
          <p:spPr>
            <a:xfrm>
              <a:off x="922278" y="4970962"/>
              <a:ext cx="61123" cy="30294"/>
            </a:xfrm>
            <a:custGeom>
              <a:avLst/>
              <a:gdLst/>
              <a:ahLst/>
              <a:cxnLst/>
              <a:rect l="l" t="t" r="r" b="b"/>
              <a:pathLst>
                <a:path w="1370" h="679" extrusionOk="0">
                  <a:moveTo>
                    <a:pt x="742" y="1"/>
                  </a:moveTo>
                  <a:cubicBezTo>
                    <a:pt x="725" y="1"/>
                    <a:pt x="704" y="8"/>
                    <a:pt x="679" y="26"/>
                  </a:cubicBezTo>
                  <a:cubicBezTo>
                    <a:pt x="623" y="71"/>
                    <a:pt x="623" y="285"/>
                    <a:pt x="623" y="285"/>
                  </a:cubicBezTo>
                  <a:cubicBezTo>
                    <a:pt x="623" y="285"/>
                    <a:pt x="0" y="534"/>
                    <a:pt x="46" y="625"/>
                  </a:cubicBezTo>
                  <a:cubicBezTo>
                    <a:pt x="74" y="661"/>
                    <a:pt x="220" y="678"/>
                    <a:pt x="406" y="678"/>
                  </a:cubicBezTo>
                  <a:cubicBezTo>
                    <a:pt x="748" y="678"/>
                    <a:pt x="1221" y="618"/>
                    <a:pt x="1324" y="501"/>
                  </a:cubicBezTo>
                  <a:cubicBezTo>
                    <a:pt x="1369" y="456"/>
                    <a:pt x="1312" y="240"/>
                    <a:pt x="1312" y="240"/>
                  </a:cubicBezTo>
                  <a:cubicBezTo>
                    <a:pt x="1312" y="240"/>
                    <a:pt x="1220" y="326"/>
                    <a:pt x="1036" y="326"/>
                  </a:cubicBezTo>
                  <a:cubicBezTo>
                    <a:pt x="971" y="326"/>
                    <a:pt x="893" y="315"/>
                    <a:pt x="804" y="285"/>
                  </a:cubicBezTo>
                  <a:cubicBezTo>
                    <a:pt x="804" y="285"/>
                    <a:pt x="845" y="1"/>
                    <a:pt x="74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6"/>
            <p:cNvSpPr/>
            <p:nvPr/>
          </p:nvSpPr>
          <p:spPr>
            <a:xfrm>
              <a:off x="921966" y="4988407"/>
              <a:ext cx="63576" cy="15481"/>
            </a:xfrm>
            <a:custGeom>
              <a:avLst/>
              <a:gdLst/>
              <a:ahLst/>
              <a:cxnLst/>
              <a:rect l="l" t="t" r="r" b="b"/>
              <a:pathLst>
                <a:path w="1425" h="347" extrusionOk="0">
                  <a:moveTo>
                    <a:pt x="871" y="0"/>
                  </a:moveTo>
                  <a:cubicBezTo>
                    <a:pt x="850" y="0"/>
                    <a:pt x="827" y="24"/>
                    <a:pt x="844" y="42"/>
                  </a:cubicBezTo>
                  <a:cubicBezTo>
                    <a:pt x="890" y="87"/>
                    <a:pt x="924" y="143"/>
                    <a:pt x="969" y="200"/>
                  </a:cubicBezTo>
                  <a:cubicBezTo>
                    <a:pt x="946" y="200"/>
                    <a:pt x="924" y="200"/>
                    <a:pt x="912" y="211"/>
                  </a:cubicBezTo>
                  <a:cubicBezTo>
                    <a:pt x="856" y="155"/>
                    <a:pt x="811" y="87"/>
                    <a:pt x="766" y="30"/>
                  </a:cubicBezTo>
                  <a:cubicBezTo>
                    <a:pt x="762" y="20"/>
                    <a:pt x="755" y="16"/>
                    <a:pt x="748" y="16"/>
                  </a:cubicBezTo>
                  <a:cubicBezTo>
                    <a:pt x="733" y="16"/>
                    <a:pt x="715" y="37"/>
                    <a:pt x="731" y="53"/>
                  </a:cubicBezTo>
                  <a:cubicBezTo>
                    <a:pt x="766" y="110"/>
                    <a:pt x="811" y="166"/>
                    <a:pt x="844" y="223"/>
                  </a:cubicBezTo>
                  <a:cubicBezTo>
                    <a:pt x="751" y="235"/>
                    <a:pt x="653" y="242"/>
                    <a:pt x="555" y="242"/>
                  </a:cubicBezTo>
                  <a:cubicBezTo>
                    <a:pt x="392" y="242"/>
                    <a:pt x="228" y="224"/>
                    <a:pt x="87" y="188"/>
                  </a:cubicBezTo>
                  <a:cubicBezTo>
                    <a:pt x="84" y="188"/>
                    <a:pt x="80" y="188"/>
                    <a:pt x="77" y="188"/>
                  </a:cubicBezTo>
                  <a:cubicBezTo>
                    <a:pt x="17" y="188"/>
                    <a:pt x="0" y="280"/>
                    <a:pt x="64" y="291"/>
                  </a:cubicBezTo>
                  <a:cubicBezTo>
                    <a:pt x="211" y="327"/>
                    <a:pt x="371" y="346"/>
                    <a:pt x="535" y="346"/>
                  </a:cubicBezTo>
                  <a:cubicBezTo>
                    <a:pt x="828" y="346"/>
                    <a:pt x="1130" y="285"/>
                    <a:pt x="1376" y="155"/>
                  </a:cubicBezTo>
                  <a:cubicBezTo>
                    <a:pt x="1424" y="136"/>
                    <a:pt x="1407" y="58"/>
                    <a:pt x="1358" y="58"/>
                  </a:cubicBezTo>
                  <a:cubicBezTo>
                    <a:pt x="1350" y="58"/>
                    <a:pt x="1341" y="60"/>
                    <a:pt x="1331" y="65"/>
                  </a:cubicBezTo>
                  <a:cubicBezTo>
                    <a:pt x="1241" y="110"/>
                    <a:pt x="1127" y="155"/>
                    <a:pt x="1025" y="188"/>
                  </a:cubicBezTo>
                  <a:lnTo>
                    <a:pt x="1025" y="178"/>
                  </a:lnTo>
                  <a:cubicBezTo>
                    <a:pt x="969" y="132"/>
                    <a:pt x="935" y="65"/>
                    <a:pt x="890" y="8"/>
                  </a:cubicBezTo>
                  <a:cubicBezTo>
                    <a:pt x="884" y="2"/>
                    <a:pt x="878" y="0"/>
                    <a:pt x="8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6"/>
            <p:cNvSpPr/>
            <p:nvPr/>
          </p:nvSpPr>
          <p:spPr>
            <a:xfrm>
              <a:off x="938964" y="4975959"/>
              <a:ext cx="20701" cy="11065"/>
            </a:xfrm>
            <a:custGeom>
              <a:avLst/>
              <a:gdLst/>
              <a:ahLst/>
              <a:cxnLst/>
              <a:rect l="l" t="t" r="r" b="b"/>
              <a:pathLst>
                <a:path w="464" h="248" extrusionOk="0">
                  <a:moveTo>
                    <a:pt x="362" y="49"/>
                  </a:moveTo>
                  <a:cubicBezTo>
                    <a:pt x="373" y="49"/>
                    <a:pt x="350" y="72"/>
                    <a:pt x="339" y="72"/>
                  </a:cubicBezTo>
                  <a:lnTo>
                    <a:pt x="305" y="106"/>
                  </a:lnTo>
                  <a:lnTo>
                    <a:pt x="294" y="106"/>
                  </a:lnTo>
                  <a:cubicBezTo>
                    <a:pt x="317" y="83"/>
                    <a:pt x="339" y="60"/>
                    <a:pt x="362" y="49"/>
                  </a:cubicBezTo>
                  <a:close/>
                  <a:moveTo>
                    <a:pt x="113" y="70"/>
                  </a:moveTo>
                  <a:cubicBezTo>
                    <a:pt x="116" y="70"/>
                    <a:pt x="119" y="70"/>
                    <a:pt x="124" y="72"/>
                  </a:cubicBezTo>
                  <a:cubicBezTo>
                    <a:pt x="147" y="83"/>
                    <a:pt x="169" y="106"/>
                    <a:pt x="192" y="128"/>
                  </a:cubicBezTo>
                  <a:lnTo>
                    <a:pt x="181" y="128"/>
                  </a:lnTo>
                  <a:cubicBezTo>
                    <a:pt x="158" y="117"/>
                    <a:pt x="147" y="106"/>
                    <a:pt x="124" y="95"/>
                  </a:cubicBezTo>
                  <a:cubicBezTo>
                    <a:pt x="124" y="95"/>
                    <a:pt x="100" y="70"/>
                    <a:pt x="113" y="70"/>
                  </a:cubicBezTo>
                  <a:close/>
                  <a:moveTo>
                    <a:pt x="366" y="0"/>
                  </a:moveTo>
                  <a:cubicBezTo>
                    <a:pt x="316" y="0"/>
                    <a:pt x="261" y="53"/>
                    <a:pt x="226" y="106"/>
                  </a:cubicBezTo>
                  <a:cubicBezTo>
                    <a:pt x="199" y="61"/>
                    <a:pt x="151" y="16"/>
                    <a:pt x="110" y="16"/>
                  </a:cubicBezTo>
                  <a:cubicBezTo>
                    <a:pt x="99" y="16"/>
                    <a:pt x="88" y="20"/>
                    <a:pt x="79" y="27"/>
                  </a:cubicBezTo>
                  <a:cubicBezTo>
                    <a:pt x="0" y="95"/>
                    <a:pt x="124" y="163"/>
                    <a:pt x="192" y="196"/>
                  </a:cubicBezTo>
                  <a:lnTo>
                    <a:pt x="204" y="208"/>
                  </a:lnTo>
                  <a:cubicBezTo>
                    <a:pt x="226" y="208"/>
                    <a:pt x="237" y="219"/>
                    <a:pt x="249" y="230"/>
                  </a:cubicBezTo>
                  <a:cubicBezTo>
                    <a:pt x="253" y="243"/>
                    <a:pt x="261" y="247"/>
                    <a:pt x="270" y="247"/>
                  </a:cubicBezTo>
                  <a:cubicBezTo>
                    <a:pt x="285" y="247"/>
                    <a:pt x="301" y="233"/>
                    <a:pt x="294" y="219"/>
                  </a:cubicBezTo>
                  <a:cubicBezTo>
                    <a:pt x="282" y="196"/>
                    <a:pt x="271" y="185"/>
                    <a:pt x="260" y="173"/>
                  </a:cubicBezTo>
                  <a:cubicBezTo>
                    <a:pt x="328" y="151"/>
                    <a:pt x="463" y="83"/>
                    <a:pt x="407" y="15"/>
                  </a:cubicBezTo>
                  <a:cubicBezTo>
                    <a:pt x="394" y="5"/>
                    <a:pt x="380" y="0"/>
                    <a:pt x="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6"/>
            <p:cNvSpPr/>
            <p:nvPr/>
          </p:nvSpPr>
          <p:spPr>
            <a:xfrm>
              <a:off x="937537" y="4986132"/>
              <a:ext cx="7005" cy="6603"/>
            </a:xfrm>
            <a:custGeom>
              <a:avLst/>
              <a:gdLst/>
              <a:ahLst/>
              <a:cxnLst/>
              <a:rect l="l" t="t" r="r" b="b"/>
              <a:pathLst>
                <a:path w="157" h="148" extrusionOk="0">
                  <a:moveTo>
                    <a:pt x="45" y="0"/>
                  </a:moveTo>
                  <a:cubicBezTo>
                    <a:pt x="24" y="0"/>
                    <a:pt x="1" y="28"/>
                    <a:pt x="20" y="48"/>
                  </a:cubicBezTo>
                  <a:cubicBezTo>
                    <a:pt x="55" y="70"/>
                    <a:pt x="100" y="81"/>
                    <a:pt x="100" y="126"/>
                  </a:cubicBezTo>
                  <a:cubicBezTo>
                    <a:pt x="105" y="142"/>
                    <a:pt x="117" y="148"/>
                    <a:pt x="128" y="148"/>
                  </a:cubicBezTo>
                  <a:cubicBezTo>
                    <a:pt x="142" y="148"/>
                    <a:pt x="156" y="139"/>
                    <a:pt x="156" y="126"/>
                  </a:cubicBezTo>
                  <a:cubicBezTo>
                    <a:pt x="156" y="59"/>
                    <a:pt x="100" y="36"/>
                    <a:pt x="55" y="2"/>
                  </a:cubicBezTo>
                  <a:cubicBezTo>
                    <a:pt x="52" y="1"/>
                    <a:pt x="48" y="0"/>
                    <a:pt x="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6"/>
            <p:cNvSpPr/>
            <p:nvPr/>
          </p:nvSpPr>
          <p:spPr>
            <a:xfrm>
              <a:off x="941731" y="4984392"/>
              <a:ext cx="7138" cy="6826"/>
            </a:xfrm>
            <a:custGeom>
              <a:avLst/>
              <a:gdLst/>
              <a:ahLst/>
              <a:cxnLst/>
              <a:rect l="l" t="t" r="r" b="b"/>
              <a:pathLst>
                <a:path w="160" h="153" extrusionOk="0">
                  <a:moveTo>
                    <a:pt x="27" y="1"/>
                  </a:moveTo>
                  <a:cubicBezTo>
                    <a:pt x="10" y="1"/>
                    <a:pt x="1" y="34"/>
                    <a:pt x="29" y="52"/>
                  </a:cubicBezTo>
                  <a:cubicBezTo>
                    <a:pt x="62" y="75"/>
                    <a:pt x="96" y="87"/>
                    <a:pt x="107" y="132"/>
                  </a:cubicBezTo>
                  <a:cubicBezTo>
                    <a:pt x="112" y="146"/>
                    <a:pt x="123" y="152"/>
                    <a:pt x="133" y="152"/>
                  </a:cubicBezTo>
                  <a:cubicBezTo>
                    <a:pt x="147" y="152"/>
                    <a:pt x="159" y="140"/>
                    <a:pt x="152" y="120"/>
                  </a:cubicBezTo>
                  <a:cubicBezTo>
                    <a:pt x="142" y="64"/>
                    <a:pt x="96" y="30"/>
                    <a:pt x="39" y="7"/>
                  </a:cubicBezTo>
                  <a:cubicBezTo>
                    <a:pt x="35" y="3"/>
                    <a:pt x="31" y="1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6"/>
            <p:cNvSpPr/>
            <p:nvPr/>
          </p:nvSpPr>
          <p:spPr>
            <a:xfrm>
              <a:off x="956097" y="4820742"/>
              <a:ext cx="62104" cy="92888"/>
            </a:xfrm>
            <a:custGeom>
              <a:avLst/>
              <a:gdLst/>
              <a:ahLst/>
              <a:cxnLst/>
              <a:rect l="l" t="t" r="r" b="b"/>
              <a:pathLst>
                <a:path w="1392" h="2082" extrusionOk="0">
                  <a:moveTo>
                    <a:pt x="645" y="0"/>
                  </a:moveTo>
                  <a:cubicBezTo>
                    <a:pt x="645" y="0"/>
                    <a:pt x="305" y="181"/>
                    <a:pt x="1" y="486"/>
                  </a:cubicBezTo>
                  <a:cubicBezTo>
                    <a:pt x="147" y="747"/>
                    <a:pt x="272" y="1006"/>
                    <a:pt x="362" y="1278"/>
                  </a:cubicBezTo>
                  <a:cubicBezTo>
                    <a:pt x="453" y="1538"/>
                    <a:pt x="566" y="1810"/>
                    <a:pt x="667" y="2081"/>
                  </a:cubicBezTo>
                  <a:cubicBezTo>
                    <a:pt x="656" y="1923"/>
                    <a:pt x="622" y="1764"/>
                    <a:pt x="589" y="1640"/>
                  </a:cubicBezTo>
                  <a:lnTo>
                    <a:pt x="1391" y="1097"/>
                  </a:lnTo>
                  <a:lnTo>
                    <a:pt x="645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6"/>
            <p:cNvSpPr/>
            <p:nvPr/>
          </p:nvSpPr>
          <p:spPr>
            <a:xfrm>
              <a:off x="1045908" y="4830290"/>
              <a:ext cx="179575" cy="82805"/>
            </a:xfrm>
            <a:custGeom>
              <a:avLst/>
              <a:gdLst/>
              <a:ahLst/>
              <a:cxnLst/>
              <a:rect l="l" t="t" r="r" b="b"/>
              <a:pathLst>
                <a:path w="4025" h="1856" extrusionOk="0">
                  <a:moveTo>
                    <a:pt x="1109" y="1"/>
                  </a:moveTo>
                  <a:lnTo>
                    <a:pt x="0" y="747"/>
                  </a:lnTo>
                  <a:cubicBezTo>
                    <a:pt x="0" y="747"/>
                    <a:pt x="599" y="1855"/>
                    <a:pt x="1470" y="1855"/>
                  </a:cubicBezTo>
                  <a:cubicBezTo>
                    <a:pt x="2330" y="1844"/>
                    <a:pt x="3630" y="1403"/>
                    <a:pt x="3630" y="1403"/>
                  </a:cubicBezTo>
                  <a:cubicBezTo>
                    <a:pt x="3630" y="1403"/>
                    <a:pt x="3867" y="1759"/>
                    <a:pt x="3945" y="1759"/>
                  </a:cubicBezTo>
                  <a:cubicBezTo>
                    <a:pt x="3950" y="1759"/>
                    <a:pt x="3955" y="1758"/>
                    <a:pt x="3958" y="1754"/>
                  </a:cubicBezTo>
                  <a:cubicBezTo>
                    <a:pt x="4025" y="1698"/>
                    <a:pt x="3993" y="939"/>
                    <a:pt x="3801" y="939"/>
                  </a:cubicBezTo>
                  <a:cubicBezTo>
                    <a:pt x="3797" y="939"/>
                    <a:pt x="3793" y="939"/>
                    <a:pt x="3788" y="940"/>
                  </a:cubicBezTo>
                  <a:cubicBezTo>
                    <a:pt x="3788" y="940"/>
                    <a:pt x="2999" y="729"/>
                    <a:pt x="2290" y="729"/>
                  </a:cubicBezTo>
                  <a:cubicBezTo>
                    <a:pt x="2053" y="729"/>
                    <a:pt x="1826" y="753"/>
                    <a:pt x="1640" y="815"/>
                  </a:cubicBezTo>
                  <a:lnTo>
                    <a:pt x="1109" y="1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6"/>
            <p:cNvSpPr/>
            <p:nvPr/>
          </p:nvSpPr>
          <p:spPr>
            <a:xfrm>
              <a:off x="1193585" y="4867098"/>
              <a:ext cx="34487" cy="58178"/>
            </a:xfrm>
            <a:custGeom>
              <a:avLst/>
              <a:gdLst/>
              <a:ahLst/>
              <a:cxnLst/>
              <a:rect l="l" t="t" r="r" b="b"/>
              <a:pathLst>
                <a:path w="773" h="1304" extrusionOk="0">
                  <a:moveTo>
                    <a:pt x="492" y="0"/>
                  </a:moveTo>
                  <a:cubicBezTo>
                    <a:pt x="412" y="0"/>
                    <a:pt x="297" y="24"/>
                    <a:pt x="297" y="24"/>
                  </a:cubicBezTo>
                  <a:cubicBezTo>
                    <a:pt x="297" y="24"/>
                    <a:pt x="456" y="193"/>
                    <a:pt x="343" y="544"/>
                  </a:cubicBezTo>
                  <a:cubicBezTo>
                    <a:pt x="343" y="544"/>
                    <a:pt x="270" y="532"/>
                    <a:pt x="197" y="532"/>
                  </a:cubicBezTo>
                  <a:cubicBezTo>
                    <a:pt x="99" y="532"/>
                    <a:pt x="0" y="554"/>
                    <a:pt x="71" y="658"/>
                  </a:cubicBezTo>
                  <a:cubicBezTo>
                    <a:pt x="116" y="714"/>
                    <a:pt x="343" y="714"/>
                    <a:pt x="343" y="714"/>
                  </a:cubicBezTo>
                  <a:cubicBezTo>
                    <a:pt x="343" y="714"/>
                    <a:pt x="574" y="1304"/>
                    <a:pt x="662" y="1304"/>
                  </a:cubicBezTo>
                  <a:cubicBezTo>
                    <a:pt x="665" y="1304"/>
                    <a:pt x="668" y="1303"/>
                    <a:pt x="671" y="1302"/>
                  </a:cubicBezTo>
                  <a:cubicBezTo>
                    <a:pt x="772" y="1211"/>
                    <a:pt x="739" y="183"/>
                    <a:pt x="558" y="13"/>
                  </a:cubicBezTo>
                  <a:cubicBezTo>
                    <a:pt x="546" y="4"/>
                    <a:pt x="521" y="0"/>
                    <a:pt x="492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6"/>
            <p:cNvSpPr/>
            <p:nvPr/>
          </p:nvSpPr>
          <p:spPr>
            <a:xfrm>
              <a:off x="1213082" y="4864822"/>
              <a:ext cx="18024" cy="61390"/>
            </a:xfrm>
            <a:custGeom>
              <a:avLst/>
              <a:gdLst/>
              <a:ahLst/>
              <a:cxnLst/>
              <a:rect l="l" t="t" r="r" b="b"/>
              <a:pathLst>
                <a:path w="404" h="1376" extrusionOk="0">
                  <a:moveTo>
                    <a:pt x="120" y="1"/>
                  </a:moveTo>
                  <a:cubicBezTo>
                    <a:pt x="87" y="1"/>
                    <a:pt x="54" y="28"/>
                    <a:pt x="76" y="64"/>
                  </a:cubicBezTo>
                  <a:cubicBezTo>
                    <a:pt x="121" y="166"/>
                    <a:pt x="166" y="267"/>
                    <a:pt x="189" y="380"/>
                  </a:cubicBezTo>
                  <a:cubicBezTo>
                    <a:pt x="132" y="425"/>
                    <a:pt x="76" y="460"/>
                    <a:pt x="19" y="516"/>
                  </a:cubicBezTo>
                  <a:cubicBezTo>
                    <a:pt x="0" y="525"/>
                    <a:pt x="11" y="556"/>
                    <a:pt x="34" y="556"/>
                  </a:cubicBezTo>
                  <a:cubicBezTo>
                    <a:pt x="40" y="556"/>
                    <a:pt x="46" y="555"/>
                    <a:pt x="53" y="550"/>
                  </a:cubicBezTo>
                  <a:cubicBezTo>
                    <a:pt x="98" y="516"/>
                    <a:pt x="154" y="471"/>
                    <a:pt x="211" y="437"/>
                  </a:cubicBezTo>
                  <a:cubicBezTo>
                    <a:pt x="211" y="448"/>
                    <a:pt x="211" y="471"/>
                    <a:pt x="222" y="493"/>
                  </a:cubicBezTo>
                  <a:cubicBezTo>
                    <a:pt x="154" y="538"/>
                    <a:pt x="98" y="584"/>
                    <a:pt x="30" y="629"/>
                  </a:cubicBezTo>
                  <a:cubicBezTo>
                    <a:pt x="11" y="648"/>
                    <a:pt x="25" y="677"/>
                    <a:pt x="51" y="677"/>
                  </a:cubicBezTo>
                  <a:cubicBezTo>
                    <a:pt x="55" y="677"/>
                    <a:pt x="59" y="676"/>
                    <a:pt x="64" y="674"/>
                  </a:cubicBezTo>
                  <a:cubicBezTo>
                    <a:pt x="121" y="629"/>
                    <a:pt x="177" y="595"/>
                    <a:pt x="222" y="550"/>
                  </a:cubicBezTo>
                  <a:lnTo>
                    <a:pt x="222" y="550"/>
                  </a:lnTo>
                  <a:cubicBezTo>
                    <a:pt x="267" y="810"/>
                    <a:pt x="257" y="1081"/>
                    <a:pt x="189" y="1319"/>
                  </a:cubicBezTo>
                  <a:cubicBezTo>
                    <a:pt x="182" y="1356"/>
                    <a:pt x="209" y="1376"/>
                    <a:pt x="237" y="1376"/>
                  </a:cubicBezTo>
                  <a:cubicBezTo>
                    <a:pt x="261" y="1376"/>
                    <a:pt x="285" y="1361"/>
                    <a:pt x="290" y="1330"/>
                  </a:cubicBezTo>
                  <a:cubicBezTo>
                    <a:pt x="403" y="923"/>
                    <a:pt x="370" y="403"/>
                    <a:pt x="166" y="30"/>
                  </a:cubicBezTo>
                  <a:cubicBezTo>
                    <a:pt x="158" y="9"/>
                    <a:pt x="139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6"/>
            <p:cNvSpPr/>
            <p:nvPr/>
          </p:nvSpPr>
          <p:spPr>
            <a:xfrm>
              <a:off x="1199742" y="4891547"/>
              <a:ext cx="12581" cy="16151"/>
            </a:xfrm>
            <a:custGeom>
              <a:avLst/>
              <a:gdLst/>
              <a:ahLst/>
              <a:cxnLst/>
              <a:rect l="l" t="t" r="r" b="b"/>
              <a:pathLst>
                <a:path w="282" h="362" extrusionOk="0">
                  <a:moveTo>
                    <a:pt x="83" y="50"/>
                  </a:moveTo>
                  <a:cubicBezTo>
                    <a:pt x="88" y="50"/>
                    <a:pt x="103" y="66"/>
                    <a:pt x="103" y="75"/>
                  </a:cubicBezTo>
                  <a:cubicBezTo>
                    <a:pt x="113" y="86"/>
                    <a:pt x="114" y="96"/>
                    <a:pt x="123" y="114"/>
                  </a:cubicBezTo>
                  <a:lnTo>
                    <a:pt x="123" y="114"/>
                  </a:lnTo>
                  <a:cubicBezTo>
                    <a:pt x="97" y="100"/>
                    <a:pt x="81" y="72"/>
                    <a:pt x="81" y="53"/>
                  </a:cubicBezTo>
                  <a:cubicBezTo>
                    <a:pt x="81" y="51"/>
                    <a:pt x="81" y="50"/>
                    <a:pt x="83" y="50"/>
                  </a:cubicBezTo>
                  <a:close/>
                  <a:moveTo>
                    <a:pt x="159" y="234"/>
                  </a:moveTo>
                  <a:lnTo>
                    <a:pt x="159" y="245"/>
                  </a:lnTo>
                  <a:cubicBezTo>
                    <a:pt x="148" y="256"/>
                    <a:pt x="137" y="268"/>
                    <a:pt x="126" y="290"/>
                  </a:cubicBezTo>
                  <a:cubicBezTo>
                    <a:pt x="126" y="290"/>
                    <a:pt x="107" y="309"/>
                    <a:pt x="102" y="309"/>
                  </a:cubicBezTo>
                  <a:cubicBezTo>
                    <a:pt x="100" y="309"/>
                    <a:pt x="100" y="307"/>
                    <a:pt x="103" y="301"/>
                  </a:cubicBezTo>
                  <a:cubicBezTo>
                    <a:pt x="103" y="279"/>
                    <a:pt x="137" y="245"/>
                    <a:pt x="159" y="234"/>
                  </a:cubicBezTo>
                  <a:close/>
                  <a:moveTo>
                    <a:pt x="84" y="1"/>
                  </a:moveTo>
                  <a:cubicBezTo>
                    <a:pt x="72" y="1"/>
                    <a:pt x="59" y="6"/>
                    <a:pt x="46" y="19"/>
                  </a:cubicBezTo>
                  <a:cubicBezTo>
                    <a:pt x="1" y="64"/>
                    <a:pt x="69" y="143"/>
                    <a:pt x="137" y="188"/>
                  </a:cubicBezTo>
                  <a:cubicBezTo>
                    <a:pt x="81" y="223"/>
                    <a:pt x="13" y="290"/>
                    <a:pt x="58" y="336"/>
                  </a:cubicBezTo>
                  <a:cubicBezTo>
                    <a:pt x="73" y="354"/>
                    <a:pt x="89" y="361"/>
                    <a:pt x="104" y="361"/>
                  </a:cubicBezTo>
                  <a:cubicBezTo>
                    <a:pt x="154" y="361"/>
                    <a:pt x="199" y="275"/>
                    <a:pt x="216" y="223"/>
                  </a:cubicBezTo>
                  <a:cubicBezTo>
                    <a:pt x="227" y="223"/>
                    <a:pt x="227" y="223"/>
                    <a:pt x="227" y="211"/>
                  </a:cubicBezTo>
                  <a:cubicBezTo>
                    <a:pt x="239" y="200"/>
                    <a:pt x="239" y="177"/>
                    <a:pt x="262" y="177"/>
                  </a:cubicBezTo>
                  <a:cubicBezTo>
                    <a:pt x="282" y="157"/>
                    <a:pt x="274" y="119"/>
                    <a:pt x="249" y="119"/>
                  </a:cubicBezTo>
                  <a:cubicBezTo>
                    <a:pt x="246" y="119"/>
                    <a:pt x="242" y="119"/>
                    <a:pt x="239" y="120"/>
                  </a:cubicBezTo>
                  <a:lnTo>
                    <a:pt x="205" y="155"/>
                  </a:lnTo>
                  <a:lnTo>
                    <a:pt x="194" y="155"/>
                  </a:lnTo>
                  <a:cubicBezTo>
                    <a:pt x="175" y="100"/>
                    <a:pt x="135" y="1"/>
                    <a:pt x="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6"/>
            <p:cNvSpPr/>
            <p:nvPr/>
          </p:nvSpPr>
          <p:spPr>
            <a:xfrm>
              <a:off x="1210628" y="4904485"/>
              <a:ext cx="7852" cy="6425"/>
            </a:xfrm>
            <a:custGeom>
              <a:avLst/>
              <a:gdLst/>
              <a:ahLst/>
              <a:cxnLst/>
              <a:rect l="l" t="t" r="r" b="b"/>
              <a:pathLst>
                <a:path w="176" h="144" extrusionOk="0">
                  <a:moveTo>
                    <a:pt x="131" y="0"/>
                  </a:moveTo>
                  <a:cubicBezTo>
                    <a:pt x="74" y="11"/>
                    <a:pt x="40" y="57"/>
                    <a:pt x="18" y="102"/>
                  </a:cubicBezTo>
                  <a:cubicBezTo>
                    <a:pt x="0" y="119"/>
                    <a:pt x="23" y="144"/>
                    <a:pt x="39" y="144"/>
                  </a:cubicBezTo>
                  <a:cubicBezTo>
                    <a:pt x="44" y="144"/>
                    <a:pt x="48" y="141"/>
                    <a:pt x="51" y="136"/>
                  </a:cubicBezTo>
                  <a:cubicBezTo>
                    <a:pt x="74" y="102"/>
                    <a:pt x="96" y="57"/>
                    <a:pt x="141" y="57"/>
                  </a:cubicBezTo>
                  <a:cubicBezTo>
                    <a:pt x="176" y="57"/>
                    <a:pt x="164" y="0"/>
                    <a:pt x="1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6"/>
            <p:cNvSpPr/>
            <p:nvPr/>
          </p:nvSpPr>
          <p:spPr>
            <a:xfrm>
              <a:off x="1208977" y="4900381"/>
              <a:ext cx="7495" cy="6603"/>
            </a:xfrm>
            <a:custGeom>
              <a:avLst/>
              <a:gdLst/>
              <a:ahLst/>
              <a:cxnLst/>
              <a:rect l="l" t="t" r="r" b="b"/>
              <a:pathLst>
                <a:path w="168" h="148" extrusionOk="0">
                  <a:moveTo>
                    <a:pt x="142" y="0"/>
                  </a:moveTo>
                  <a:cubicBezTo>
                    <a:pt x="139" y="0"/>
                    <a:pt x="136" y="1"/>
                    <a:pt x="133" y="2"/>
                  </a:cubicBezTo>
                  <a:cubicBezTo>
                    <a:pt x="65" y="13"/>
                    <a:pt x="43" y="58"/>
                    <a:pt x="9" y="115"/>
                  </a:cubicBezTo>
                  <a:cubicBezTo>
                    <a:pt x="1" y="131"/>
                    <a:pt x="21" y="147"/>
                    <a:pt x="38" y="147"/>
                  </a:cubicBezTo>
                  <a:cubicBezTo>
                    <a:pt x="45" y="147"/>
                    <a:pt x="51" y="144"/>
                    <a:pt x="55" y="138"/>
                  </a:cubicBezTo>
                  <a:cubicBezTo>
                    <a:pt x="77" y="103"/>
                    <a:pt x="100" y="58"/>
                    <a:pt x="133" y="58"/>
                  </a:cubicBezTo>
                  <a:cubicBezTo>
                    <a:pt x="164" y="48"/>
                    <a:pt x="167" y="0"/>
                    <a:pt x="1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6"/>
            <p:cNvSpPr/>
            <p:nvPr/>
          </p:nvSpPr>
          <p:spPr>
            <a:xfrm>
              <a:off x="1045908" y="4830290"/>
              <a:ext cx="92888" cy="61613"/>
            </a:xfrm>
            <a:custGeom>
              <a:avLst/>
              <a:gdLst/>
              <a:ahLst/>
              <a:cxnLst/>
              <a:rect l="l" t="t" r="r" b="b"/>
              <a:pathLst>
                <a:path w="2082" h="1381" extrusionOk="0">
                  <a:moveTo>
                    <a:pt x="1109" y="1"/>
                  </a:moveTo>
                  <a:lnTo>
                    <a:pt x="0" y="747"/>
                  </a:lnTo>
                  <a:cubicBezTo>
                    <a:pt x="0" y="747"/>
                    <a:pt x="181" y="1075"/>
                    <a:pt x="486" y="1380"/>
                  </a:cubicBezTo>
                  <a:cubicBezTo>
                    <a:pt x="735" y="1245"/>
                    <a:pt x="996" y="1121"/>
                    <a:pt x="1278" y="1030"/>
                  </a:cubicBezTo>
                  <a:cubicBezTo>
                    <a:pt x="1538" y="940"/>
                    <a:pt x="1810" y="827"/>
                    <a:pt x="2081" y="736"/>
                  </a:cubicBezTo>
                  <a:lnTo>
                    <a:pt x="2081" y="736"/>
                  </a:lnTo>
                  <a:cubicBezTo>
                    <a:pt x="1923" y="747"/>
                    <a:pt x="1764" y="770"/>
                    <a:pt x="1640" y="815"/>
                  </a:cubicBezTo>
                  <a:lnTo>
                    <a:pt x="1109" y="1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6"/>
            <p:cNvSpPr/>
            <p:nvPr/>
          </p:nvSpPr>
          <p:spPr>
            <a:xfrm>
              <a:off x="949538" y="4772781"/>
              <a:ext cx="171099" cy="117114"/>
            </a:xfrm>
            <a:custGeom>
              <a:avLst/>
              <a:gdLst/>
              <a:ahLst/>
              <a:cxnLst/>
              <a:rect l="l" t="t" r="r" b="b"/>
              <a:pathLst>
                <a:path w="3835" h="2625" extrusionOk="0">
                  <a:moveTo>
                    <a:pt x="2872" y="1"/>
                  </a:moveTo>
                  <a:lnTo>
                    <a:pt x="758" y="340"/>
                  </a:lnTo>
                  <a:lnTo>
                    <a:pt x="814" y="702"/>
                  </a:lnTo>
                  <a:lnTo>
                    <a:pt x="0" y="1143"/>
                  </a:lnTo>
                  <a:cubicBezTo>
                    <a:pt x="0" y="1143"/>
                    <a:pt x="656" y="2116"/>
                    <a:pt x="1040" y="2511"/>
                  </a:cubicBezTo>
                  <a:lnTo>
                    <a:pt x="1979" y="1867"/>
                  </a:lnTo>
                  <a:lnTo>
                    <a:pt x="2397" y="2624"/>
                  </a:lnTo>
                  <a:lnTo>
                    <a:pt x="3834" y="1787"/>
                  </a:lnTo>
                  <a:cubicBezTo>
                    <a:pt x="3834" y="1787"/>
                    <a:pt x="3676" y="419"/>
                    <a:pt x="2872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6"/>
            <p:cNvSpPr/>
            <p:nvPr/>
          </p:nvSpPr>
          <p:spPr>
            <a:xfrm>
              <a:off x="970240" y="4772781"/>
              <a:ext cx="114036" cy="39930"/>
            </a:xfrm>
            <a:custGeom>
              <a:avLst/>
              <a:gdLst/>
              <a:ahLst/>
              <a:cxnLst/>
              <a:rect l="l" t="t" r="r" b="b"/>
              <a:pathLst>
                <a:path w="2556" h="895" extrusionOk="0">
                  <a:moveTo>
                    <a:pt x="2408" y="1"/>
                  </a:moveTo>
                  <a:lnTo>
                    <a:pt x="294" y="340"/>
                  </a:lnTo>
                  <a:lnTo>
                    <a:pt x="350" y="702"/>
                  </a:lnTo>
                  <a:lnTo>
                    <a:pt x="0" y="894"/>
                  </a:lnTo>
                  <a:lnTo>
                    <a:pt x="430" y="770"/>
                  </a:lnTo>
                  <a:cubicBezTo>
                    <a:pt x="430" y="770"/>
                    <a:pt x="608" y="805"/>
                    <a:pt x="872" y="805"/>
                  </a:cubicBezTo>
                  <a:cubicBezTo>
                    <a:pt x="1334" y="805"/>
                    <a:pt x="2059" y="696"/>
                    <a:pt x="2556" y="91"/>
                  </a:cubicBezTo>
                  <a:cubicBezTo>
                    <a:pt x="2511" y="58"/>
                    <a:pt x="2454" y="23"/>
                    <a:pt x="2408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6"/>
            <p:cNvSpPr/>
            <p:nvPr/>
          </p:nvSpPr>
          <p:spPr>
            <a:xfrm>
              <a:off x="977780" y="4844968"/>
              <a:ext cx="60096" cy="39886"/>
            </a:xfrm>
            <a:custGeom>
              <a:avLst/>
              <a:gdLst/>
              <a:ahLst/>
              <a:cxnLst/>
              <a:rect l="l" t="t" r="r" b="b"/>
              <a:pathLst>
                <a:path w="1347" h="894" extrusionOk="0">
                  <a:moveTo>
                    <a:pt x="1301" y="0"/>
                  </a:moveTo>
                  <a:lnTo>
                    <a:pt x="0" y="407"/>
                  </a:lnTo>
                  <a:cubicBezTo>
                    <a:pt x="148" y="599"/>
                    <a:pt x="284" y="769"/>
                    <a:pt x="407" y="893"/>
                  </a:cubicBezTo>
                  <a:lnTo>
                    <a:pt x="1346" y="249"/>
                  </a:lnTo>
                  <a:lnTo>
                    <a:pt x="1301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6"/>
            <p:cNvSpPr/>
            <p:nvPr/>
          </p:nvSpPr>
          <p:spPr>
            <a:xfrm>
              <a:off x="970731" y="4650222"/>
              <a:ext cx="112564" cy="154413"/>
            </a:xfrm>
            <a:custGeom>
              <a:avLst/>
              <a:gdLst/>
              <a:ahLst/>
              <a:cxnLst/>
              <a:rect l="l" t="t" r="r" b="b"/>
              <a:pathLst>
                <a:path w="2523" h="3461" extrusionOk="0">
                  <a:moveTo>
                    <a:pt x="1900" y="0"/>
                  </a:moveTo>
                  <a:cubicBezTo>
                    <a:pt x="1900" y="0"/>
                    <a:pt x="927" y="91"/>
                    <a:pt x="328" y="249"/>
                  </a:cubicBezTo>
                  <a:cubicBezTo>
                    <a:pt x="328" y="249"/>
                    <a:pt x="0" y="2420"/>
                    <a:pt x="125" y="3393"/>
                  </a:cubicBezTo>
                  <a:cubicBezTo>
                    <a:pt x="125" y="3393"/>
                    <a:pt x="339" y="3461"/>
                    <a:pt x="666" y="3461"/>
                  </a:cubicBezTo>
                  <a:cubicBezTo>
                    <a:pt x="1148" y="3461"/>
                    <a:pt x="1875" y="3313"/>
                    <a:pt x="2522" y="2578"/>
                  </a:cubicBezTo>
                  <a:cubicBezTo>
                    <a:pt x="2522" y="2578"/>
                    <a:pt x="1968" y="973"/>
                    <a:pt x="1900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6"/>
            <p:cNvSpPr/>
            <p:nvPr/>
          </p:nvSpPr>
          <p:spPr>
            <a:xfrm>
              <a:off x="975281" y="4650222"/>
              <a:ext cx="108013" cy="154413"/>
            </a:xfrm>
            <a:custGeom>
              <a:avLst/>
              <a:gdLst/>
              <a:ahLst/>
              <a:cxnLst/>
              <a:rect l="l" t="t" r="r" b="b"/>
              <a:pathLst>
                <a:path w="2421" h="3461" extrusionOk="0">
                  <a:moveTo>
                    <a:pt x="1798" y="0"/>
                  </a:moveTo>
                  <a:cubicBezTo>
                    <a:pt x="1798" y="0"/>
                    <a:pt x="1742" y="0"/>
                    <a:pt x="1651" y="11"/>
                  </a:cubicBezTo>
                  <a:cubicBezTo>
                    <a:pt x="1629" y="169"/>
                    <a:pt x="1549" y="362"/>
                    <a:pt x="1526" y="475"/>
                  </a:cubicBezTo>
                  <a:cubicBezTo>
                    <a:pt x="1402" y="927"/>
                    <a:pt x="1267" y="1391"/>
                    <a:pt x="1063" y="1820"/>
                  </a:cubicBezTo>
                  <a:cubicBezTo>
                    <a:pt x="803" y="2330"/>
                    <a:pt x="441" y="2759"/>
                    <a:pt x="0" y="3087"/>
                  </a:cubicBezTo>
                  <a:cubicBezTo>
                    <a:pt x="0" y="3200"/>
                    <a:pt x="11" y="3302"/>
                    <a:pt x="23" y="3393"/>
                  </a:cubicBezTo>
                  <a:cubicBezTo>
                    <a:pt x="23" y="3393"/>
                    <a:pt x="237" y="3461"/>
                    <a:pt x="564" y="3461"/>
                  </a:cubicBezTo>
                  <a:cubicBezTo>
                    <a:pt x="1046" y="3461"/>
                    <a:pt x="1773" y="3313"/>
                    <a:pt x="2420" y="2578"/>
                  </a:cubicBezTo>
                  <a:cubicBezTo>
                    <a:pt x="2420" y="2578"/>
                    <a:pt x="1866" y="973"/>
                    <a:pt x="1798" y="0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6"/>
            <p:cNvSpPr/>
            <p:nvPr/>
          </p:nvSpPr>
          <p:spPr>
            <a:xfrm>
              <a:off x="1039305" y="4650713"/>
              <a:ext cx="22263" cy="135763"/>
            </a:xfrm>
            <a:custGeom>
              <a:avLst/>
              <a:gdLst/>
              <a:ahLst/>
              <a:cxnLst/>
              <a:rect l="l" t="t" r="r" b="b"/>
              <a:pathLst>
                <a:path w="499" h="3043" extrusionOk="0">
                  <a:moveTo>
                    <a:pt x="171" y="0"/>
                  </a:moveTo>
                  <a:cubicBezTo>
                    <a:pt x="159" y="12"/>
                    <a:pt x="137" y="12"/>
                    <a:pt x="114" y="12"/>
                  </a:cubicBezTo>
                  <a:cubicBezTo>
                    <a:pt x="1" y="543"/>
                    <a:pt x="46" y="1108"/>
                    <a:pt x="114" y="1651"/>
                  </a:cubicBezTo>
                  <a:cubicBezTo>
                    <a:pt x="171" y="2138"/>
                    <a:pt x="272" y="2601"/>
                    <a:pt x="453" y="3042"/>
                  </a:cubicBezTo>
                  <a:cubicBezTo>
                    <a:pt x="476" y="3031"/>
                    <a:pt x="488" y="3020"/>
                    <a:pt x="499" y="3008"/>
                  </a:cubicBezTo>
                  <a:cubicBezTo>
                    <a:pt x="318" y="2578"/>
                    <a:pt x="216" y="2126"/>
                    <a:pt x="159" y="1651"/>
                  </a:cubicBezTo>
                  <a:cubicBezTo>
                    <a:pt x="91" y="1108"/>
                    <a:pt x="58" y="543"/>
                    <a:pt x="17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6"/>
            <p:cNvSpPr/>
            <p:nvPr/>
          </p:nvSpPr>
          <p:spPr>
            <a:xfrm>
              <a:off x="1046398" y="4650713"/>
              <a:ext cx="23244" cy="129696"/>
            </a:xfrm>
            <a:custGeom>
              <a:avLst/>
              <a:gdLst/>
              <a:ahLst/>
              <a:cxnLst/>
              <a:rect l="l" t="t" r="r" b="b"/>
              <a:pathLst>
                <a:path w="521" h="2907" extrusionOk="0">
                  <a:moveTo>
                    <a:pt x="35" y="0"/>
                  </a:moveTo>
                  <a:cubicBezTo>
                    <a:pt x="0" y="226"/>
                    <a:pt x="12" y="464"/>
                    <a:pt x="12" y="690"/>
                  </a:cubicBezTo>
                  <a:cubicBezTo>
                    <a:pt x="23" y="1018"/>
                    <a:pt x="46" y="1346"/>
                    <a:pt x="103" y="1663"/>
                  </a:cubicBezTo>
                  <a:cubicBezTo>
                    <a:pt x="170" y="2092"/>
                    <a:pt x="317" y="2500"/>
                    <a:pt x="487" y="2907"/>
                  </a:cubicBezTo>
                  <a:lnTo>
                    <a:pt x="520" y="2872"/>
                  </a:lnTo>
                  <a:cubicBezTo>
                    <a:pt x="362" y="2488"/>
                    <a:pt x="226" y="2103"/>
                    <a:pt x="159" y="1696"/>
                  </a:cubicBezTo>
                  <a:cubicBezTo>
                    <a:pt x="103" y="1380"/>
                    <a:pt x="68" y="1063"/>
                    <a:pt x="68" y="736"/>
                  </a:cubicBezTo>
                  <a:cubicBezTo>
                    <a:pt x="57" y="487"/>
                    <a:pt x="46" y="238"/>
                    <a:pt x="9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6"/>
            <p:cNvSpPr/>
            <p:nvPr/>
          </p:nvSpPr>
          <p:spPr>
            <a:xfrm>
              <a:off x="1046934" y="4650222"/>
              <a:ext cx="29267" cy="124119"/>
            </a:xfrm>
            <a:custGeom>
              <a:avLst/>
              <a:gdLst/>
              <a:ahLst/>
              <a:cxnLst/>
              <a:rect l="l" t="t" r="r" b="b"/>
              <a:pathLst>
                <a:path w="656" h="2782" extrusionOk="0">
                  <a:moveTo>
                    <a:pt x="136" y="0"/>
                  </a:moveTo>
                  <a:cubicBezTo>
                    <a:pt x="0" y="961"/>
                    <a:pt x="192" y="1923"/>
                    <a:pt x="611" y="2782"/>
                  </a:cubicBezTo>
                  <a:cubicBezTo>
                    <a:pt x="633" y="2770"/>
                    <a:pt x="644" y="2759"/>
                    <a:pt x="656" y="2748"/>
                  </a:cubicBezTo>
                  <a:cubicBezTo>
                    <a:pt x="237" y="1888"/>
                    <a:pt x="45" y="938"/>
                    <a:pt x="18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6"/>
            <p:cNvSpPr/>
            <p:nvPr/>
          </p:nvSpPr>
          <p:spPr>
            <a:xfrm>
              <a:off x="1002497" y="4636570"/>
              <a:ext cx="41447" cy="40243"/>
            </a:xfrm>
            <a:custGeom>
              <a:avLst/>
              <a:gdLst/>
              <a:ahLst/>
              <a:cxnLst/>
              <a:rect l="l" t="t" r="r" b="b"/>
              <a:pathLst>
                <a:path w="929" h="902" extrusionOk="0">
                  <a:moveTo>
                    <a:pt x="928" y="0"/>
                  </a:moveTo>
                  <a:lnTo>
                    <a:pt x="1" y="238"/>
                  </a:lnTo>
                  <a:cubicBezTo>
                    <a:pt x="1" y="238"/>
                    <a:pt x="80" y="849"/>
                    <a:pt x="227" y="894"/>
                  </a:cubicBezTo>
                  <a:cubicBezTo>
                    <a:pt x="240" y="899"/>
                    <a:pt x="255" y="902"/>
                    <a:pt x="272" y="902"/>
                  </a:cubicBezTo>
                  <a:cubicBezTo>
                    <a:pt x="450" y="902"/>
                    <a:pt x="835" y="630"/>
                    <a:pt x="928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6"/>
            <p:cNvSpPr/>
            <p:nvPr/>
          </p:nvSpPr>
          <p:spPr>
            <a:xfrm>
              <a:off x="1106942" y="4461811"/>
              <a:ext cx="130722" cy="156732"/>
            </a:xfrm>
            <a:custGeom>
              <a:avLst/>
              <a:gdLst/>
              <a:ahLst/>
              <a:cxnLst/>
              <a:rect l="l" t="t" r="r" b="b"/>
              <a:pathLst>
                <a:path w="2930" h="3513" extrusionOk="0">
                  <a:moveTo>
                    <a:pt x="1117" y="0"/>
                  </a:moveTo>
                  <a:cubicBezTo>
                    <a:pt x="529" y="0"/>
                    <a:pt x="12" y="627"/>
                    <a:pt x="12" y="627"/>
                  </a:cubicBezTo>
                  <a:lnTo>
                    <a:pt x="102" y="1125"/>
                  </a:lnTo>
                  <a:cubicBezTo>
                    <a:pt x="102" y="1125"/>
                    <a:pt x="495" y="838"/>
                    <a:pt x="652" y="838"/>
                  </a:cubicBezTo>
                  <a:cubicBezTo>
                    <a:pt x="731" y="838"/>
                    <a:pt x="751" y="910"/>
                    <a:pt x="634" y="1125"/>
                  </a:cubicBezTo>
                  <a:cubicBezTo>
                    <a:pt x="0" y="2256"/>
                    <a:pt x="566" y="3397"/>
                    <a:pt x="1448" y="3499"/>
                  </a:cubicBezTo>
                  <a:cubicBezTo>
                    <a:pt x="1521" y="3508"/>
                    <a:pt x="1590" y="3512"/>
                    <a:pt x="1657" y="3512"/>
                  </a:cubicBezTo>
                  <a:cubicBezTo>
                    <a:pt x="2522" y="3512"/>
                    <a:pt x="2873" y="2821"/>
                    <a:pt x="2873" y="2821"/>
                  </a:cubicBezTo>
                  <a:lnTo>
                    <a:pt x="2873" y="2821"/>
                  </a:lnTo>
                  <a:cubicBezTo>
                    <a:pt x="2813" y="2834"/>
                    <a:pt x="2758" y="2839"/>
                    <a:pt x="2707" y="2839"/>
                  </a:cubicBezTo>
                  <a:cubicBezTo>
                    <a:pt x="2487" y="2839"/>
                    <a:pt x="2352" y="2741"/>
                    <a:pt x="2352" y="2741"/>
                  </a:cubicBezTo>
                  <a:cubicBezTo>
                    <a:pt x="2930" y="2402"/>
                    <a:pt x="2839" y="1487"/>
                    <a:pt x="2839" y="1487"/>
                  </a:cubicBezTo>
                  <a:lnTo>
                    <a:pt x="2839" y="1487"/>
                  </a:lnTo>
                  <a:cubicBezTo>
                    <a:pt x="2839" y="1487"/>
                    <a:pt x="2314" y="2022"/>
                    <a:pt x="1971" y="2022"/>
                  </a:cubicBezTo>
                  <a:cubicBezTo>
                    <a:pt x="1955" y="2022"/>
                    <a:pt x="1938" y="2020"/>
                    <a:pt x="1923" y="2018"/>
                  </a:cubicBezTo>
                  <a:cubicBezTo>
                    <a:pt x="1595" y="1972"/>
                    <a:pt x="2239" y="288"/>
                    <a:pt x="1324" y="27"/>
                  </a:cubicBezTo>
                  <a:cubicBezTo>
                    <a:pt x="1254" y="9"/>
                    <a:pt x="1185" y="0"/>
                    <a:pt x="1117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6"/>
            <p:cNvSpPr/>
            <p:nvPr/>
          </p:nvSpPr>
          <p:spPr>
            <a:xfrm>
              <a:off x="916746" y="4431205"/>
              <a:ext cx="247256" cy="209244"/>
            </a:xfrm>
            <a:custGeom>
              <a:avLst/>
              <a:gdLst/>
              <a:ahLst/>
              <a:cxnLst/>
              <a:rect l="l" t="t" r="r" b="b"/>
              <a:pathLst>
                <a:path w="5542" h="4690" extrusionOk="0">
                  <a:moveTo>
                    <a:pt x="3581" y="466"/>
                  </a:moveTo>
                  <a:cubicBezTo>
                    <a:pt x="4696" y="466"/>
                    <a:pt x="4489" y="906"/>
                    <a:pt x="4489" y="906"/>
                  </a:cubicBezTo>
                  <a:cubicBezTo>
                    <a:pt x="3924" y="555"/>
                    <a:pt x="3110" y="487"/>
                    <a:pt x="3110" y="487"/>
                  </a:cubicBezTo>
                  <a:cubicBezTo>
                    <a:pt x="3289" y="472"/>
                    <a:pt x="3445" y="466"/>
                    <a:pt x="3581" y="466"/>
                  </a:cubicBezTo>
                  <a:close/>
                  <a:moveTo>
                    <a:pt x="2259" y="0"/>
                  </a:moveTo>
                  <a:cubicBezTo>
                    <a:pt x="2130" y="0"/>
                    <a:pt x="2016" y="8"/>
                    <a:pt x="1923" y="24"/>
                  </a:cubicBezTo>
                  <a:cubicBezTo>
                    <a:pt x="1142" y="160"/>
                    <a:pt x="893" y="804"/>
                    <a:pt x="893" y="804"/>
                  </a:cubicBezTo>
                  <a:cubicBezTo>
                    <a:pt x="893" y="804"/>
                    <a:pt x="249" y="1517"/>
                    <a:pt x="124" y="2025"/>
                  </a:cubicBezTo>
                  <a:cubicBezTo>
                    <a:pt x="1" y="2534"/>
                    <a:pt x="486" y="3201"/>
                    <a:pt x="486" y="3201"/>
                  </a:cubicBezTo>
                  <a:cubicBezTo>
                    <a:pt x="486" y="3201"/>
                    <a:pt x="407" y="4690"/>
                    <a:pt x="2161" y="4690"/>
                  </a:cubicBezTo>
                  <a:cubicBezTo>
                    <a:pt x="2394" y="4690"/>
                    <a:pt x="2660" y="4663"/>
                    <a:pt x="2963" y="4603"/>
                  </a:cubicBezTo>
                  <a:cubicBezTo>
                    <a:pt x="5542" y="4083"/>
                    <a:pt x="4524" y="940"/>
                    <a:pt x="4524" y="940"/>
                  </a:cubicBezTo>
                  <a:cubicBezTo>
                    <a:pt x="4972" y="421"/>
                    <a:pt x="3217" y="0"/>
                    <a:pt x="2259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6"/>
            <p:cNvSpPr/>
            <p:nvPr/>
          </p:nvSpPr>
          <p:spPr>
            <a:xfrm>
              <a:off x="975906" y="4439816"/>
              <a:ext cx="107388" cy="27661"/>
            </a:xfrm>
            <a:custGeom>
              <a:avLst/>
              <a:gdLst/>
              <a:ahLst/>
              <a:cxnLst/>
              <a:rect l="l" t="t" r="r" b="b"/>
              <a:pathLst>
                <a:path w="2407" h="620" extrusionOk="0">
                  <a:moveTo>
                    <a:pt x="1513" y="0"/>
                  </a:moveTo>
                  <a:cubicBezTo>
                    <a:pt x="1312" y="0"/>
                    <a:pt x="1110" y="20"/>
                    <a:pt x="902" y="57"/>
                  </a:cubicBezTo>
                  <a:cubicBezTo>
                    <a:pt x="563" y="113"/>
                    <a:pt x="167" y="238"/>
                    <a:pt x="9" y="577"/>
                  </a:cubicBezTo>
                  <a:cubicBezTo>
                    <a:pt x="0" y="601"/>
                    <a:pt x="16" y="620"/>
                    <a:pt x="34" y="620"/>
                  </a:cubicBezTo>
                  <a:cubicBezTo>
                    <a:pt x="41" y="620"/>
                    <a:pt x="48" y="617"/>
                    <a:pt x="54" y="611"/>
                  </a:cubicBezTo>
                  <a:cubicBezTo>
                    <a:pt x="356" y="187"/>
                    <a:pt x="927" y="46"/>
                    <a:pt x="1486" y="46"/>
                  </a:cubicBezTo>
                  <a:cubicBezTo>
                    <a:pt x="1807" y="46"/>
                    <a:pt x="2124" y="93"/>
                    <a:pt x="2384" y="159"/>
                  </a:cubicBezTo>
                  <a:cubicBezTo>
                    <a:pt x="2394" y="159"/>
                    <a:pt x="2406" y="136"/>
                    <a:pt x="2384" y="136"/>
                  </a:cubicBezTo>
                  <a:cubicBezTo>
                    <a:pt x="2089" y="42"/>
                    <a:pt x="1803" y="0"/>
                    <a:pt x="1513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6"/>
            <p:cNvSpPr/>
            <p:nvPr/>
          </p:nvSpPr>
          <p:spPr>
            <a:xfrm>
              <a:off x="967697" y="4459357"/>
              <a:ext cx="137771" cy="16820"/>
            </a:xfrm>
            <a:custGeom>
              <a:avLst/>
              <a:gdLst/>
              <a:ahLst/>
              <a:cxnLst/>
              <a:rect l="l" t="t" r="r" b="b"/>
              <a:pathLst>
                <a:path w="3088" h="377" extrusionOk="0">
                  <a:moveTo>
                    <a:pt x="1422" y="1"/>
                  </a:moveTo>
                  <a:cubicBezTo>
                    <a:pt x="946" y="1"/>
                    <a:pt x="474" y="98"/>
                    <a:pt x="35" y="320"/>
                  </a:cubicBezTo>
                  <a:cubicBezTo>
                    <a:pt x="0" y="331"/>
                    <a:pt x="23" y="366"/>
                    <a:pt x="45" y="366"/>
                  </a:cubicBezTo>
                  <a:cubicBezTo>
                    <a:pt x="543" y="218"/>
                    <a:pt x="984" y="72"/>
                    <a:pt x="1505" y="72"/>
                  </a:cubicBezTo>
                  <a:cubicBezTo>
                    <a:pt x="2047" y="82"/>
                    <a:pt x="2578" y="185"/>
                    <a:pt x="3076" y="376"/>
                  </a:cubicBezTo>
                  <a:cubicBezTo>
                    <a:pt x="3088" y="376"/>
                    <a:pt x="3088" y="366"/>
                    <a:pt x="3088" y="366"/>
                  </a:cubicBezTo>
                  <a:cubicBezTo>
                    <a:pt x="2560" y="138"/>
                    <a:pt x="1988" y="1"/>
                    <a:pt x="142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6"/>
            <p:cNvSpPr/>
            <p:nvPr/>
          </p:nvSpPr>
          <p:spPr>
            <a:xfrm>
              <a:off x="1066208" y="4488759"/>
              <a:ext cx="48363" cy="46533"/>
            </a:xfrm>
            <a:custGeom>
              <a:avLst/>
              <a:gdLst/>
              <a:ahLst/>
              <a:cxnLst/>
              <a:rect l="l" t="t" r="r" b="b"/>
              <a:pathLst>
                <a:path w="1084" h="1043" extrusionOk="0">
                  <a:moveTo>
                    <a:pt x="1072" y="1"/>
                  </a:moveTo>
                  <a:cubicBezTo>
                    <a:pt x="835" y="430"/>
                    <a:pt x="495" y="826"/>
                    <a:pt x="31" y="984"/>
                  </a:cubicBezTo>
                  <a:cubicBezTo>
                    <a:pt x="1" y="995"/>
                    <a:pt x="7" y="1042"/>
                    <a:pt x="35" y="1042"/>
                  </a:cubicBezTo>
                  <a:cubicBezTo>
                    <a:pt x="37" y="1042"/>
                    <a:pt x="40" y="1042"/>
                    <a:pt x="43" y="1041"/>
                  </a:cubicBezTo>
                  <a:cubicBezTo>
                    <a:pt x="541" y="939"/>
                    <a:pt x="868" y="430"/>
                    <a:pt x="1083" y="11"/>
                  </a:cubicBezTo>
                  <a:cubicBezTo>
                    <a:pt x="1083" y="1"/>
                    <a:pt x="1072" y="1"/>
                    <a:pt x="107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6"/>
            <p:cNvSpPr/>
            <p:nvPr/>
          </p:nvSpPr>
          <p:spPr>
            <a:xfrm>
              <a:off x="1072766" y="4496433"/>
              <a:ext cx="44303" cy="63086"/>
            </a:xfrm>
            <a:custGeom>
              <a:avLst/>
              <a:gdLst/>
              <a:ahLst/>
              <a:cxnLst/>
              <a:rect l="l" t="t" r="r" b="b"/>
              <a:pathLst>
                <a:path w="993" h="1414" extrusionOk="0">
                  <a:moveTo>
                    <a:pt x="987" y="1"/>
                  </a:moveTo>
                  <a:cubicBezTo>
                    <a:pt x="984" y="1"/>
                    <a:pt x="982" y="4"/>
                    <a:pt x="982" y="9"/>
                  </a:cubicBezTo>
                  <a:cubicBezTo>
                    <a:pt x="902" y="631"/>
                    <a:pt x="517" y="1038"/>
                    <a:pt x="20" y="1377"/>
                  </a:cubicBezTo>
                  <a:cubicBezTo>
                    <a:pt x="0" y="1387"/>
                    <a:pt x="15" y="1414"/>
                    <a:pt x="33" y="1414"/>
                  </a:cubicBezTo>
                  <a:cubicBezTo>
                    <a:pt x="36" y="1414"/>
                    <a:pt x="39" y="1413"/>
                    <a:pt x="43" y="1412"/>
                  </a:cubicBezTo>
                  <a:cubicBezTo>
                    <a:pt x="585" y="1174"/>
                    <a:pt x="947" y="586"/>
                    <a:pt x="992" y="9"/>
                  </a:cubicBezTo>
                  <a:cubicBezTo>
                    <a:pt x="992" y="4"/>
                    <a:pt x="990" y="1"/>
                    <a:pt x="98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6"/>
            <p:cNvSpPr/>
            <p:nvPr/>
          </p:nvSpPr>
          <p:spPr>
            <a:xfrm>
              <a:off x="1049611" y="4509951"/>
              <a:ext cx="69466" cy="111805"/>
            </a:xfrm>
            <a:custGeom>
              <a:avLst/>
              <a:gdLst/>
              <a:ahLst/>
              <a:cxnLst/>
              <a:rect l="l" t="t" r="r" b="b"/>
              <a:pathLst>
                <a:path w="1557" h="2506" extrusionOk="0">
                  <a:moveTo>
                    <a:pt x="1546" y="0"/>
                  </a:moveTo>
                  <a:cubicBezTo>
                    <a:pt x="1489" y="521"/>
                    <a:pt x="1320" y="1052"/>
                    <a:pt x="1048" y="1493"/>
                  </a:cubicBezTo>
                  <a:cubicBezTo>
                    <a:pt x="799" y="1900"/>
                    <a:pt x="403" y="2172"/>
                    <a:pt x="19" y="2443"/>
                  </a:cubicBezTo>
                  <a:cubicBezTo>
                    <a:pt x="0" y="2470"/>
                    <a:pt x="12" y="2505"/>
                    <a:pt x="35" y="2505"/>
                  </a:cubicBezTo>
                  <a:cubicBezTo>
                    <a:pt x="41" y="2505"/>
                    <a:pt x="47" y="2503"/>
                    <a:pt x="53" y="2499"/>
                  </a:cubicBezTo>
                  <a:cubicBezTo>
                    <a:pt x="958" y="1956"/>
                    <a:pt x="1523" y="1074"/>
                    <a:pt x="1557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6"/>
            <p:cNvSpPr/>
            <p:nvPr/>
          </p:nvSpPr>
          <p:spPr>
            <a:xfrm>
              <a:off x="1068349" y="4542877"/>
              <a:ext cx="53270" cy="88427"/>
            </a:xfrm>
            <a:custGeom>
              <a:avLst/>
              <a:gdLst/>
              <a:ahLst/>
              <a:cxnLst/>
              <a:rect l="l" t="t" r="r" b="b"/>
              <a:pathLst>
                <a:path w="1194" h="1982" extrusionOk="0">
                  <a:moveTo>
                    <a:pt x="1188" y="0"/>
                  </a:moveTo>
                  <a:cubicBezTo>
                    <a:pt x="1185" y="0"/>
                    <a:pt x="1182" y="3"/>
                    <a:pt x="1182" y="9"/>
                  </a:cubicBezTo>
                  <a:cubicBezTo>
                    <a:pt x="1114" y="789"/>
                    <a:pt x="651" y="1456"/>
                    <a:pt x="28" y="1909"/>
                  </a:cubicBezTo>
                  <a:cubicBezTo>
                    <a:pt x="0" y="1937"/>
                    <a:pt x="20" y="1982"/>
                    <a:pt x="47" y="1982"/>
                  </a:cubicBezTo>
                  <a:cubicBezTo>
                    <a:pt x="52" y="1982"/>
                    <a:pt x="57" y="1980"/>
                    <a:pt x="63" y="1976"/>
                  </a:cubicBezTo>
                  <a:cubicBezTo>
                    <a:pt x="730" y="1535"/>
                    <a:pt x="1159" y="823"/>
                    <a:pt x="1194" y="9"/>
                  </a:cubicBezTo>
                  <a:cubicBezTo>
                    <a:pt x="1194" y="3"/>
                    <a:pt x="1191" y="0"/>
                    <a:pt x="1188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6"/>
            <p:cNvSpPr/>
            <p:nvPr/>
          </p:nvSpPr>
          <p:spPr>
            <a:xfrm>
              <a:off x="1060185" y="4485725"/>
              <a:ext cx="45284" cy="20835"/>
            </a:xfrm>
            <a:custGeom>
              <a:avLst/>
              <a:gdLst/>
              <a:ahLst/>
              <a:cxnLst/>
              <a:rect l="l" t="t" r="r" b="b"/>
              <a:pathLst>
                <a:path w="1015" h="467" extrusionOk="0">
                  <a:moveTo>
                    <a:pt x="992" y="1"/>
                  </a:moveTo>
                  <a:cubicBezTo>
                    <a:pt x="641" y="69"/>
                    <a:pt x="336" y="260"/>
                    <a:pt x="20" y="430"/>
                  </a:cubicBezTo>
                  <a:cubicBezTo>
                    <a:pt x="0" y="440"/>
                    <a:pt x="14" y="466"/>
                    <a:pt x="33" y="466"/>
                  </a:cubicBezTo>
                  <a:cubicBezTo>
                    <a:pt x="36" y="466"/>
                    <a:pt x="39" y="466"/>
                    <a:pt x="42" y="464"/>
                  </a:cubicBezTo>
                  <a:cubicBezTo>
                    <a:pt x="370" y="328"/>
                    <a:pt x="664" y="125"/>
                    <a:pt x="1003" y="23"/>
                  </a:cubicBezTo>
                  <a:cubicBezTo>
                    <a:pt x="1015" y="23"/>
                    <a:pt x="1003" y="1"/>
                    <a:pt x="99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6"/>
            <p:cNvSpPr/>
            <p:nvPr/>
          </p:nvSpPr>
          <p:spPr>
            <a:xfrm>
              <a:off x="975861" y="4475463"/>
              <a:ext cx="122557" cy="22486"/>
            </a:xfrm>
            <a:custGeom>
              <a:avLst/>
              <a:gdLst/>
              <a:ahLst/>
              <a:cxnLst/>
              <a:rect l="l" t="t" r="r" b="b"/>
              <a:pathLst>
                <a:path w="2747" h="504" extrusionOk="0">
                  <a:moveTo>
                    <a:pt x="1932" y="0"/>
                  </a:moveTo>
                  <a:cubicBezTo>
                    <a:pt x="1271" y="0"/>
                    <a:pt x="597" y="160"/>
                    <a:pt x="21" y="457"/>
                  </a:cubicBezTo>
                  <a:cubicBezTo>
                    <a:pt x="1" y="467"/>
                    <a:pt x="8" y="504"/>
                    <a:pt x="33" y="504"/>
                  </a:cubicBezTo>
                  <a:cubicBezTo>
                    <a:pt x="37" y="504"/>
                    <a:pt x="40" y="503"/>
                    <a:pt x="43" y="502"/>
                  </a:cubicBezTo>
                  <a:cubicBezTo>
                    <a:pt x="440" y="344"/>
                    <a:pt x="847" y="196"/>
                    <a:pt x="1276" y="128"/>
                  </a:cubicBezTo>
                  <a:cubicBezTo>
                    <a:pt x="1514" y="83"/>
                    <a:pt x="1757" y="66"/>
                    <a:pt x="2001" y="66"/>
                  </a:cubicBezTo>
                  <a:cubicBezTo>
                    <a:pt x="2246" y="66"/>
                    <a:pt x="2492" y="83"/>
                    <a:pt x="2735" y="106"/>
                  </a:cubicBezTo>
                  <a:cubicBezTo>
                    <a:pt x="2746" y="106"/>
                    <a:pt x="2746" y="83"/>
                    <a:pt x="2735" y="83"/>
                  </a:cubicBezTo>
                  <a:cubicBezTo>
                    <a:pt x="2474" y="27"/>
                    <a:pt x="2204" y="0"/>
                    <a:pt x="1932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6"/>
            <p:cNvSpPr/>
            <p:nvPr/>
          </p:nvSpPr>
          <p:spPr>
            <a:xfrm>
              <a:off x="921787" y="4491034"/>
              <a:ext cx="28107" cy="66655"/>
            </a:xfrm>
            <a:custGeom>
              <a:avLst/>
              <a:gdLst/>
              <a:ahLst/>
              <a:cxnLst/>
              <a:rect l="l" t="t" r="r" b="b"/>
              <a:pathLst>
                <a:path w="630" h="1494" extrusionOk="0">
                  <a:moveTo>
                    <a:pt x="625" y="1"/>
                  </a:moveTo>
                  <a:cubicBezTo>
                    <a:pt x="623" y="1"/>
                    <a:pt x="622" y="2"/>
                    <a:pt x="622" y="6"/>
                  </a:cubicBezTo>
                  <a:cubicBezTo>
                    <a:pt x="630" y="6"/>
                    <a:pt x="627" y="1"/>
                    <a:pt x="625" y="1"/>
                  </a:cubicBezTo>
                  <a:close/>
                  <a:moveTo>
                    <a:pt x="622" y="6"/>
                  </a:moveTo>
                  <a:lnTo>
                    <a:pt x="622" y="6"/>
                  </a:lnTo>
                  <a:cubicBezTo>
                    <a:pt x="192" y="379"/>
                    <a:pt x="1" y="945"/>
                    <a:pt x="260" y="1476"/>
                  </a:cubicBezTo>
                  <a:cubicBezTo>
                    <a:pt x="265" y="1488"/>
                    <a:pt x="272" y="1493"/>
                    <a:pt x="279" y="1493"/>
                  </a:cubicBezTo>
                  <a:cubicBezTo>
                    <a:pt x="292" y="1493"/>
                    <a:pt x="305" y="1479"/>
                    <a:pt x="305" y="1465"/>
                  </a:cubicBezTo>
                  <a:cubicBezTo>
                    <a:pt x="182" y="910"/>
                    <a:pt x="238" y="435"/>
                    <a:pt x="622" y="6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6"/>
            <p:cNvSpPr/>
            <p:nvPr/>
          </p:nvSpPr>
          <p:spPr>
            <a:xfrm>
              <a:off x="935931" y="4508747"/>
              <a:ext cx="12849" cy="46757"/>
            </a:xfrm>
            <a:custGeom>
              <a:avLst/>
              <a:gdLst/>
              <a:ahLst/>
              <a:cxnLst/>
              <a:rect l="l" t="t" r="r" b="b"/>
              <a:pathLst>
                <a:path w="288" h="1048" extrusionOk="0">
                  <a:moveTo>
                    <a:pt x="216" y="0"/>
                  </a:moveTo>
                  <a:cubicBezTo>
                    <a:pt x="211" y="0"/>
                    <a:pt x="207" y="2"/>
                    <a:pt x="204" y="5"/>
                  </a:cubicBezTo>
                  <a:cubicBezTo>
                    <a:pt x="0" y="310"/>
                    <a:pt x="0" y="739"/>
                    <a:pt x="226" y="1033"/>
                  </a:cubicBezTo>
                  <a:cubicBezTo>
                    <a:pt x="233" y="1044"/>
                    <a:pt x="242" y="1048"/>
                    <a:pt x="250" y="1048"/>
                  </a:cubicBezTo>
                  <a:cubicBezTo>
                    <a:pt x="270" y="1048"/>
                    <a:pt x="288" y="1024"/>
                    <a:pt x="272" y="1000"/>
                  </a:cubicBezTo>
                  <a:cubicBezTo>
                    <a:pt x="124" y="683"/>
                    <a:pt x="45" y="355"/>
                    <a:pt x="237" y="27"/>
                  </a:cubicBezTo>
                  <a:cubicBezTo>
                    <a:pt x="246" y="11"/>
                    <a:pt x="230" y="0"/>
                    <a:pt x="216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6"/>
            <p:cNvSpPr/>
            <p:nvPr/>
          </p:nvSpPr>
          <p:spPr>
            <a:xfrm>
              <a:off x="1125100" y="4468994"/>
              <a:ext cx="89141" cy="101722"/>
            </a:xfrm>
            <a:custGeom>
              <a:avLst/>
              <a:gdLst/>
              <a:ahLst/>
              <a:cxnLst/>
              <a:rect l="l" t="t" r="r" b="b"/>
              <a:pathLst>
                <a:path w="1998" h="2280" extrusionOk="0">
                  <a:moveTo>
                    <a:pt x="617" y="1"/>
                  </a:moveTo>
                  <a:cubicBezTo>
                    <a:pt x="406" y="1"/>
                    <a:pt x="212" y="111"/>
                    <a:pt x="12" y="228"/>
                  </a:cubicBezTo>
                  <a:cubicBezTo>
                    <a:pt x="0" y="240"/>
                    <a:pt x="12" y="251"/>
                    <a:pt x="23" y="251"/>
                  </a:cubicBezTo>
                  <a:cubicBezTo>
                    <a:pt x="211" y="153"/>
                    <a:pt x="399" y="61"/>
                    <a:pt x="604" y="61"/>
                  </a:cubicBezTo>
                  <a:cubicBezTo>
                    <a:pt x="658" y="61"/>
                    <a:pt x="713" y="68"/>
                    <a:pt x="769" y="82"/>
                  </a:cubicBezTo>
                  <a:cubicBezTo>
                    <a:pt x="1041" y="150"/>
                    <a:pt x="1131" y="454"/>
                    <a:pt x="1154" y="692"/>
                  </a:cubicBezTo>
                  <a:cubicBezTo>
                    <a:pt x="1188" y="1065"/>
                    <a:pt x="1007" y="1427"/>
                    <a:pt x="1018" y="1811"/>
                  </a:cubicBezTo>
                  <a:cubicBezTo>
                    <a:pt x="1018" y="1970"/>
                    <a:pt x="1086" y="2196"/>
                    <a:pt x="1267" y="2253"/>
                  </a:cubicBezTo>
                  <a:cubicBezTo>
                    <a:pt x="1322" y="2271"/>
                    <a:pt x="1375" y="2279"/>
                    <a:pt x="1427" y="2279"/>
                  </a:cubicBezTo>
                  <a:cubicBezTo>
                    <a:pt x="1630" y="2279"/>
                    <a:pt x="1808" y="2155"/>
                    <a:pt x="1980" y="2038"/>
                  </a:cubicBezTo>
                  <a:cubicBezTo>
                    <a:pt x="1997" y="2020"/>
                    <a:pt x="1988" y="1997"/>
                    <a:pt x="1972" y="1997"/>
                  </a:cubicBezTo>
                  <a:cubicBezTo>
                    <a:pt x="1968" y="1997"/>
                    <a:pt x="1962" y="1999"/>
                    <a:pt x="1957" y="2004"/>
                  </a:cubicBezTo>
                  <a:cubicBezTo>
                    <a:pt x="1796" y="2105"/>
                    <a:pt x="1625" y="2224"/>
                    <a:pt x="1429" y="2224"/>
                  </a:cubicBezTo>
                  <a:cubicBezTo>
                    <a:pt x="1406" y="2224"/>
                    <a:pt x="1382" y="2222"/>
                    <a:pt x="1357" y="2218"/>
                  </a:cubicBezTo>
                  <a:cubicBezTo>
                    <a:pt x="1075" y="2173"/>
                    <a:pt x="1086" y="1823"/>
                    <a:pt x="1109" y="1620"/>
                  </a:cubicBezTo>
                  <a:cubicBezTo>
                    <a:pt x="1131" y="1258"/>
                    <a:pt x="1267" y="918"/>
                    <a:pt x="1211" y="545"/>
                  </a:cubicBezTo>
                  <a:cubicBezTo>
                    <a:pt x="1176" y="353"/>
                    <a:pt x="1052" y="115"/>
                    <a:pt x="849" y="47"/>
                  </a:cubicBezTo>
                  <a:cubicBezTo>
                    <a:pt x="769" y="15"/>
                    <a:pt x="692" y="1"/>
                    <a:pt x="61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6"/>
            <p:cNvSpPr/>
            <p:nvPr/>
          </p:nvSpPr>
          <p:spPr>
            <a:xfrm>
              <a:off x="1135272" y="4487108"/>
              <a:ext cx="64513" cy="128357"/>
            </a:xfrm>
            <a:custGeom>
              <a:avLst/>
              <a:gdLst/>
              <a:ahLst/>
              <a:cxnLst/>
              <a:rect l="l" t="t" r="r" b="b"/>
              <a:pathLst>
                <a:path w="1446" h="2877" extrusionOk="0">
                  <a:moveTo>
                    <a:pt x="15" y="0"/>
                  </a:moveTo>
                  <a:cubicBezTo>
                    <a:pt x="7" y="0"/>
                    <a:pt x="1" y="17"/>
                    <a:pt x="10" y="26"/>
                  </a:cubicBezTo>
                  <a:cubicBezTo>
                    <a:pt x="372" y="365"/>
                    <a:pt x="406" y="727"/>
                    <a:pt x="259" y="1179"/>
                  </a:cubicBezTo>
                  <a:cubicBezTo>
                    <a:pt x="157" y="1508"/>
                    <a:pt x="21" y="1802"/>
                    <a:pt x="101" y="2152"/>
                  </a:cubicBezTo>
                  <a:cubicBezTo>
                    <a:pt x="157" y="2423"/>
                    <a:pt x="350" y="2706"/>
                    <a:pt x="598" y="2830"/>
                  </a:cubicBezTo>
                  <a:cubicBezTo>
                    <a:pt x="666" y="2863"/>
                    <a:pt x="739" y="2876"/>
                    <a:pt x="815" y="2876"/>
                  </a:cubicBezTo>
                  <a:cubicBezTo>
                    <a:pt x="1028" y="2876"/>
                    <a:pt x="1259" y="2770"/>
                    <a:pt x="1435" y="2695"/>
                  </a:cubicBezTo>
                  <a:cubicBezTo>
                    <a:pt x="1446" y="2684"/>
                    <a:pt x="1435" y="2672"/>
                    <a:pt x="1423" y="2672"/>
                  </a:cubicBezTo>
                  <a:cubicBezTo>
                    <a:pt x="1230" y="2743"/>
                    <a:pt x="1045" y="2799"/>
                    <a:pt x="874" y="2799"/>
                  </a:cubicBezTo>
                  <a:cubicBezTo>
                    <a:pt x="666" y="2799"/>
                    <a:pt x="477" y="2716"/>
                    <a:pt x="315" y="2480"/>
                  </a:cubicBezTo>
                  <a:cubicBezTo>
                    <a:pt x="66" y="2118"/>
                    <a:pt x="134" y="1734"/>
                    <a:pt x="259" y="1360"/>
                  </a:cubicBezTo>
                  <a:cubicBezTo>
                    <a:pt x="350" y="1123"/>
                    <a:pt x="463" y="840"/>
                    <a:pt x="406" y="580"/>
                  </a:cubicBezTo>
                  <a:cubicBezTo>
                    <a:pt x="350" y="342"/>
                    <a:pt x="214" y="161"/>
                    <a:pt x="21" y="3"/>
                  </a:cubicBezTo>
                  <a:cubicBezTo>
                    <a:pt x="19" y="1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6"/>
            <p:cNvSpPr/>
            <p:nvPr/>
          </p:nvSpPr>
          <p:spPr>
            <a:xfrm>
              <a:off x="1135183" y="4481710"/>
              <a:ext cx="70536" cy="120327"/>
            </a:xfrm>
            <a:custGeom>
              <a:avLst/>
              <a:gdLst/>
              <a:ahLst/>
              <a:cxnLst/>
              <a:rect l="l" t="t" r="r" b="b"/>
              <a:pathLst>
                <a:path w="1581" h="2697" extrusionOk="0">
                  <a:moveTo>
                    <a:pt x="131" y="0"/>
                  </a:moveTo>
                  <a:cubicBezTo>
                    <a:pt x="94" y="0"/>
                    <a:pt x="55" y="4"/>
                    <a:pt x="12" y="11"/>
                  </a:cubicBezTo>
                  <a:cubicBezTo>
                    <a:pt x="1" y="11"/>
                    <a:pt x="12" y="34"/>
                    <a:pt x="23" y="34"/>
                  </a:cubicBezTo>
                  <a:cubicBezTo>
                    <a:pt x="59" y="28"/>
                    <a:pt x="92" y="26"/>
                    <a:pt x="124" y="26"/>
                  </a:cubicBezTo>
                  <a:cubicBezTo>
                    <a:pt x="825" y="26"/>
                    <a:pt x="564" y="1296"/>
                    <a:pt x="521" y="1707"/>
                  </a:cubicBezTo>
                  <a:cubicBezTo>
                    <a:pt x="487" y="2024"/>
                    <a:pt x="510" y="2318"/>
                    <a:pt x="736" y="2556"/>
                  </a:cubicBezTo>
                  <a:cubicBezTo>
                    <a:pt x="833" y="2658"/>
                    <a:pt x="947" y="2697"/>
                    <a:pt x="1065" y="2697"/>
                  </a:cubicBezTo>
                  <a:cubicBezTo>
                    <a:pt x="1235" y="2697"/>
                    <a:pt x="1414" y="2615"/>
                    <a:pt x="1561" y="2522"/>
                  </a:cubicBezTo>
                  <a:cubicBezTo>
                    <a:pt x="1580" y="2512"/>
                    <a:pt x="1567" y="2486"/>
                    <a:pt x="1548" y="2486"/>
                  </a:cubicBezTo>
                  <a:cubicBezTo>
                    <a:pt x="1545" y="2486"/>
                    <a:pt x="1542" y="2486"/>
                    <a:pt x="1538" y="2488"/>
                  </a:cubicBezTo>
                  <a:cubicBezTo>
                    <a:pt x="1396" y="2549"/>
                    <a:pt x="1249" y="2594"/>
                    <a:pt x="1110" y="2594"/>
                  </a:cubicBezTo>
                  <a:cubicBezTo>
                    <a:pt x="942" y="2594"/>
                    <a:pt x="786" y="2527"/>
                    <a:pt x="668" y="2341"/>
                  </a:cubicBezTo>
                  <a:cubicBezTo>
                    <a:pt x="555" y="2160"/>
                    <a:pt x="566" y="1923"/>
                    <a:pt x="589" y="1707"/>
                  </a:cubicBezTo>
                  <a:cubicBezTo>
                    <a:pt x="623" y="1357"/>
                    <a:pt x="679" y="1029"/>
                    <a:pt x="646" y="679"/>
                  </a:cubicBezTo>
                  <a:cubicBezTo>
                    <a:pt x="614" y="330"/>
                    <a:pt x="491" y="0"/>
                    <a:pt x="131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6"/>
            <p:cNvSpPr/>
            <p:nvPr/>
          </p:nvSpPr>
          <p:spPr>
            <a:xfrm>
              <a:off x="913712" y="4504508"/>
              <a:ext cx="167529" cy="149817"/>
            </a:xfrm>
            <a:custGeom>
              <a:avLst/>
              <a:gdLst/>
              <a:ahLst/>
              <a:cxnLst/>
              <a:rect l="l" t="t" r="r" b="b"/>
              <a:pathLst>
                <a:path w="3755" h="3358" extrusionOk="0">
                  <a:moveTo>
                    <a:pt x="1961" y="0"/>
                  </a:moveTo>
                  <a:cubicBezTo>
                    <a:pt x="1597" y="0"/>
                    <a:pt x="1203" y="50"/>
                    <a:pt x="837" y="201"/>
                  </a:cubicBezTo>
                  <a:cubicBezTo>
                    <a:pt x="498" y="462"/>
                    <a:pt x="1" y="2588"/>
                    <a:pt x="1245" y="3187"/>
                  </a:cubicBezTo>
                  <a:cubicBezTo>
                    <a:pt x="1492" y="3306"/>
                    <a:pt x="1737" y="3358"/>
                    <a:pt x="1971" y="3358"/>
                  </a:cubicBezTo>
                  <a:cubicBezTo>
                    <a:pt x="2913" y="3358"/>
                    <a:pt x="3683" y="2518"/>
                    <a:pt x="3755" y="1875"/>
                  </a:cubicBezTo>
                  <a:cubicBezTo>
                    <a:pt x="3755" y="1875"/>
                    <a:pt x="3303" y="959"/>
                    <a:pt x="3291" y="201"/>
                  </a:cubicBezTo>
                  <a:cubicBezTo>
                    <a:pt x="3291" y="201"/>
                    <a:pt x="2688" y="0"/>
                    <a:pt x="1961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6"/>
            <p:cNvSpPr/>
            <p:nvPr/>
          </p:nvSpPr>
          <p:spPr>
            <a:xfrm>
              <a:off x="946504" y="4504508"/>
              <a:ext cx="132194" cy="77630"/>
            </a:xfrm>
            <a:custGeom>
              <a:avLst/>
              <a:gdLst/>
              <a:ahLst/>
              <a:cxnLst/>
              <a:rect l="l" t="t" r="r" b="b"/>
              <a:pathLst>
                <a:path w="2963" h="1740" extrusionOk="0">
                  <a:moveTo>
                    <a:pt x="1226" y="0"/>
                  </a:moveTo>
                  <a:cubicBezTo>
                    <a:pt x="862" y="0"/>
                    <a:pt x="468" y="50"/>
                    <a:pt x="102" y="201"/>
                  </a:cubicBezTo>
                  <a:cubicBezTo>
                    <a:pt x="68" y="224"/>
                    <a:pt x="35" y="269"/>
                    <a:pt x="0" y="314"/>
                  </a:cubicBezTo>
                  <a:cubicBezTo>
                    <a:pt x="232" y="252"/>
                    <a:pt x="471" y="220"/>
                    <a:pt x="710" y="220"/>
                  </a:cubicBezTo>
                  <a:cubicBezTo>
                    <a:pt x="901" y="220"/>
                    <a:pt x="1092" y="240"/>
                    <a:pt x="1279" y="281"/>
                  </a:cubicBezTo>
                  <a:cubicBezTo>
                    <a:pt x="1618" y="360"/>
                    <a:pt x="1912" y="540"/>
                    <a:pt x="2126" y="812"/>
                  </a:cubicBezTo>
                  <a:cubicBezTo>
                    <a:pt x="2296" y="1050"/>
                    <a:pt x="2409" y="1332"/>
                    <a:pt x="2636" y="1536"/>
                  </a:cubicBezTo>
                  <a:cubicBezTo>
                    <a:pt x="2737" y="1626"/>
                    <a:pt x="2839" y="1694"/>
                    <a:pt x="2963" y="1739"/>
                  </a:cubicBezTo>
                  <a:cubicBezTo>
                    <a:pt x="2839" y="1468"/>
                    <a:pt x="2568" y="789"/>
                    <a:pt x="2556" y="201"/>
                  </a:cubicBezTo>
                  <a:cubicBezTo>
                    <a:pt x="2556" y="201"/>
                    <a:pt x="1953" y="0"/>
                    <a:pt x="1226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6"/>
            <p:cNvSpPr/>
            <p:nvPr/>
          </p:nvSpPr>
          <p:spPr>
            <a:xfrm>
              <a:off x="965644" y="4607837"/>
              <a:ext cx="28687" cy="9949"/>
            </a:xfrm>
            <a:custGeom>
              <a:avLst/>
              <a:gdLst/>
              <a:ahLst/>
              <a:cxnLst/>
              <a:rect l="l" t="t" r="r" b="b"/>
              <a:pathLst>
                <a:path w="643" h="223" extrusionOk="0">
                  <a:moveTo>
                    <a:pt x="81" y="0"/>
                  </a:moveTo>
                  <a:cubicBezTo>
                    <a:pt x="69" y="0"/>
                    <a:pt x="69" y="0"/>
                    <a:pt x="58" y="11"/>
                  </a:cubicBezTo>
                  <a:cubicBezTo>
                    <a:pt x="1" y="91"/>
                    <a:pt x="137" y="169"/>
                    <a:pt x="205" y="192"/>
                  </a:cubicBezTo>
                  <a:cubicBezTo>
                    <a:pt x="253" y="212"/>
                    <a:pt x="305" y="223"/>
                    <a:pt x="356" y="223"/>
                  </a:cubicBezTo>
                  <a:cubicBezTo>
                    <a:pt x="448" y="223"/>
                    <a:pt x="539" y="190"/>
                    <a:pt x="612" y="124"/>
                  </a:cubicBezTo>
                  <a:cubicBezTo>
                    <a:pt x="642" y="104"/>
                    <a:pt x="618" y="66"/>
                    <a:pt x="589" y="66"/>
                  </a:cubicBezTo>
                  <a:cubicBezTo>
                    <a:pt x="586" y="66"/>
                    <a:pt x="582" y="67"/>
                    <a:pt x="578" y="68"/>
                  </a:cubicBezTo>
                  <a:cubicBezTo>
                    <a:pt x="548" y="71"/>
                    <a:pt x="518" y="73"/>
                    <a:pt x="487" y="73"/>
                  </a:cubicBezTo>
                  <a:cubicBezTo>
                    <a:pt x="411" y="73"/>
                    <a:pt x="333" y="65"/>
                    <a:pt x="262" y="56"/>
                  </a:cubicBezTo>
                  <a:cubicBezTo>
                    <a:pt x="205" y="46"/>
                    <a:pt x="148" y="11"/>
                    <a:pt x="81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6"/>
            <p:cNvSpPr/>
            <p:nvPr/>
          </p:nvSpPr>
          <p:spPr>
            <a:xfrm>
              <a:off x="1033817" y="4590750"/>
              <a:ext cx="22709" cy="18828"/>
            </a:xfrm>
            <a:custGeom>
              <a:avLst/>
              <a:gdLst/>
              <a:ahLst/>
              <a:cxnLst/>
              <a:rect l="l" t="t" r="r" b="b"/>
              <a:pathLst>
                <a:path w="509" h="422" extrusionOk="0">
                  <a:moveTo>
                    <a:pt x="275" y="1"/>
                  </a:moveTo>
                  <a:cubicBezTo>
                    <a:pt x="229" y="1"/>
                    <a:pt x="181" y="12"/>
                    <a:pt x="136" y="32"/>
                  </a:cubicBezTo>
                  <a:cubicBezTo>
                    <a:pt x="56" y="67"/>
                    <a:pt x="0" y="191"/>
                    <a:pt x="33" y="281"/>
                  </a:cubicBezTo>
                  <a:cubicBezTo>
                    <a:pt x="45" y="315"/>
                    <a:pt x="56" y="338"/>
                    <a:pt x="79" y="361"/>
                  </a:cubicBezTo>
                  <a:cubicBezTo>
                    <a:pt x="113" y="394"/>
                    <a:pt x="136" y="406"/>
                    <a:pt x="169" y="417"/>
                  </a:cubicBezTo>
                  <a:cubicBezTo>
                    <a:pt x="179" y="420"/>
                    <a:pt x="191" y="422"/>
                    <a:pt x="204" y="422"/>
                  </a:cubicBezTo>
                  <a:cubicBezTo>
                    <a:pt x="236" y="422"/>
                    <a:pt x="273" y="414"/>
                    <a:pt x="305" y="406"/>
                  </a:cubicBezTo>
                  <a:cubicBezTo>
                    <a:pt x="350" y="394"/>
                    <a:pt x="385" y="383"/>
                    <a:pt x="418" y="349"/>
                  </a:cubicBezTo>
                  <a:cubicBezTo>
                    <a:pt x="508" y="281"/>
                    <a:pt x="508" y="134"/>
                    <a:pt x="430" y="55"/>
                  </a:cubicBezTo>
                  <a:cubicBezTo>
                    <a:pt x="386" y="18"/>
                    <a:pt x="332" y="1"/>
                    <a:pt x="275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6"/>
            <p:cNvSpPr/>
            <p:nvPr/>
          </p:nvSpPr>
          <p:spPr>
            <a:xfrm>
              <a:off x="932361" y="4599494"/>
              <a:ext cx="19229" cy="16775"/>
            </a:xfrm>
            <a:custGeom>
              <a:avLst/>
              <a:gdLst/>
              <a:ahLst/>
              <a:cxnLst/>
              <a:rect l="l" t="t" r="r" b="b"/>
              <a:pathLst>
                <a:path w="431" h="376" extrusionOk="0">
                  <a:moveTo>
                    <a:pt x="217" y="1"/>
                  </a:moveTo>
                  <a:cubicBezTo>
                    <a:pt x="182" y="1"/>
                    <a:pt x="147" y="10"/>
                    <a:pt x="114" y="29"/>
                  </a:cubicBezTo>
                  <a:cubicBezTo>
                    <a:pt x="12" y="74"/>
                    <a:pt x="1" y="198"/>
                    <a:pt x="46" y="278"/>
                  </a:cubicBezTo>
                  <a:cubicBezTo>
                    <a:pt x="80" y="323"/>
                    <a:pt x="114" y="356"/>
                    <a:pt x="171" y="368"/>
                  </a:cubicBezTo>
                  <a:cubicBezTo>
                    <a:pt x="184" y="373"/>
                    <a:pt x="200" y="375"/>
                    <a:pt x="217" y="375"/>
                  </a:cubicBezTo>
                  <a:cubicBezTo>
                    <a:pt x="241" y="375"/>
                    <a:pt x="268" y="370"/>
                    <a:pt x="295" y="356"/>
                  </a:cubicBezTo>
                  <a:cubicBezTo>
                    <a:pt x="317" y="346"/>
                    <a:pt x="340" y="334"/>
                    <a:pt x="362" y="311"/>
                  </a:cubicBezTo>
                  <a:cubicBezTo>
                    <a:pt x="430" y="243"/>
                    <a:pt x="430" y="119"/>
                    <a:pt x="352" y="52"/>
                  </a:cubicBezTo>
                  <a:cubicBezTo>
                    <a:pt x="312" y="18"/>
                    <a:pt x="265" y="1"/>
                    <a:pt x="21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6"/>
            <p:cNvSpPr/>
            <p:nvPr/>
          </p:nvSpPr>
          <p:spPr>
            <a:xfrm>
              <a:off x="1026723" y="4535516"/>
              <a:ext cx="18694" cy="10931"/>
            </a:xfrm>
            <a:custGeom>
              <a:avLst/>
              <a:gdLst/>
              <a:ahLst/>
              <a:cxnLst/>
              <a:rect l="l" t="t" r="r" b="b"/>
              <a:pathLst>
                <a:path w="419" h="245" extrusionOk="0">
                  <a:moveTo>
                    <a:pt x="90" y="1"/>
                  </a:moveTo>
                  <a:cubicBezTo>
                    <a:pt x="76" y="1"/>
                    <a:pt x="61" y="2"/>
                    <a:pt x="46" y="4"/>
                  </a:cubicBezTo>
                  <a:cubicBezTo>
                    <a:pt x="12" y="4"/>
                    <a:pt x="1" y="61"/>
                    <a:pt x="34" y="72"/>
                  </a:cubicBezTo>
                  <a:cubicBezTo>
                    <a:pt x="170" y="106"/>
                    <a:pt x="295" y="129"/>
                    <a:pt x="396" y="242"/>
                  </a:cubicBezTo>
                  <a:cubicBezTo>
                    <a:pt x="398" y="244"/>
                    <a:pt x="400" y="245"/>
                    <a:pt x="402" y="245"/>
                  </a:cubicBezTo>
                  <a:cubicBezTo>
                    <a:pt x="411" y="245"/>
                    <a:pt x="419" y="228"/>
                    <a:pt x="419" y="219"/>
                  </a:cubicBezTo>
                  <a:cubicBezTo>
                    <a:pt x="357" y="96"/>
                    <a:pt x="231" y="1"/>
                    <a:pt x="90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6"/>
            <p:cNvSpPr/>
            <p:nvPr/>
          </p:nvSpPr>
          <p:spPr>
            <a:xfrm>
              <a:off x="938429" y="4541673"/>
              <a:ext cx="13161" cy="9369"/>
            </a:xfrm>
            <a:custGeom>
              <a:avLst/>
              <a:gdLst/>
              <a:ahLst/>
              <a:cxnLst/>
              <a:rect l="l" t="t" r="r" b="b"/>
              <a:pathLst>
                <a:path w="295" h="210" extrusionOk="0">
                  <a:moveTo>
                    <a:pt x="242" y="1"/>
                  </a:moveTo>
                  <a:cubicBezTo>
                    <a:pt x="134" y="1"/>
                    <a:pt x="22" y="87"/>
                    <a:pt x="0" y="194"/>
                  </a:cubicBezTo>
                  <a:cubicBezTo>
                    <a:pt x="0" y="202"/>
                    <a:pt x="12" y="210"/>
                    <a:pt x="22" y="210"/>
                  </a:cubicBezTo>
                  <a:cubicBezTo>
                    <a:pt x="27" y="210"/>
                    <a:pt x="31" y="208"/>
                    <a:pt x="35" y="205"/>
                  </a:cubicBezTo>
                  <a:cubicBezTo>
                    <a:pt x="57" y="149"/>
                    <a:pt x="91" y="126"/>
                    <a:pt x="136" y="104"/>
                  </a:cubicBezTo>
                  <a:cubicBezTo>
                    <a:pt x="181" y="81"/>
                    <a:pt x="238" y="69"/>
                    <a:pt x="272" y="47"/>
                  </a:cubicBezTo>
                  <a:cubicBezTo>
                    <a:pt x="294" y="36"/>
                    <a:pt x="283" y="1"/>
                    <a:pt x="261" y="1"/>
                  </a:cubicBezTo>
                  <a:cubicBezTo>
                    <a:pt x="255" y="1"/>
                    <a:pt x="248" y="1"/>
                    <a:pt x="24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6"/>
            <p:cNvSpPr/>
            <p:nvPr/>
          </p:nvSpPr>
          <p:spPr>
            <a:xfrm>
              <a:off x="994421" y="4610961"/>
              <a:ext cx="29312" cy="32703"/>
            </a:xfrm>
            <a:custGeom>
              <a:avLst/>
              <a:gdLst/>
              <a:ahLst/>
              <a:cxnLst/>
              <a:rect l="l" t="t" r="r" b="b"/>
              <a:pathLst>
                <a:path w="657" h="733" extrusionOk="0">
                  <a:moveTo>
                    <a:pt x="538" y="1"/>
                  </a:moveTo>
                  <a:cubicBezTo>
                    <a:pt x="535" y="1"/>
                    <a:pt x="532" y="4"/>
                    <a:pt x="532" y="9"/>
                  </a:cubicBezTo>
                  <a:cubicBezTo>
                    <a:pt x="509" y="145"/>
                    <a:pt x="487" y="303"/>
                    <a:pt x="408" y="428"/>
                  </a:cubicBezTo>
                  <a:cubicBezTo>
                    <a:pt x="328" y="529"/>
                    <a:pt x="261" y="574"/>
                    <a:pt x="57" y="642"/>
                  </a:cubicBezTo>
                  <a:cubicBezTo>
                    <a:pt x="1" y="654"/>
                    <a:pt x="46" y="733"/>
                    <a:pt x="91" y="733"/>
                  </a:cubicBezTo>
                  <a:cubicBezTo>
                    <a:pt x="442" y="677"/>
                    <a:pt x="657" y="337"/>
                    <a:pt x="544" y="9"/>
                  </a:cubicBezTo>
                  <a:cubicBezTo>
                    <a:pt x="544" y="4"/>
                    <a:pt x="541" y="1"/>
                    <a:pt x="53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6"/>
            <p:cNvSpPr/>
            <p:nvPr/>
          </p:nvSpPr>
          <p:spPr>
            <a:xfrm>
              <a:off x="1002988" y="4570539"/>
              <a:ext cx="35246" cy="25564"/>
            </a:xfrm>
            <a:custGeom>
              <a:avLst/>
              <a:gdLst/>
              <a:ahLst/>
              <a:cxnLst/>
              <a:rect l="l" t="t" r="r" b="b"/>
              <a:pathLst>
                <a:path w="790" h="573" extrusionOk="0">
                  <a:moveTo>
                    <a:pt x="770" y="1"/>
                  </a:moveTo>
                  <a:cubicBezTo>
                    <a:pt x="766" y="1"/>
                    <a:pt x="762" y="4"/>
                    <a:pt x="759" y="10"/>
                  </a:cubicBezTo>
                  <a:cubicBezTo>
                    <a:pt x="668" y="113"/>
                    <a:pt x="589" y="226"/>
                    <a:pt x="487" y="327"/>
                  </a:cubicBezTo>
                  <a:cubicBezTo>
                    <a:pt x="442" y="372"/>
                    <a:pt x="374" y="417"/>
                    <a:pt x="317" y="452"/>
                  </a:cubicBezTo>
                  <a:cubicBezTo>
                    <a:pt x="282" y="474"/>
                    <a:pt x="250" y="483"/>
                    <a:pt x="221" y="483"/>
                  </a:cubicBezTo>
                  <a:cubicBezTo>
                    <a:pt x="129" y="483"/>
                    <a:pt x="64" y="390"/>
                    <a:pt x="13" y="304"/>
                  </a:cubicBezTo>
                  <a:cubicBezTo>
                    <a:pt x="13" y="301"/>
                    <a:pt x="12" y="300"/>
                    <a:pt x="10" y="300"/>
                  </a:cubicBezTo>
                  <a:cubicBezTo>
                    <a:pt x="7" y="300"/>
                    <a:pt x="1" y="308"/>
                    <a:pt x="1" y="316"/>
                  </a:cubicBezTo>
                  <a:cubicBezTo>
                    <a:pt x="37" y="470"/>
                    <a:pt x="110" y="573"/>
                    <a:pt x="248" y="573"/>
                  </a:cubicBezTo>
                  <a:cubicBezTo>
                    <a:pt x="282" y="573"/>
                    <a:pt x="320" y="567"/>
                    <a:pt x="363" y="553"/>
                  </a:cubicBezTo>
                  <a:cubicBezTo>
                    <a:pt x="589" y="485"/>
                    <a:pt x="691" y="226"/>
                    <a:pt x="781" y="33"/>
                  </a:cubicBezTo>
                  <a:cubicBezTo>
                    <a:pt x="789" y="17"/>
                    <a:pt x="780" y="1"/>
                    <a:pt x="770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6"/>
            <p:cNvSpPr/>
            <p:nvPr/>
          </p:nvSpPr>
          <p:spPr>
            <a:xfrm>
              <a:off x="939946" y="4579507"/>
              <a:ext cx="27081" cy="18961"/>
            </a:xfrm>
            <a:custGeom>
              <a:avLst/>
              <a:gdLst/>
              <a:ahLst/>
              <a:cxnLst/>
              <a:rect l="l" t="t" r="r" b="b"/>
              <a:pathLst>
                <a:path w="607" h="425" extrusionOk="0">
                  <a:moveTo>
                    <a:pt x="585" y="1"/>
                  </a:moveTo>
                  <a:cubicBezTo>
                    <a:pt x="578" y="1"/>
                    <a:pt x="570" y="4"/>
                    <a:pt x="566" y="13"/>
                  </a:cubicBezTo>
                  <a:cubicBezTo>
                    <a:pt x="487" y="115"/>
                    <a:pt x="430" y="206"/>
                    <a:pt x="317" y="262"/>
                  </a:cubicBezTo>
                  <a:cubicBezTo>
                    <a:pt x="277" y="294"/>
                    <a:pt x="236" y="321"/>
                    <a:pt x="187" y="321"/>
                  </a:cubicBezTo>
                  <a:cubicBezTo>
                    <a:pt x="168" y="321"/>
                    <a:pt x="147" y="317"/>
                    <a:pt x="125" y="307"/>
                  </a:cubicBezTo>
                  <a:cubicBezTo>
                    <a:pt x="79" y="273"/>
                    <a:pt x="46" y="206"/>
                    <a:pt x="23" y="160"/>
                  </a:cubicBezTo>
                  <a:cubicBezTo>
                    <a:pt x="23" y="157"/>
                    <a:pt x="21" y="155"/>
                    <a:pt x="19" y="155"/>
                  </a:cubicBezTo>
                  <a:cubicBezTo>
                    <a:pt x="12" y="155"/>
                    <a:pt x="1" y="164"/>
                    <a:pt x="1" y="171"/>
                  </a:cubicBezTo>
                  <a:cubicBezTo>
                    <a:pt x="21" y="284"/>
                    <a:pt x="79" y="425"/>
                    <a:pt x="198" y="425"/>
                  </a:cubicBezTo>
                  <a:cubicBezTo>
                    <a:pt x="211" y="425"/>
                    <a:pt x="224" y="423"/>
                    <a:pt x="238" y="420"/>
                  </a:cubicBezTo>
                  <a:cubicBezTo>
                    <a:pt x="430" y="375"/>
                    <a:pt x="532" y="194"/>
                    <a:pt x="600" y="25"/>
                  </a:cubicBezTo>
                  <a:cubicBezTo>
                    <a:pt x="607" y="11"/>
                    <a:pt x="596" y="1"/>
                    <a:pt x="58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6"/>
            <p:cNvSpPr/>
            <p:nvPr/>
          </p:nvSpPr>
          <p:spPr>
            <a:xfrm>
              <a:off x="1062058" y="4568397"/>
              <a:ext cx="57955" cy="51753"/>
            </a:xfrm>
            <a:custGeom>
              <a:avLst/>
              <a:gdLst/>
              <a:ahLst/>
              <a:cxnLst/>
              <a:rect l="l" t="t" r="r" b="b"/>
              <a:pathLst>
                <a:path w="1299" h="1160" extrusionOk="0">
                  <a:moveTo>
                    <a:pt x="652" y="1"/>
                  </a:moveTo>
                  <a:cubicBezTo>
                    <a:pt x="369" y="1"/>
                    <a:pt x="136" y="217"/>
                    <a:pt x="136" y="217"/>
                  </a:cubicBezTo>
                  <a:lnTo>
                    <a:pt x="0" y="1099"/>
                  </a:lnTo>
                  <a:cubicBezTo>
                    <a:pt x="103" y="1141"/>
                    <a:pt x="202" y="1160"/>
                    <a:pt x="296" y="1160"/>
                  </a:cubicBezTo>
                  <a:cubicBezTo>
                    <a:pt x="907" y="1160"/>
                    <a:pt x="1299" y="372"/>
                    <a:pt x="995" y="126"/>
                  </a:cubicBezTo>
                  <a:cubicBezTo>
                    <a:pt x="881" y="34"/>
                    <a:pt x="763" y="1"/>
                    <a:pt x="652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6"/>
            <p:cNvSpPr/>
            <p:nvPr/>
          </p:nvSpPr>
          <p:spPr>
            <a:xfrm>
              <a:off x="1072632" y="4582317"/>
              <a:ext cx="28286" cy="28286"/>
            </a:xfrm>
            <a:custGeom>
              <a:avLst/>
              <a:gdLst/>
              <a:ahLst/>
              <a:cxnLst/>
              <a:rect l="l" t="t" r="r" b="b"/>
              <a:pathLst>
                <a:path w="634" h="634" extrusionOk="0">
                  <a:moveTo>
                    <a:pt x="342" y="290"/>
                  </a:moveTo>
                  <a:cubicBezTo>
                    <a:pt x="371" y="290"/>
                    <a:pt x="397" y="302"/>
                    <a:pt x="407" y="334"/>
                  </a:cubicBezTo>
                  <a:cubicBezTo>
                    <a:pt x="430" y="391"/>
                    <a:pt x="362" y="437"/>
                    <a:pt x="329" y="470"/>
                  </a:cubicBezTo>
                  <a:cubicBezTo>
                    <a:pt x="292" y="489"/>
                    <a:pt x="246" y="507"/>
                    <a:pt x="200" y="507"/>
                  </a:cubicBezTo>
                  <a:cubicBezTo>
                    <a:pt x="190" y="507"/>
                    <a:pt x="180" y="506"/>
                    <a:pt x="170" y="504"/>
                  </a:cubicBezTo>
                  <a:cubicBezTo>
                    <a:pt x="181" y="459"/>
                    <a:pt x="193" y="402"/>
                    <a:pt x="204" y="357"/>
                  </a:cubicBezTo>
                  <a:cubicBezTo>
                    <a:pt x="216" y="346"/>
                    <a:pt x="238" y="334"/>
                    <a:pt x="249" y="323"/>
                  </a:cubicBezTo>
                  <a:cubicBezTo>
                    <a:pt x="273" y="305"/>
                    <a:pt x="309" y="290"/>
                    <a:pt x="342" y="290"/>
                  </a:cubicBezTo>
                  <a:close/>
                  <a:moveTo>
                    <a:pt x="525" y="0"/>
                  </a:moveTo>
                  <a:cubicBezTo>
                    <a:pt x="402" y="0"/>
                    <a:pt x="275" y="41"/>
                    <a:pt x="193" y="143"/>
                  </a:cubicBezTo>
                  <a:cubicBezTo>
                    <a:pt x="113" y="256"/>
                    <a:pt x="0" y="482"/>
                    <a:pt x="80" y="618"/>
                  </a:cubicBezTo>
                  <a:cubicBezTo>
                    <a:pt x="90" y="628"/>
                    <a:pt x="105" y="633"/>
                    <a:pt x="119" y="633"/>
                  </a:cubicBezTo>
                  <a:cubicBezTo>
                    <a:pt x="136" y="633"/>
                    <a:pt x="153" y="625"/>
                    <a:pt x="159" y="606"/>
                  </a:cubicBezTo>
                  <a:lnTo>
                    <a:pt x="159" y="583"/>
                  </a:lnTo>
                  <a:cubicBezTo>
                    <a:pt x="170" y="585"/>
                    <a:pt x="182" y="586"/>
                    <a:pt x="195" y="586"/>
                  </a:cubicBezTo>
                  <a:cubicBezTo>
                    <a:pt x="337" y="586"/>
                    <a:pt x="507" y="469"/>
                    <a:pt x="475" y="323"/>
                  </a:cubicBezTo>
                  <a:cubicBezTo>
                    <a:pt x="467" y="254"/>
                    <a:pt x="399" y="225"/>
                    <a:pt x="337" y="225"/>
                  </a:cubicBezTo>
                  <a:cubicBezTo>
                    <a:pt x="318" y="225"/>
                    <a:pt x="299" y="228"/>
                    <a:pt x="283" y="233"/>
                  </a:cubicBezTo>
                  <a:cubicBezTo>
                    <a:pt x="277" y="233"/>
                    <a:pt x="270" y="233"/>
                    <a:pt x="266" y="235"/>
                  </a:cubicBezTo>
                  <a:lnTo>
                    <a:pt x="266" y="235"/>
                  </a:lnTo>
                  <a:cubicBezTo>
                    <a:pt x="345" y="105"/>
                    <a:pt x="468" y="40"/>
                    <a:pt x="611" y="29"/>
                  </a:cubicBezTo>
                  <a:cubicBezTo>
                    <a:pt x="634" y="29"/>
                    <a:pt x="634" y="7"/>
                    <a:pt x="611" y="7"/>
                  </a:cubicBezTo>
                  <a:cubicBezTo>
                    <a:pt x="583" y="3"/>
                    <a:pt x="554" y="0"/>
                    <a:pt x="525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6"/>
            <p:cNvSpPr/>
            <p:nvPr/>
          </p:nvSpPr>
          <p:spPr>
            <a:xfrm>
              <a:off x="1032657" y="4646965"/>
              <a:ext cx="112162" cy="171946"/>
            </a:xfrm>
            <a:custGeom>
              <a:avLst/>
              <a:gdLst/>
              <a:ahLst/>
              <a:cxnLst/>
              <a:rect l="l" t="t" r="r" b="b"/>
              <a:pathLst>
                <a:path w="2514" h="3854" extrusionOk="0">
                  <a:moveTo>
                    <a:pt x="808" y="0"/>
                  </a:moveTo>
                  <a:cubicBezTo>
                    <a:pt x="0" y="0"/>
                    <a:pt x="91" y="597"/>
                    <a:pt x="467" y="887"/>
                  </a:cubicBezTo>
                  <a:cubicBezTo>
                    <a:pt x="874" y="1192"/>
                    <a:pt x="1428" y="1317"/>
                    <a:pt x="1552" y="1521"/>
                  </a:cubicBezTo>
                  <a:cubicBezTo>
                    <a:pt x="1677" y="1724"/>
                    <a:pt x="1247" y="2956"/>
                    <a:pt x="1247" y="2956"/>
                  </a:cubicBezTo>
                  <a:cubicBezTo>
                    <a:pt x="1247" y="2956"/>
                    <a:pt x="637" y="3149"/>
                    <a:pt x="931" y="3420"/>
                  </a:cubicBezTo>
                  <a:cubicBezTo>
                    <a:pt x="931" y="3420"/>
                    <a:pt x="750" y="3635"/>
                    <a:pt x="874" y="3748"/>
                  </a:cubicBezTo>
                  <a:cubicBezTo>
                    <a:pt x="950" y="3824"/>
                    <a:pt x="1051" y="3853"/>
                    <a:pt x="1155" y="3853"/>
                  </a:cubicBezTo>
                  <a:cubicBezTo>
                    <a:pt x="1392" y="3853"/>
                    <a:pt x="1646" y="3700"/>
                    <a:pt x="1654" y="3590"/>
                  </a:cubicBezTo>
                  <a:cubicBezTo>
                    <a:pt x="1665" y="3431"/>
                    <a:pt x="1597" y="3137"/>
                    <a:pt x="1597" y="3137"/>
                  </a:cubicBezTo>
                  <a:cubicBezTo>
                    <a:pt x="1597" y="3137"/>
                    <a:pt x="2423" y="2255"/>
                    <a:pt x="2479" y="1667"/>
                  </a:cubicBezTo>
                  <a:cubicBezTo>
                    <a:pt x="2514" y="1227"/>
                    <a:pt x="1903" y="73"/>
                    <a:pt x="942" y="5"/>
                  </a:cubicBezTo>
                  <a:cubicBezTo>
                    <a:pt x="895" y="2"/>
                    <a:pt x="850" y="0"/>
                    <a:pt x="808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6"/>
            <p:cNvSpPr/>
            <p:nvPr/>
          </p:nvSpPr>
          <p:spPr>
            <a:xfrm>
              <a:off x="1074640" y="4806064"/>
              <a:ext cx="9637" cy="11689"/>
            </a:xfrm>
            <a:custGeom>
              <a:avLst/>
              <a:gdLst/>
              <a:ahLst/>
              <a:cxnLst/>
              <a:rect l="l" t="t" r="r" b="b"/>
              <a:pathLst>
                <a:path w="216" h="262" extrusionOk="0">
                  <a:moveTo>
                    <a:pt x="204" y="1"/>
                  </a:moveTo>
                  <a:cubicBezTo>
                    <a:pt x="204" y="1"/>
                    <a:pt x="193" y="1"/>
                    <a:pt x="193" y="13"/>
                  </a:cubicBezTo>
                  <a:cubicBezTo>
                    <a:pt x="193" y="13"/>
                    <a:pt x="181" y="182"/>
                    <a:pt x="12" y="227"/>
                  </a:cubicBezTo>
                  <a:cubicBezTo>
                    <a:pt x="12" y="239"/>
                    <a:pt x="1" y="239"/>
                    <a:pt x="1" y="250"/>
                  </a:cubicBezTo>
                  <a:cubicBezTo>
                    <a:pt x="12" y="261"/>
                    <a:pt x="12" y="261"/>
                    <a:pt x="23" y="261"/>
                  </a:cubicBezTo>
                  <a:cubicBezTo>
                    <a:pt x="204" y="204"/>
                    <a:pt x="216" y="13"/>
                    <a:pt x="216" y="13"/>
                  </a:cubicBezTo>
                  <a:cubicBezTo>
                    <a:pt x="216" y="13"/>
                    <a:pt x="216" y="1"/>
                    <a:pt x="204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6"/>
            <p:cNvSpPr/>
            <p:nvPr/>
          </p:nvSpPr>
          <p:spPr>
            <a:xfrm>
              <a:off x="1089765" y="4807090"/>
              <a:ext cx="7629" cy="11689"/>
            </a:xfrm>
            <a:custGeom>
              <a:avLst/>
              <a:gdLst/>
              <a:ahLst/>
              <a:cxnLst/>
              <a:rect l="l" t="t" r="r" b="b"/>
              <a:pathLst>
                <a:path w="171" h="262" extrusionOk="0">
                  <a:moveTo>
                    <a:pt x="126" y="1"/>
                  </a:moveTo>
                  <a:lnTo>
                    <a:pt x="114" y="12"/>
                  </a:lnTo>
                  <a:cubicBezTo>
                    <a:pt x="114" y="12"/>
                    <a:pt x="136" y="114"/>
                    <a:pt x="1" y="238"/>
                  </a:cubicBezTo>
                  <a:lnTo>
                    <a:pt x="1" y="249"/>
                  </a:lnTo>
                  <a:cubicBezTo>
                    <a:pt x="13" y="261"/>
                    <a:pt x="13" y="261"/>
                    <a:pt x="23" y="261"/>
                  </a:cubicBezTo>
                  <a:cubicBezTo>
                    <a:pt x="171" y="125"/>
                    <a:pt x="148" y="12"/>
                    <a:pt x="148" y="12"/>
                  </a:cubicBezTo>
                  <a:cubicBezTo>
                    <a:pt x="136" y="1"/>
                    <a:pt x="136" y="1"/>
                    <a:pt x="126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9" name="Google Shape;499;p36"/>
          <p:cNvGrpSpPr/>
          <p:nvPr/>
        </p:nvGrpSpPr>
        <p:grpSpPr>
          <a:xfrm>
            <a:off x="7031615" y="1995040"/>
            <a:ext cx="1328994" cy="1822460"/>
            <a:chOff x="436238" y="4128757"/>
            <a:chExt cx="380659" cy="522000"/>
          </a:xfrm>
        </p:grpSpPr>
        <p:sp>
          <p:nvSpPr>
            <p:cNvPr id="500" name="Google Shape;500;p36"/>
            <p:cNvSpPr/>
            <p:nvPr/>
          </p:nvSpPr>
          <p:spPr>
            <a:xfrm>
              <a:off x="461133" y="4332828"/>
              <a:ext cx="135808" cy="103462"/>
            </a:xfrm>
            <a:custGeom>
              <a:avLst/>
              <a:gdLst/>
              <a:ahLst/>
              <a:cxnLst/>
              <a:rect l="l" t="t" r="r" b="b"/>
              <a:pathLst>
                <a:path w="3044" h="2319" extrusionOk="0">
                  <a:moveTo>
                    <a:pt x="2591" y="1"/>
                  </a:moveTo>
                  <a:cubicBezTo>
                    <a:pt x="2369" y="67"/>
                    <a:pt x="1898" y="1382"/>
                    <a:pt x="1708" y="1382"/>
                  </a:cubicBezTo>
                  <a:cubicBezTo>
                    <a:pt x="1705" y="1382"/>
                    <a:pt x="1701" y="1382"/>
                    <a:pt x="1697" y="1380"/>
                  </a:cubicBezTo>
                  <a:cubicBezTo>
                    <a:pt x="1528" y="1324"/>
                    <a:pt x="1019" y="985"/>
                    <a:pt x="1019" y="985"/>
                  </a:cubicBezTo>
                  <a:cubicBezTo>
                    <a:pt x="1019" y="985"/>
                    <a:pt x="1313" y="352"/>
                    <a:pt x="895" y="329"/>
                  </a:cubicBezTo>
                  <a:cubicBezTo>
                    <a:pt x="895" y="329"/>
                    <a:pt x="725" y="135"/>
                    <a:pt x="608" y="135"/>
                  </a:cubicBezTo>
                  <a:cubicBezTo>
                    <a:pt x="551" y="135"/>
                    <a:pt x="506" y="181"/>
                    <a:pt x="498" y="317"/>
                  </a:cubicBezTo>
                  <a:cubicBezTo>
                    <a:pt x="498" y="317"/>
                    <a:pt x="1" y="815"/>
                    <a:pt x="736" y="1076"/>
                  </a:cubicBezTo>
                  <a:cubicBezTo>
                    <a:pt x="736" y="1076"/>
                    <a:pt x="1234" y="2195"/>
                    <a:pt x="1731" y="2308"/>
                  </a:cubicBezTo>
                  <a:cubicBezTo>
                    <a:pt x="1760" y="2315"/>
                    <a:pt x="1789" y="2318"/>
                    <a:pt x="1818" y="2318"/>
                  </a:cubicBezTo>
                  <a:cubicBezTo>
                    <a:pt x="2288" y="2318"/>
                    <a:pt x="2840" y="1426"/>
                    <a:pt x="2840" y="1426"/>
                  </a:cubicBezTo>
                  <a:cubicBezTo>
                    <a:pt x="2840" y="1426"/>
                    <a:pt x="3043" y="1"/>
                    <a:pt x="2591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6"/>
            <p:cNvSpPr/>
            <p:nvPr/>
          </p:nvSpPr>
          <p:spPr>
            <a:xfrm>
              <a:off x="549472" y="4332828"/>
              <a:ext cx="47470" cy="101990"/>
            </a:xfrm>
            <a:custGeom>
              <a:avLst/>
              <a:gdLst/>
              <a:ahLst/>
              <a:cxnLst/>
              <a:rect l="l" t="t" r="r" b="b"/>
              <a:pathLst>
                <a:path w="1064" h="2286" extrusionOk="0">
                  <a:moveTo>
                    <a:pt x="611" y="1"/>
                  </a:moveTo>
                  <a:cubicBezTo>
                    <a:pt x="576" y="13"/>
                    <a:pt x="543" y="46"/>
                    <a:pt x="498" y="103"/>
                  </a:cubicBezTo>
                  <a:cubicBezTo>
                    <a:pt x="475" y="465"/>
                    <a:pt x="418" y="827"/>
                    <a:pt x="339" y="1177"/>
                  </a:cubicBezTo>
                  <a:cubicBezTo>
                    <a:pt x="237" y="1573"/>
                    <a:pt x="147" y="1946"/>
                    <a:pt x="0" y="2285"/>
                  </a:cubicBezTo>
                  <a:cubicBezTo>
                    <a:pt x="430" y="2127"/>
                    <a:pt x="860" y="1426"/>
                    <a:pt x="860" y="1426"/>
                  </a:cubicBezTo>
                  <a:cubicBezTo>
                    <a:pt x="860" y="1426"/>
                    <a:pt x="1063" y="1"/>
                    <a:pt x="611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6"/>
            <p:cNvSpPr/>
            <p:nvPr/>
          </p:nvSpPr>
          <p:spPr>
            <a:xfrm>
              <a:off x="477284" y="4346436"/>
              <a:ext cx="26278" cy="24315"/>
            </a:xfrm>
            <a:custGeom>
              <a:avLst/>
              <a:gdLst/>
              <a:ahLst/>
              <a:cxnLst/>
              <a:rect l="l" t="t" r="r" b="b"/>
              <a:pathLst>
                <a:path w="589" h="545" extrusionOk="0">
                  <a:moveTo>
                    <a:pt x="476" y="273"/>
                  </a:moveTo>
                  <a:cubicBezTo>
                    <a:pt x="487" y="306"/>
                    <a:pt x="487" y="341"/>
                    <a:pt x="476" y="363"/>
                  </a:cubicBezTo>
                  <a:cubicBezTo>
                    <a:pt x="465" y="397"/>
                    <a:pt x="430" y="409"/>
                    <a:pt x="408" y="409"/>
                  </a:cubicBezTo>
                  <a:lnTo>
                    <a:pt x="408" y="386"/>
                  </a:lnTo>
                  <a:cubicBezTo>
                    <a:pt x="385" y="352"/>
                    <a:pt x="352" y="318"/>
                    <a:pt x="317" y="284"/>
                  </a:cubicBezTo>
                  <a:lnTo>
                    <a:pt x="363" y="284"/>
                  </a:lnTo>
                  <a:cubicBezTo>
                    <a:pt x="397" y="284"/>
                    <a:pt x="430" y="284"/>
                    <a:pt x="476" y="273"/>
                  </a:cubicBezTo>
                  <a:close/>
                  <a:moveTo>
                    <a:pt x="155" y="1"/>
                  </a:moveTo>
                  <a:cubicBezTo>
                    <a:pt x="143" y="1"/>
                    <a:pt x="136" y="2"/>
                    <a:pt x="136" y="2"/>
                  </a:cubicBezTo>
                  <a:cubicBezTo>
                    <a:pt x="125" y="2"/>
                    <a:pt x="125" y="12"/>
                    <a:pt x="125" y="12"/>
                  </a:cubicBezTo>
                  <a:cubicBezTo>
                    <a:pt x="125" y="24"/>
                    <a:pt x="136" y="24"/>
                    <a:pt x="136" y="24"/>
                  </a:cubicBezTo>
                  <a:cubicBezTo>
                    <a:pt x="136" y="24"/>
                    <a:pt x="144" y="23"/>
                    <a:pt x="157" y="23"/>
                  </a:cubicBezTo>
                  <a:cubicBezTo>
                    <a:pt x="187" y="23"/>
                    <a:pt x="247" y="29"/>
                    <a:pt x="295" y="69"/>
                  </a:cubicBezTo>
                  <a:cubicBezTo>
                    <a:pt x="261" y="80"/>
                    <a:pt x="227" y="103"/>
                    <a:pt x="204" y="137"/>
                  </a:cubicBezTo>
                  <a:cubicBezTo>
                    <a:pt x="193" y="148"/>
                    <a:pt x="182" y="171"/>
                    <a:pt x="193" y="193"/>
                  </a:cubicBezTo>
                  <a:cubicBezTo>
                    <a:pt x="193" y="205"/>
                    <a:pt x="204" y="216"/>
                    <a:pt x="204" y="228"/>
                  </a:cubicBezTo>
                  <a:cubicBezTo>
                    <a:pt x="136" y="193"/>
                    <a:pt x="58" y="183"/>
                    <a:pt x="12" y="183"/>
                  </a:cubicBezTo>
                  <a:cubicBezTo>
                    <a:pt x="1" y="183"/>
                    <a:pt x="1" y="193"/>
                    <a:pt x="1" y="193"/>
                  </a:cubicBezTo>
                  <a:cubicBezTo>
                    <a:pt x="1" y="205"/>
                    <a:pt x="12" y="205"/>
                    <a:pt x="12" y="205"/>
                  </a:cubicBezTo>
                  <a:cubicBezTo>
                    <a:pt x="91" y="205"/>
                    <a:pt x="317" y="261"/>
                    <a:pt x="385" y="397"/>
                  </a:cubicBezTo>
                  <a:cubicBezTo>
                    <a:pt x="397" y="431"/>
                    <a:pt x="408" y="465"/>
                    <a:pt x="385" y="487"/>
                  </a:cubicBezTo>
                  <a:cubicBezTo>
                    <a:pt x="367" y="512"/>
                    <a:pt x="333" y="523"/>
                    <a:pt x="292" y="523"/>
                  </a:cubicBezTo>
                  <a:cubicBezTo>
                    <a:pt x="258" y="523"/>
                    <a:pt x="218" y="515"/>
                    <a:pt x="182" y="499"/>
                  </a:cubicBezTo>
                  <a:cubicBezTo>
                    <a:pt x="182" y="499"/>
                    <a:pt x="171" y="499"/>
                    <a:pt x="171" y="510"/>
                  </a:cubicBezTo>
                  <a:lnTo>
                    <a:pt x="171" y="522"/>
                  </a:lnTo>
                  <a:cubicBezTo>
                    <a:pt x="216" y="533"/>
                    <a:pt x="261" y="544"/>
                    <a:pt x="295" y="544"/>
                  </a:cubicBezTo>
                  <a:cubicBezTo>
                    <a:pt x="340" y="544"/>
                    <a:pt x="374" y="533"/>
                    <a:pt x="397" y="510"/>
                  </a:cubicBezTo>
                  <a:cubicBezTo>
                    <a:pt x="408" y="499"/>
                    <a:pt x="419" y="477"/>
                    <a:pt x="419" y="431"/>
                  </a:cubicBezTo>
                  <a:cubicBezTo>
                    <a:pt x="430" y="431"/>
                    <a:pt x="476" y="420"/>
                    <a:pt x="498" y="374"/>
                  </a:cubicBezTo>
                  <a:cubicBezTo>
                    <a:pt x="510" y="341"/>
                    <a:pt x="510" y="306"/>
                    <a:pt x="498" y="273"/>
                  </a:cubicBezTo>
                  <a:cubicBezTo>
                    <a:pt x="521" y="261"/>
                    <a:pt x="555" y="250"/>
                    <a:pt x="589" y="250"/>
                  </a:cubicBezTo>
                  <a:lnTo>
                    <a:pt x="589" y="228"/>
                  </a:lnTo>
                  <a:cubicBezTo>
                    <a:pt x="589" y="228"/>
                    <a:pt x="584" y="223"/>
                    <a:pt x="581" y="223"/>
                  </a:cubicBezTo>
                  <a:cubicBezTo>
                    <a:pt x="579" y="223"/>
                    <a:pt x="578" y="224"/>
                    <a:pt x="578" y="228"/>
                  </a:cubicBezTo>
                  <a:cubicBezTo>
                    <a:pt x="496" y="255"/>
                    <a:pt x="422" y="270"/>
                    <a:pt x="361" y="270"/>
                  </a:cubicBezTo>
                  <a:cubicBezTo>
                    <a:pt x="322" y="270"/>
                    <a:pt x="288" y="264"/>
                    <a:pt x="261" y="250"/>
                  </a:cubicBezTo>
                  <a:cubicBezTo>
                    <a:pt x="239" y="239"/>
                    <a:pt x="227" y="216"/>
                    <a:pt x="216" y="193"/>
                  </a:cubicBezTo>
                  <a:cubicBezTo>
                    <a:pt x="216" y="171"/>
                    <a:pt x="216" y="160"/>
                    <a:pt x="227" y="148"/>
                  </a:cubicBezTo>
                  <a:cubicBezTo>
                    <a:pt x="272" y="80"/>
                    <a:pt x="442" y="35"/>
                    <a:pt x="533" y="35"/>
                  </a:cubicBezTo>
                  <a:cubicBezTo>
                    <a:pt x="543" y="35"/>
                    <a:pt x="543" y="35"/>
                    <a:pt x="543" y="24"/>
                  </a:cubicBezTo>
                  <a:cubicBezTo>
                    <a:pt x="543" y="24"/>
                    <a:pt x="543" y="12"/>
                    <a:pt x="533" y="12"/>
                  </a:cubicBezTo>
                  <a:cubicBezTo>
                    <a:pt x="476" y="12"/>
                    <a:pt x="397" y="24"/>
                    <a:pt x="329" y="58"/>
                  </a:cubicBezTo>
                  <a:cubicBezTo>
                    <a:pt x="262" y="7"/>
                    <a:pt x="188" y="1"/>
                    <a:pt x="155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6"/>
            <p:cNvSpPr/>
            <p:nvPr/>
          </p:nvSpPr>
          <p:spPr>
            <a:xfrm>
              <a:off x="447035" y="4466094"/>
              <a:ext cx="179665" cy="179040"/>
            </a:xfrm>
            <a:custGeom>
              <a:avLst/>
              <a:gdLst/>
              <a:ahLst/>
              <a:cxnLst/>
              <a:rect l="l" t="t" r="r" b="b"/>
              <a:pathLst>
                <a:path w="4027" h="4013" extrusionOk="0">
                  <a:moveTo>
                    <a:pt x="3214" y="0"/>
                  </a:moveTo>
                  <a:cubicBezTo>
                    <a:pt x="3190" y="0"/>
                    <a:pt x="3166" y="7"/>
                    <a:pt x="3144" y="22"/>
                  </a:cubicBezTo>
                  <a:cubicBezTo>
                    <a:pt x="1482" y="1097"/>
                    <a:pt x="543" y="3562"/>
                    <a:pt x="543" y="3562"/>
                  </a:cubicBezTo>
                  <a:cubicBezTo>
                    <a:pt x="543" y="3562"/>
                    <a:pt x="0" y="3573"/>
                    <a:pt x="23" y="3663"/>
                  </a:cubicBezTo>
                  <a:cubicBezTo>
                    <a:pt x="41" y="3727"/>
                    <a:pt x="561" y="4012"/>
                    <a:pt x="796" y="4012"/>
                  </a:cubicBezTo>
                  <a:cubicBezTo>
                    <a:pt x="852" y="4012"/>
                    <a:pt x="892" y="3996"/>
                    <a:pt x="905" y="3957"/>
                  </a:cubicBezTo>
                  <a:cubicBezTo>
                    <a:pt x="905" y="3957"/>
                    <a:pt x="2839" y="2001"/>
                    <a:pt x="3721" y="1469"/>
                  </a:cubicBezTo>
                  <a:cubicBezTo>
                    <a:pt x="4026" y="1280"/>
                    <a:pt x="3547" y="0"/>
                    <a:pt x="3214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6"/>
            <p:cNvSpPr/>
            <p:nvPr/>
          </p:nvSpPr>
          <p:spPr>
            <a:xfrm>
              <a:off x="549472" y="4466094"/>
              <a:ext cx="76247" cy="95342"/>
            </a:xfrm>
            <a:custGeom>
              <a:avLst/>
              <a:gdLst/>
              <a:ahLst/>
              <a:cxnLst/>
              <a:rect l="l" t="t" r="r" b="b"/>
              <a:pathLst>
                <a:path w="1709" h="2137" extrusionOk="0">
                  <a:moveTo>
                    <a:pt x="919" y="0"/>
                  </a:moveTo>
                  <a:cubicBezTo>
                    <a:pt x="894" y="0"/>
                    <a:pt x="871" y="7"/>
                    <a:pt x="848" y="22"/>
                  </a:cubicBezTo>
                  <a:cubicBezTo>
                    <a:pt x="543" y="215"/>
                    <a:pt x="260" y="463"/>
                    <a:pt x="0" y="735"/>
                  </a:cubicBezTo>
                  <a:cubicBezTo>
                    <a:pt x="181" y="1006"/>
                    <a:pt x="305" y="1345"/>
                    <a:pt x="418" y="1639"/>
                  </a:cubicBezTo>
                  <a:cubicBezTo>
                    <a:pt x="486" y="1809"/>
                    <a:pt x="509" y="1956"/>
                    <a:pt x="554" y="2137"/>
                  </a:cubicBezTo>
                  <a:cubicBezTo>
                    <a:pt x="893" y="1831"/>
                    <a:pt x="1232" y="1605"/>
                    <a:pt x="1425" y="1469"/>
                  </a:cubicBezTo>
                  <a:cubicBezTo>
                    <a:pt x="1709" y="1259"/>
                    <a:pt x="1249" y="0"/>
                    <a:pt x="919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6"/>
            <p:cNvSpPr/>
            <p:nvPr/>
          </p:nvSpPr>
          <p:spPr>
            <a:xfrm>
              <a:off x="438468" y="4618367"/>
              <a:ext cx="52512" cy="30160"/>
            </a:xfrm>
            <a:custGeom>
              <a:avLst/>
              <a:gdLst/>
              <a:ahLst/>
              <a:cxnLst/>
              <a:rect l="l" t="t" r="r" b="b"/>
              <a:pathLst>
                <a:path w="1177" h="676" extrusionOk="0">
                  <a:moveTo>
                    <a:pt x="801" y="0"/>
                  </a:moveTo>
                  <a:cubicBezTo>
                    <a:pt x="794" y="0"/>
                    <a:pt x="788" y="0"/>
                    <a:pt x="780" y="1"/>
                  </a:cubicBezTo>
                  <a:cubicBezTo>
                    <a:pt x="712" y="1"/>
                    <a:pt x="611" y="182"/>
                    <a:pt x="611" y="182"/>
                  </a:cubicBezTo>
                  <a:cubicBezTo>
                    <a:pt x="611" y="182"/>
                    <a:pt x="340" y="142"/>
                    <a:pt x="159" y="142"/>
                  </a:cubicBezTo>
                  <a:cubicBezTo>
                    <a:pt x="68" y="142"/>
                    <a:pt x="0" y="152"/>
                    <a:pt x="0" y="182"/>
                  </a:cubicBezTo>
                  <a:cubicBezTo>
                    <a:pt x="21" y="287"/>
                    <a:pt x="746" y="676"/>
                    <a:pt x="1011" y="676"/>
                  </a:cubicBezTo>
                  <a:cubicBezTo>
                    <a:pt x="1031" y="676"/>
                    <a:pt x="1049" y="674"/>
                    <a:pt x="1063" y="669"/>
                  </a:cubicBezTo>
                  <a:cubicBezTo>
                    <a:pt x="1119" y="646"/>
                    <a:pt x="1176" y="465"/>
                    <a:pt x="1176" y="465"/>
                  </a:cubicBezTo>
                  <a:lnTo>
                    <a:pt x="1176" y="465"/>
                  </a:lnTo>
                  <a:cubicBezTo>
                    <a:pt x="1176" y="465"/>
                    <a:pt x="1162" y="469"/>
                    <a:pt x="1136" y="469"/>
                  </a:cubicBezTo>
                  <a:cubicBezTo>
                    <a:pt x="1066" y="469"/>
                    <a:pt x="913" y="444"/>
                    <a:pt x="747" y="262"/>
                  </a:cubicBezTo>
                  <a:cubicBezTo>
                    <a:pt x="747" y="262"/>
                    <a:pt x="956" y="0"/>
                    <a:pt x="801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6"/>
            <p:cNvSpPr/>
            <p:nvPr/>
          </p:nvSpPr>
          <p:spPr>
            <a:xfrm>
              <a:off x="436238" y="4624881"/>
              <a:ext cx="53583" cy="25877"/>
            </a:xfrm>
            <a:custGeom>
              <a:avLst/>
              <a:gdLst/>
              <a:ahLst/>
              <a:cxnLst/>
              <a:rect l="l" t="t" r="r" b="b"/>
              <a:pathLst>
                <a:path w="1201" h="580" extrusionOk="0">
                  <a:moveTo>
                    <a:pt x="66" y="0"/>
                  </a:moveTo>
                  <a:cubicBezTo>
                    <a:pt x="30" y="0"/>
                    <a:pt x="1" y="55"/>
                    <a:pt x="28" y="81"/>
                  </a:cubicBezTo>
                  <a:cubicBezTo>
                    <a:pt x="310" y="353"/>
                    <a:pt x="740" y="568"/>
                    <a:pt x="1124" y="579"/>
                  </a:cubicBezTo>
                  <a:cubicBezTo>
                    <a:pt x="1127" y="580"/>
                    <a:pt x="1130" y="580"/>
                    <a:pt x="1133" y="580"/>
                  </a:cubicBezTo>
                  <a:cubicBezTo>
                    <a:pt x="1183" y="580"/>
                    <a:pt x="1200" y="489"/>
                    <a:pt x="1136" y="489"/>
                  </a:cubicBezTo>
                  <a:cubicBezTo>
                    <a:pt x="1045" y="489"/>
                    <a:pt x="943" y="466"/>
                    <a:pt x="842" y="443"/>
                  </a:cubicBezTo>
                  <a:cubicBezTo>
                    <a:pt x="819" y="375"/>
                    <a:pt x="819" y="308"/>
                    <a:pt x="808" y="240"/>
                  </a:cubicBezTo>
                  <a:cubicBezTo>
                    <a:pt x="808" y="230"/>
                    <a:pt x="798" y="224"/>
                    <a:pt x="788" y="224"/>
                  </a:cubicBezTo>
                  <a:cubicBezTo>
                    <a:pt x="776" y="224"/>
                    <a:pt x="762" y="233"/>
                    <a:pt x="762" y="252"/>
                  </a:cubicBezTo>
                  <a:cubicBezTo>
                    <a:pt x="774" y="308"/>
                    <a:pt x="774" y="365"/>
                    <a:pt x="785" y="421"/>
                  </a:cubicBezTo>
                  <a:cubicBezTo>
                    <a:pt x="774" y="421"/>
                    <a:pt x="751" y="410"/>
                    <a:pt x="740" y="410"/>
                  </a:cubicBezTo>
                  <a:cubicBezTo>
                    <a:pt x="729" y="342"/>
                    <a:pt x="717" y="262"/>
                    <a:pt x="706" y="195"/>
                  </a:cubicBezTo>
                  <a:cubicBezTo>
                    <a:pt x="706" y="184"/>
                    <a:pt x="697" y="179"/>
                    <a:pt x="687" y="179"/>
                  </a:cubicBezTo>
                  <a:cubicBezTo>
                    <a:pt x="675" y="179"/>
                    <a:pt x="661" y="187"/>
                    <a:pt x="661" y="206"/>
                  </a:cubicBezTo>
                  <a:cubicBezTo>
                    <a:pt x="672" y="262"/>
                    <a:pt x="672" y="330"/>
                    <a:pt x="684" y="387"/>
                  </a:cubicBezTo>
                  <a:cubicBezTo>
                    <a:pt x="457" y="308"/>
                    <a:pt x="254" y="172"/>
                    <a:pt x="96" y="14"/>
                  </a:cubicBezTo>
                  <a:cubicBezTo>
                    <a:pt x="86" y="4"/>
                    <a:pt x="76" y="0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6"/>
            <p:cNvSpPr/>
            <p:nvPr/>
          </p:nvSpPr>
          <p:spPr>
            <a:xfrm>
              <a:off x="458635" y="4617876"/>
              <a:ext cx="16329" cy="11600"/>
            </a:xfrm>
            <a:custGeom>
              <a:avLst/>
              <a:gdLst/>
              <a:ahLst/>
              <a:cxnLst/>
              <a:rect l="l" t="t" r="r" b="b"/>
              <a:pathLst>
                <a:path w="366" h="260" extrusionOk="0">
                  <a:moveTo>
                    <a:pt x="98" y="44"/>
                  </a:moveTo>
                  <a:cubicBezTo>
                    <a:pt x="99" y="44"/>
                    <a:pt x="100" y="45"/>
                    <a:pt x="102" y="47"/>
                  </a:cubicBezTo>
                  <a:cubicBezTo>
                    <a:pt x="112" y="66"/>
                    <a:pt x="121" y="92"/>
                    <a:pt x="124" y="114"/>
                  </a:cubicBezTo>
                  <a:lnTo>
                    <a:pt x="124" y="114"/>
                  </a:lnTo>
                  <a:cubicBezTo>
                    <a:pt x="113" y="102"/>
                    <a:pt x="102" y="91"/>
                    <a:pt x="102" y="69"/>
                  </a:cubicBezTo>
                  <a:cubicBezTo>
                    <a:pt x="93" y="69"/>
                    <a:pt x="91" y="44"/>
                    <a:pt x="98" y="44"/>
                  </a:cubicBezTo>
                  <a:close/>
                  <a:moveTo>
                    <a:pt x="280" y="143"/>
                  </a:moveTo>
                  <a:cubicBezTo>
                    <a:pt x="289" y="143"/>
                    <a:pt x="298" y="144"/>
                    <a:pt x="306" y="148"/>
                  </a:cubicBezTo>
                  <a:cubicBezTo>
                    <a:pt x="317" y="148"/>
                    <a:pt x="283" y="148"/>
                    <a:pt x="283" y="160"/>
                  </a:cubicBezTo>
                  <a:lnTo>
                    <a:pt x="238" y="160"/>
                  </a:lnTo>
                  <a:cubicBezTo>
                    <a:pt x="227" y="160"/>
                    <a:pt x="227" y="148"/>
                    <a:pt x="227" y="148"/>
                  </a:cubicBezTo>
                  <a:cubicBezTo>
                    <a:pt x="242" y="148"/>
                    <a:pt x="262" y="143"/>
                    <a:pt x="280" y="143"/>
                  </a:cubicBezTo>
                  <a:close/>
                  <a:moveTo>
                    <a:pt x="102" y="0"/>
                  </a:moveTo>
                  <a:cubicBezTo>
                    <a:pt x="99" y="0"/>
                    <a:pt x="95" y="1"/>
                    <a:pt x="91" y="1"/>
                  </a:cubicBezTo>
                  <a:cubicBezTo>
                    <a:pt x="1" y="12"/>
                    <a:pt x="69" y="125"/>
                    <a:pt x="102" y="182"/>
                  </a:cubicBezTo>
                  <a:cubicBezTo>
                    <a:pt x="102" y="182"/>
                    <a:pt x="102" y="193"/>
                    <a:pt x="114" y="193"/>
                  </a:cubicBezTo>
                  <a:cubicBezTo>
                    <a:pt x="125" y="205"/>
                    <a:pt x="125" y="216"/>
                    <a:pt x="125" y="228"/>
                  </a:cubicBezTo>
                  <a:cubicBezTo>
                    <a:pt x="125" y="247"/>
                    <a:pt x="140" y="259"/>
                    <a:pt x="153" y="259"/>
                  </a:cubicBezTo>
                  <a:cubicBezTo>
                    <a:pt x="162" y="259"/>
                    <a:pt x="170" y="253"/>
                    <a:pt x="170" y="238"/>
                  </a:cubicBezTo>
                  <a:cubicBezTo>
                    <a:pt x="182" y="228"/>
                    <a:pt x="170" y="205"/>
                    <a:pt x="170" y="193"/>
                  </a:cubicBezTo>
                  <a:lnTo>
                    <a:pt x="170" y="193"/>
                  </a:lnTo>
                  <a:cubicBezTo>
                    <a:pt x="194" y="197"/>
                    <a:pt x="226" y="201"/>
                    <a:pt x="257" y="201"/>
                  </a:cubicBezTo>
                  <a:cubicBezTo>
                    <a:pt x="314" y="201"/>
                    <a:pt x="365" y="188"/>
                    <a:pt x="351" y="137"/>
                  </a:cubicBezTo>
                  <a:cubicBezTo>
                    <a:pt x="340" y="105"/>
                    <a:pt x="314" y="93"/>
                    <a:pt x="283" y="93"/>
                  </a:cubicBezTo>
                  <a:cubicBezTo>
                    <a:pt x="248" y="93"/>
                    <a:pt x="206" y="108"/>
                    <a:pt x="170" y="125"/>
                  </a:cubicBezTo>
                  <a:cubicBezTo>
                    <a:pt x="170" y="73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6"/>
            <p:cNvSpPr/>
            <p:nvPr/>
          </p:nvSpPr>
          <p:spPr>
            <a:xfrm>
              <a:off x="454262" y="4623185"/>
              <a:ext cx="4417" cy="7406"/>
            </a:xfrm>
            <a:custGeom>
              <a:avLst/>
              <a:gdLst/>
              <a:ahLst/>
              <a:cxnLst/>
              <a:rect l="l" t="t" r="r" b="b"/>
              <a:pathLst>
                <a:path w="99" h="166" extrusionOk="0">
                  <a:moveTo>
                    <a:pt x="31" y="1"/>
                  </a:moveTo>
                  <a:cubicBezTo>
                    <a:pt x="16" y="1"/>
                    <a:pt x="1" y="15"/>
                    <a:pt x="8" y="29"/>
                  </a:cubicBezTo>
                  <a:cubicBezTo>
                    <a:pt x="19" y="63"/>
                    <a:pt x="53" y="97"/>
                    <a:pt x="31" y="131"/>
                  </a:cubicBezTo>
                  <a:cubicBezTo>
                    <a:pt x="23" y="153"/>
                    <a:pt x="40" y="165"/>
                    <a:pt x="55" y="165"/>
                  </a:cubicBezTo>
                  <a:cubicBezTo>
                    <a:pt x="64" y="165"/>
                    <a:pt x="72" y="162"/>
                    <a:pt x="76" y="154"/>
                  </a:cubicBezTo>
                  <a:cubicBezTo>
                    <a:pt x="99" y="109"/>
                    <a:pt x="76" y="63"/>
                    <a:pt x="53" y="18"/>
                  </a:cubicBezTo>
                  <a:cubicBezTo>
                    <a:pt x="49" y="5"/>
                    <a:pt x="40" y="1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6"/>
            <p:cNvSpPr/>
            <p:nvPr/>
          </p:nvSpPr>
          <p:spPr>
            <a:xfrm>
              <a:off x="458278" y="4623542"/>
              <a:ext cx="4461" cy="7763"/>
            </a:xfrm>
            <a:custGeom>
              <a:avLst/>
              <a:gdLst/>
              <a:ahLst/>
              <a:cxnLst/>
              <a:rect l="l" t="t" r="r" b="b"/>
              <a:pathLst>
                <a:path w="100" h="174" extrusionOk="0">
                  <a:moveTo>
                    <a:pt x="28" y="1"/>
                  </a:moveTo>
                  <a:cubicBezTo>
                    <a:pt x="15" y="1"/>
                    <a:pt x="0" y="17"/>
                    <a:pt x="9" y="33"/>
                  </a:cubicBezTo>
                  <a:cubicBezTo>
                    <a:pt x="20" y="66"/>
                    <a:pt x="42" y="101"/>
                    <a:pt x="31" y="134"/>
                  </a:cubicBezTo>
                  <a:cubicBezTo>
                    <a:pt x="31" y="156"/>
                    <a:pt x="45" y="174"/>
                    <a:pt x="59" y="174"/>
                  </a:cubicBezTo>
                  <a:cubicBezTo>
                    <a:pt x="66" y="174"/>
                    <a:pt x="72" y="169"/>
                    <a:pt x="77" y="157"/>
                  </a:cubicBezTo>
                  <a:cubicBezTo>
                    <a:pt x="99" y="101"/>
                    <a:pt x="77" y="55"/>
                    <a:pt x="42" y="10"/>
                  </a:cubicBezTo>
                  <a:cubicBezTo>
                    <a:pt x="39" y="4"/>
                    <a:pt x="34" y="1"/>
                    <a:pt x="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6"/>
            <p:cNvSpPr/>
            <p:nvPr/>
          </p:nvSpPr>
          <p:spPr>
            <a:xfrm>
              <a:off x="643298" y="4480148"/>
              <a:ext cx="168466" cy="72722"/>
            </a:xfrm>
            <a:custGeom>
              <a:avLst/>
              <a:gdLst/>
              <a:ahLst/>
              <a:cxnLst/>
              <a:rect l="l" t="t" r="r" b="b"/>
              <a:pathLst>
                <a:path w="3776" h="1630" extrusionOk="0">
                  <a:moveTo>
                    <a:pt x="893" y="1"/>
                  </a:moveTo>
                  <a:lnTo>
                    <a:pt x="0" y="827"/>
                  </a:lnTo>
                  <a:cubicBezTo>
                    <a:pt x="0" y="827"/>
                    <a:pt x="616" y="1630"/>
                    <a:pt x="1334" y="1630"/>
                  </a:cubicBezTo>
                  <a:cubicBezTo>
                    <a:pt x="1383" y="1630"/>
                    <a:pt x="1432" y="1626"/>
                    <a:pt x="1481" y="1618"/>
                  </a:cubicBezTo>
                  <a:cubicBezTo>
                    <a:pt x="2262" y="1494"/>
                    <a:pt x="3381" y="895"/>
                    <a:pt x="3381" y="895"/>
                  </a:cubicBezTo>
                  <a:cubicBezTo>
                    <a:pt x="3381" y="895"/>
                    <a:pt x="3624" y="1175"/>
                    <a:pt x="3711" y="1175"/>
                  </a:cubicBezTo>
                  <a:cubicBezTo>
                    <a:pt x="3720" y="1175"/>
                    <a:pt x="3727" y="1172"/>
                    <a:pt x="3732" y="1166"/>
                  </a:cubicBezTo>
                  <a:cubicBezTo>
                    <a:pt x="3776" y="1111"/>
                    <a:pt x="3641" y="450"/>
                    <a:pt x="3469" y="450"/>
                  </a:cubicBezTo>
                  <a:cubicBezTo>
                    <a:pt x="3463" y="450"/>
                    <a:pt x="3456" y="451"/>
                    <a:pt x="3449" y="453"/>
                  </a:cubicBezTo>
                  <a:cubicBezTo>
                    <a:pt x="3449" y="453"/>
                    <a:pt x="3178" y="425"/>
                    <a:pt x="2823" y="425"/>
                  </a:cubicBezTo>
                  <a:cubicBezTo>
                    <a:pt x="2393" y="425"/>
                    <a:pt x="1840" y="466"/>
                    <a:pt x="1493" y="646"/>
                  </a:cubicBezTo>
                  <a:lnTo>
                    <a:pt x="893" y="1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6"/>
            <p:cNvSpPr/>
            <p:nvPr/>
          </p:nvSpPr>
          <p:spPr>
            <a:xfrm>
              <a:off x="778527" y="4495897"/>
              <a:ext cx="37834" cy="51084"/>
            </a:xfrm>
            <a:custGeom>
              <a:avLst/>
              <a:gdLst/>
              <a:ahLst/>
              <a:cxnLst/>
              <a:rect l="l" t="t" r="r" b="b"/>
              <a:pathLst>
                <a:path w="848" h="1145" extrusionOk="0">
                  <a:moveTo>
                    <a:pt x="435" y="0"/>
                  </a:moveTo>
                  <a:cubicBezTo>
                    <a:pt x="365" y="0"/>
                    <a:pt x="249" y="44"/>
                    <a:pt x="249" y="44"/>
                  </a:cubicBezTo>
                  <a:cubicBezTo>
                    <a:pt x="249" y="44"/>
                    <a:pt x="418" y="180"/>
                    <a:pt x="362" y="507"/>
                  </a:cubicBezTo>
                  <a:cubicBezTo>
                    <a:pt x="362" y="507"/>
                    <a:pt x="0" y="507"/>
                    <a:pt x="136" y="655"/>
                  </a:cubicBezTo>
                  <a:cubicBezTo>
                    <a:pt x="154" y="673"/>
                    <a:pt x="197" y="678"/>
                    <a:pt x="242" y="678"/>
                  </a:cubicBezTo>
                  <a:cubicBezTo>
                    <a:pt x="311" y="678"/>
                    <a:pt x="385" y="666"/>
                    <a:pt x="385" y="666"/>
                  </a:cubicBezTo>
                  <a:cubicBezTo>
                    <a:pt x="385" y="666"/>
                    <a:pt x="670" y="1145"/>
                    <a:pt x="757" y="1145"/>
                  </a:cubicBezTo>
                  <a:cubicBezTo>
                    <a:pt x="761" y="1145"/>
                    <a:pt x="766" y="1143"/>
                    <a:pt x="769" y="1141"/>
                  </a:cubicBezTo>
                  <a:cubicBezTo>
                    <a:pt x="848" y="1050"/>
                    <a:pt x="667" y="123"/>
                    <a:pt x="475" y="10"/>
                  </a:cubicBezTo>
                  <a:cubicBezTo>
                    <a:pt x="466" y="3"/>
                    <a:pt x="452" y="0"/>
                    <a:pt x="435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6"/>
            <p:cNvSpPr/>
            <p:nvPr/>
          </p:nvSpPr>
          <p:spPr>
            <a:xfrm>
              <a:off x="797177" y="4493131"/>
              <a:ext cx="19720" cy="54921"/>
            </a:xfrm>
            <a:custGeom>
              <a:avLst/>
              <a:gdLst/>
              <a:ahLst/>
              <a:cxnLst/>
              <a:rect l="l" t="t" r="r" b="b"/>
              <a:pathLst>
                <a:path w="442" h="1231" extrusionOk="0">
                  <a:moveTo>
                    <a:pt x="60" y="1"/>
                  </a:moveTo>
                  <a:cubicBezTo>
                    <a:pt x="29" y="1"/>
                    <a:pt x="0" y="34"/>
                    <a:pt x="23" y="72"/>
                  </a:cubicBezTo>
                  <a:cubicBezTo>
                    <a:pt x="80" y="151"/>
                    <a:pt x="125" y="242"/>
                    <a:pt x="170" y="332"/>
                  </a:cubicBezTo>
                  <a:cubicBezTo>
                    <a:pt x="125" y="388"/>
                    <a:pt x="80" y="434"/>
                    <a:pt x="34" y="479"/>
                  </a:cubicBezTo>
                  <a:cubicBezTo>
                    <a:pt x="17" y="496"/>
                    <a:pt x="33" y="521"/>
                    <a:pt x="51" y="521"/>
                  </a:cubicBezTo>
                  <a:cubicBezTo>
                    <a:pt x="57" y="521"/>
                    <a:pt x="63" y="518"/>
                    <a:pt x="68" y="513"/>
                  </a:cubicBezTo>
                  <a:cubicBezTo>
                    <a:pt x="102" y="468"/>
                    <a:pt x="147" y="434"/>
                    <a:pt x="193" y="377"/>
                  </a:cubicBezTo>
                  <a:cubicBezTo>
                    <a:pt x="193" y="400"/>
                    <a:pt x="204" y="423"/>
                    <a:pt x="215" y="434"/>
                  </a:cubicBezTo>
                  <a:lnTo>
                    <a:pt x="57" y="592"/>
                  </a:lnTo>
                  <a:cubicBezTo>
                    <a:pt x="48" y="601"/>
                    <a:pt x="59" y="622"/>
                    <a:pt x="75" y="622"/>
                  </a:cubicBezTo>
                  <a:cubicBezTo>
                    <a:pt x="80" y="622"/>
                    <a:pt x="85" y="620"/>
                    <a:pt x="91" y="615"/>
                  </a:cubicBezTo>
                  <a:cubicBezTo>
                    <a:pt x="136" y="581"/>
                    <a:pt x="181" y="536"/>
                    <a:pt x="226" y="491"/>
                  </a:cubicBezTo>
                  <a:cubicBezTo>
                    <a:pt x="294" y="717"/>
                    <a:pt x="328" y="966"/>
                    <a:pt x="306" y="1180"/>
                  </a:cubicBezTo>
                  <a:cubicBezTo>
                    <a:pt x="306" y="1214"/>
                    <a:pt x="328" y="1231"/>
                    <a:pt x="351" y="1231"/>
                  </a:cubicBezTo>
                  <a:cubicBezTo>
                    <a:pt x="374" y="1231"/>
                    <a:pt x="396" y="1214"/>
                    <a:pt x="396" y="1180"/>
                  </a:cubicBezTo>
                  <a:cubicBezTo>
                    <a:pt x="442" y="795"/>
                    <a:pt x="328" y="332"/>
                    <a:pt x="102" y="26"/>
                  </a:cubicBezTo>
                  <a:cubicBezTo>
                    <a:pt x="91" y="8"/>
                    <a:pt x="75" y="1"/>
                    <a:pt x="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6"/>
            <p:cNvSpPr/>
            <p:nvPr/>
          </p:nvSpPr>
          <p:spPr>
            <a:xfrm>
              <a:off x="786603" y="4519588"/>
              <a:ext cx="12403" cy="14500"/>
            </a:xfrm>
            <a:custGeom>
              <a:avLst/>
              <a:gdLst/>
              <a:ahLst/>
              <a:cxnLst/>
              <a:rect l="l" t="t" r="r" b="b"/>
              <a:pathLst>
                <a:path w="278" h="325" extrusionOk="0">
                  <a:moveTo>
                    <a:pt x="77" y="51"/>
                  </a:moveTo>
                  <a:cubicBezTo>
                    <a:pt x="80" y="51"/>
                    <a:pt x="94" y="59"/>
                    <a:pt x="101" y="67"/>
                  </a:cubicBezTo>
                  <a:cubicBezTo>
                    <a:pt x="113" y="78"/>
                    <a:pt x="113" y="89"/>
                    <a:pt x="124" y="101"/>
                  </a:cubicBezTo>
                  <a:cubicBezTo>
                    <a:pt x="124" y="101"/>
                    <a:pt x="136" y="101"/>
                    <a:pt x="136" y="112"/>
                  </a:cubicBezTo>
                  <a:cubicBezTo>
                    <a:pt x="101" y="89"/>
                    <a:pt x="79" y="67"/>
                    <a:pt x="79" y="56"/>
                  </a:cubicBezTo>
                  <a:cubicBezTo>
                    <a:pt x="76" y="52"/>
                    <a:pt x="75" y="51"/>
                    <a:pt x="77" y="51"/>
                  </a:cubicBezTo>
                  <a:close/>
                  <a:moveTo>
                    <a:pt x="169" y="202"/>
                  </a:moveTo>
                  <a:lnTo>
                    <a:pt x="169" y="214"/>
                  </a:lnTo>
                  <a:cubicBezTo>
                    <a:pt x="169" y="225"/>
                    <a:pt x="158" y="237"/>
                    <a:pt x="147" y="259"/>
                  </a:cubicBezTo>
                  <a:cubicBezTo>
                    <a:pt x="147" y="259"/>
                    <a:pt x="134" y="278"/>
                    <a:pt x="128" y="278"/>
                  </a:cubicBezTo>
                  <a:cubicBezTo>
                    <a:pt x="125" y="278"/>
                    <a:pt x="124" y="276"/>
                    <a:pt x="124" y="270"/>
                  </a:cubicBezTo>
                  <a:cubicBezTo>
                    <a:pt x="136" y="248"/>
                    <a:pt x="147" y="214"/>
                    <a:pt x="169" y="202"/>
                  </a:cubicBezTo>
                  <a:close/>
                  <a:moveTo>
                    <a:pt x="79" y="0"/>
                  </a:moveTo>
                  <a:cubicBezTo>
                    <a:pt x="67" y="0"/>
                    <a:pt x="55" y="7"/>
                    <a:pt x="45" y="22"/>
                  </a:cubicBezTo>
                  <a:cubicBezTo>
                    <a:pt x="0" y="78"/>
                    <a:pt x="79" y="135"/>
                    <a:pt x="147" y="169"/>
                  </a:cubicBezTo>
                  <a:cubicBezTo>
                    <a:pt x="101" y="202"/>
                    <a:pt x="45" y="270"/>
                    <a:pt x="90" y="305"/>
                  </a:cubicBezTo>
                  <a:cubicBezTo>
                    <a:pt x="106" y="318"/>
                    <a:pt x="121" y="324"/>
                    <a:pt x="133" y="324"/>
                  </a:cubicBezTo>
                  <a:cubicBezTo>
                    <a:pt x="183" y="324"/>
                    <a:pt x="208" y="234"/>
                    <a:pt x="226" y="180"/>
                  </a:cubicBezTo>
                  <a:cubicBezTo>
                    <a:pt x="226" y="180"/>
                    <a:pt x="237" y="180"/>
                    <a:pt x="237" y="169"/>
                  </a:cubicBezTo>
                  <a:cubicBezTo>
                    <a:pt x="237" y="157"/>
                    <a:pt x="237" y="146"/>
                    <a:pt x="249" y="135"/>
                  </a:cubicBezTo>
                  <a:cubicBezTo>
                    <a:pt x="278" y="115"/>
                    <a:pt x="265" y="87"/>
                    <a:pt x="239" y="87"/>
                  </a:cubicBezTo>
                  <a:cubicBezTo>
                    <a:pt x="235" y="87"/>
                    <a:pt x="231" y="88"/>
                    <a:pt x="226" y="89"/>
                  </a:cubicBezTo>
                  <a:cubicBezTo>
                    <a:pt x="214" y="101"/>
                    <a:pt x="204" y="112"/>
                    <a:pt x="204" y="124"/>
                  </a:cubicBezTo>
                  <a:lnTo>
                    <a:pt x="192" y="124"/>
                  </a:lnTo>
                  <a:cubicBezTo>
                    <a:pt x="174" y="79"/>
                    <a:pt x="122" y="0"/>
                    <a:pt x="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6"/>
            <p:cNvSpPr/>
            <p:nvPr/>
          </p:nvSpPr>
          <p:spPr>
            <a:xfrm>
              <a:off x="798872" y="4529537"/>
              <a:ext cx="6246" cy="6425"/>
            </a:xfrm>
            <a:custGeom>
              <a:avLst/>
              <a:gdLst/>
              <a:ahLst/>
              <a:cxnLst/>
              <a:rect l="l" t="t" r="r" b="b"/>
              <a:pathLst>
                <a:path w="140" h="144" extrusionOk="0">
                  <a:moveTo>
                    <a:pt x="108" y="0"/>
                  </a:moveTo>
                  <a:cubicBezTo>
                    <a:pt x="105" y="0"/>
                    <a:pt x="101" y="1"/>
                    <a:pt x="98" y="2"/>
                  </a:cubicBezTo>
                  <a:cubicBezTo>
                    <a:pt x="53" y="14"/>
                    <a:pt x="30" y="70"/>
                    <a:pt x="7" y="104"/>
                  </a:cubicBezTo>
                  <a:cubicBezTo>
                    <a:pt x="0" y="126"/>
                    <a:pt x="17" y="143"/>
                    <a:pt x="33" y="143"/>
                  </a:cubicBezTo>
                  <a:cubicBezTo>
                    <a:pt x="41" y="143"/>
                    <a:pt x="49" y="139"/>
                    <a:pt x="53" y="127"/>
                  </a:cubicBezTo>
                  <a:cubicBezTo>
                    <a:pt x="64" y="104"/>
                    <a:pt x="75" y="59"/>
                    <a:pt x="109" y="47"/>
                  </a:cubicBezTo>
                  <a:cubicBezTo>
                    <a:pt x="139" y="38"/>
                    <a:pt x="134" y="0"/>
                    <a:pt x="1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6"/>
            <p:cNvSpPr/>
            <p:nvPr/>
          </p:nvSpPr>
          <p:spPr>
            <a:xfrm>
              <a:off x="796864" y="4526013"/>
              <a:ext cx="6201" cy="6558"/>
            </a:xfrm>
            <a:custGeom>
              <a:avLst/>
              <a:gdLst/>
              <a:ahLst/>
              <a:cxnLst/>
              <a:rect l="l" t="t" r="r" b="b"/>
              <a:pathLst>
                <a:path w="139" h="147" extrusionOk="0">
                  <a:moveTo>
                    <a:pt x="108" y="0"/>
                  </a:moveTo>
                  <a:cubicBezTo>
                    <a:pt x="105" y="0"/>
                    <a:pt x="101" y="1"/>
                    <a:pt x="98" y="2"/>
                  </a:cubicBezTo>
                  <a:cubicBezTo>
                    <a:pt x="41" y="25"/>
                    <a:pt x="30" y="70"/>
                    <a:pt x="7" y="115"/>
                  </a:cubicBezTo>
                  <a:cubicBezTo>
                    <a:pt x="1" y="135"/>
                    <a:pt x="13" y="147"/>
                    <a:pt x="27" y="147"/>
                  </a:cubicBezTo>
                  <a:cubicBezTo>
                    <a:pt x="37" y="147"/>
                    <a:pt x="48" y="141"/>
                    <a:pt x="52" y="126"/>
                  </a:cubicBezTo>
                  <a:cubicBezTo>
                    <a:pt x="64" y="104"/>
                    <a:pt x="75" y="58"/>
                    <a:pt x="109" y="48"/>
                  </a:cubicBezTo>
                  <a:cubicBezTo>
                    <a:pt x="139" y="37"/>
                    <a:pt x="134" y="0"/>
                    <a:pt x="1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6"/>
            <p:cNvSpPr/>
            <p:nvPr/>
          </p:nvSpPr>
          <p:spPr>
            <a:xfrm>
              <a:off x="643298" y="4480148"/>
              <a:ext cx="83787" cy="59606"/>
            </a:xfrm>
            <a:custGeom>
              <a:avLst/>
              <a:gdLst/>
              <a:ahLst/>
              <a:cxnLst/>
              <a:rect l="l" t="t" r="r" b="b"/>
              <a:pathLst>
                <a:path w="1878" h="1336" extrusionOk="0">
                  <a:moveTo>
                    <a:pt x="893" y="1"/>
                  </a:moveTo>
                  <a:lnTo>
                    <a:pt x="0" y="827"/>
                  </a:lnTo>
                  <a:cubicBezTo>
                    <a:pt x="0" y="827"/>
                    <a:pt x="215" y="1098"/>
                    <a:pt x="532" y="1335"/>
                  </a:cubicBezTo>
                  <a:cubicBezTo>
                    <a:pt x="735" y="1166"/>
                    <a:pt x="961" y="1019"/>
                    <a:pt x="1187" y="895"/>
                  </a:cubicBezTo>
                  <a:cubicBezTo>
                    <a:pt x="1425" y="782"/>
                    <a:pt x="1651" y="646"/>
                    <a:pt x="1878" y="521"/>
                  </a:cubicBezTo>
                  <a:lnTo>
                    <a:pt x="1878" y="521"/>
                  </a:lnTo>
                  <a:cubicBezTo>
                    <a:pt x="1730" y="544"/>
                    <a:pt x="1606" y="589"/>
                    <a:pt x="1493" y="646"/>
                  </a:cubicBezTo>
                  <a:lnTo>
                    <a:pt x="893" y="1"/>
                  </a:ln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6"/>
            <p:cNvSpPr/>
            <p:nvPr/>
          </p:nvSpPr>
          <p:spPr>
            <a:xfrm>
              <a:off x="550453" y="4430223"/>
              <a:ext cx="158472" cy="113545"/>
            </a:xfrm>
            <a:custGeom>
              <a:avLst/>
              <a:gdLst/>
              <a:ahLst/>
              <a:cxnLst/>
              <a:rect l="l" t="t" r="r" b="b"/>
              <a:pathLst>
                <a:path w="3552" h="2545" extrusionOk="0">
                  <a:moveTo>
                    <a:pt x="2432" y="1"/>
                  </a:moveTo>
                  <a:lnTo>
                    <a:pt x="566" y="611"/>
                  </a:lnTo>
                  <a:lnTo>
                    <a:pt x="668" y="928"/>
                  </a:lnTo>
                  <a:lnTo>
                    <a:pt x="1" y="1448"/>
                  </a:lnTo>
                  <a:cubicBezTo>
                    <a:pt x="1" y="1448"/>
                    <a:pt x="735" y="2240"/>
                    <a:pt x="1142" y="2545"/>
                  </a:cubicBezTo>
                  <a:lnTo>
                    <a:pt x="1901" y="1821"/>
                  </a:lnTo>
                  <a:lnTo>
                    <a:pt x="2376" y="2443"/>
                  </a:lnTo>
                  <a:lnTo>
                    <a:pt x="3552" y="1482"/>
                  </a:lnTo>
                  <a:cubicBezTo>
                    <a:pt x="3552" y="1482"/>
                    <a:pt x="3223" y="272"/>
                    <a:pt x="2432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6"/>
            <p:cNvSpPr/>
            <p:nvPr/>
          </p:nvSpPr>
          <p:spPr>
            <a:xfrm>
              <a:off x="567095" y="4430223"/>
              <a:ext cx="98465" cy="51530"/>
            </a:xfrm>
            <a:custGeom>
              <a:avLst/>
              <a:gdLst/>
              <a:ahLst/>
              <a:cxnLst/>
              <a:rect l="l" t="t" r="r" b="b"/>
              <a:pathLst>
                <a:path w="2207" h="1155" extrusionOk="0">
                  <a:moveTo>
                    <a:pt x="2059" y="1"/>
                  </a:moveTo>
                  <a:lnTo>
                    <a:pt x="193" y="611"/>
                  </a:lnTo>
                  <a:lnTo>
                    <a:pt x="295" y="928"/>
                  </a:lnTo>
                  <a:lnTo>
                    <a:pt x="1" y="1154"/>
                  </a:lnTo>
                  <a:lnTo>
                    <a:pt x="1" y="1154"/>
                  </a:lnTo>
                  <a:lnTo>
                    <a:pt x="385" y="984"/>
                  </a:lnTo>
                  <a:cubicBezTo>
                    <a:pt x="385" y="984"/>
                    <a:pt x="399" y="985"/>
                    <a:pt x="424" y="985"/>
                  </a:cubicBezTo>
                  <a:cubicBezTo>
                    <a:pt x="641" y="985"/>
                    <a:pt x="1700" y="939"/>
                    <a:pt x="2206" y="69"/>
                  </a:cubicBezTo>
                  <a:cubicBezTo>
                    <a:pt x="2161" y="46"/>
                    <a:pt x="2104" y="23"/>
                    <a:pt x="2059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6"/>
            <p:cNvSpPr/>
            <p:nvPr/>
          </p:nvSpPr>
          <p:spPr>
            <a:xfrm>
              <a:off x="581729" y="4501340"/>
              <a:ext cx="53538" cy="42429"/>
            </a:xfrm>
            <a:custGeom>
              <a:avLst/>
              <a:gdLst/>
              <a:ahLst/>
              <a:cxnLst/>
              <a:rect l="l" t="t" r="r" b="b"/>
              <a:pathLst>
                <a:path w="1200" h="951" extrusionOk="0">
                  <a:moveTo>
                    <a:pt x="1120" y="1"/>
                  </a:moveTo>
                  <a:lnTo>
                    <a:pt x="1" y="566"/>
                  </a:lnTo>
                  <a:cubicBezTo>
                    <a:pt x="159" y="714"/>
                    <a:pt x="318" y="849"/>
                    <a:pt x="441" y="951"/>
                  </a:cubicBezTo>
                  <a:lnTo>
                    <a:pt x="1200" y="227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6"/>
            <p:cNvSpPr/>
            <p:nvPr/>
          </p:nvSpPr>
          <p:spPr>
            <a:xfrm>
              <a:off x="563079" y="4322254"/>
              <a:ext cx="103462" cy="141608"/>
            </a:xfrm>
            <a:custGeom>
              <a:avLst/>
              <a:gdLst/>
              <a:ahLst/>
              <a:cxnLst/>
              <a:rect l="l" t="t" r="r" b="b"/>
              <a:pathLst>
                <a:path w="2319" h="3174" extrusionOk="0">
                  <a:moveTo>
                    <a:pt x="1753" y="1"/>
                  </a:moveTo>
                  <a:cubicBezTo>
                    <a:pt x="1753" y="1"/>
                    <a:pt x="859" y="80"/>
                    <a:pt x="306" y="238"/>
                  </a:cubicBezTo>
                  <a:cubicBezTo>
                    <a:pt x="306" y="238"/>
                    <a:pt x="0" y="2217"/>
                    <a:pt x="125" y="3110"/>
                  </a:cubicBezTo>
                  <a:cubicBezTo>
                    <a:pt x="125" y="3110"/>
                    <a:pt x="324" y="3174"/>
                    <a:pt x="627" y="3174"/>
                  </a:cubicBezTo>
                  <a:cubicBezTo>
                    <a:pt x="1068" y="3174"/>
                    <a:pt x="1729" y="3039"/>
                    <a:pt x="2319" y="2376"/>
                  </a:cubicBezTo>
                  <a:cubicBezTo>
                    <a:pt x="2319" y="2376"/>
                    <a:pt x="1809" y="894"/>
                    <a:pt x="1753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6"/>
            <p:cNvSpPr/>
            <p:nvPr/>
          </p:nvSpPr>
          <p:spPr>
            <a:xfrm>
              <a:off x="567630" y="4322254"/>
              <a:ext cx="98911" cy="141608"/>
            </a:xfrm>
            <a:custGeom>
              <a:avLst/>
              <a:gdLst/>
              <a:ahLst/>
              <a:cxnLst/>
              <a:rect l="l" t="t" r="r" b="b"/>
              <a:pathLst>
                <a:path w="2217" h="3174" extrusionOk="0">
                  <a:moveTo>
                    <a:pt x="1651" y="1"/>
                  </a:moveTo>
                  <a:cubicBezTo>
                    <a:pt x="1651" y="1"/>
                    <a:pt x="1594" y="12"/>
                    <a:pt x="1504" y="12"/>
                  </a:cubicBezTo>
                  <a:cubicBezTo>
                    <a:pt x="1493" y="159"/>
                    <a:pt x="1425" y="340"/>
                    <a:pt x="1391" y="441"/>
                  </a:cubicBezTo>
                  <a:cubicBezTo>
                    <a:pt x="1278" y="860"/>
                    <a:pt x="1154" y="1278"/>
                    <a:pt x="973" y="1663"/>
                  </a:cubicBezTo>
                  <a:cubicBezTo>
                    <a:pt x="735" y="2138"/>
                    <a:pt x="407" y="2534"/>
                    <a:pt x="0" y="2839"/>
                  </a:cubicBezTo>
                  <a:cubicBezTo>
                    <a:pt x="0" y="2929"/>
                    <a:pt x="11" y="3031"/>
                    <a:pt x="23" y="3110"/>
                  </a:cubicBezTo>
                  <a:cubicBezTo>
                    <a:pt x="23" y="3110"/>
                    <a:pt x="222" y="3174"/>
                    <a:pt x="525" y="3174"/>
                  </a:cubicBezTo>
                  <a:cubicBezTo>
                    <a:pt x="966" y="3174"/>
                    <a:pt x="1627" y="3039"/>
                    <a:pt x="2217" y="2376"/>
                  </a:cubicBezTo>
                  <a:cubicBezTo>
                    <a:pt x="2217" y="2376"/>
                    <a:pt x="1707" y="894"/>
                    <a:pt x="1651" y="1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6"/>
            <p:cNvSpPr/>
            <p:nvPr/>
          </p:nvSpPr>
          <p:spPr>
            <a:xfrm>
              <a:off x="626166" y="4323280"/>
              <a:ext cx="20701" cy="123628"/>
            </a:xfrm>
            <a:custGeom>
              <a:avLst/>
              <a:gdLst/>
              <a:ahLst/>
              <a:cxnLst/>
              <a:rect l="l" t="t" r="r" b="b"/>
              <a:pathLst>
                <a:path w="464" h="2771" extrusionOk="0">
                  <a:moveTo>
                    <a:pt x="113" y="0"/>
                  </a:moveTo>
                  <a:cubicBezTo>
                    <a:pt x="0" y="498"/>
                    <a:pt x="45" y="1006"/>
                    <a:pt x="101" y="1504"/>
                  </a:cubicBezTo>
                  <a:cubicBezTo>
                    <a:pt x="158" y="1945"/>
                    <a:pt x="249" y="2363"/>
                    <a:pt x="418" y="2771"/>
                  </a:cubicBezTo>
                  <a:cubicBezTo>
                    <a:pt x="430" y="2771"/>
                    <a:pt x="441" y="2760"/>
                    <a:pt x="463" y="2748"/>
                  </a:cubicBezTo>
                  <a:cubicBezTo>
                    <a:pt x="294" y="2353"/>
                    <a:pt x="204" y="1934"/>
                    <a:pt x="147" y="1504"/>
                  </a:cubicBezTo>
                  <a:cubicBezTo>
                    <a:pt x="90" y="1006"/>
                    <a:pt x="56" y="486"/>
                    <a:pt x="158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6"/>
            <p:cNvSpPr/>
            <p:nvPr/>
          </p:nvSpPr>
          <p:spPr>
            <a:xfrm>
              <a:off x="632679" y="4322745"/>
              <a:ext cx="21237" cy="118631"/>
            </a:xfrm>
            <a:custGeom>
              <a:avLst/>
              <a:gdLst/>
              <a:ahLst/>
              <a:cxnLst/>
              <a:rect l="l" t="t" r="r" b="b"/>
              <a:pathLst>
                <a:path w="476" h="2659" extrusionOk="0">
                  <a:moveTo>
                    <a:pt x="35" y="1"/>
                  </a:moveTo>
                  <a:cubicBezTo>
                    <a:pt x="1" y="216"/>
                    <a:pt x="12" y="430"/>
                    <a:pt x="12" y="634"/>
                  </a:cubicBezTo>
                  <a:cubicBezTo>
                    <a:pt x="12" y="940"/>
                    <a:pt x="46" y="1234"/>
                    <a:pt x="91" y="1528"/>
                  </a:cubicBezTo>
                  <a:cubicBezTo>
                    <a:pt x="159" y="1923"/>
                    <a:pt x="284" y="2297"/>
                    <a:pt x="442" y="2659"/>
                  </a:cubicBezTo>
                  <a:lnTo>
                    <a:pt x="476" y="2624"/>
                  </a:lnTo>
                  <a:cubicBezTo>
                    <a:pt x="329" y="2285"/>
                    <a:pt x="216" y="1935"/>
                    <a:pt x="148" y="1561"/>
                  </a:cubicBezTo>
                  <a:cubicBezTo>
                    <a:pt x="91" y="1267"/>
                    <a:pt x="68" y="973"/>
                    <a:pt x="58" y="679"/>
                  </a:cubicBezTo>
                  <a:cubicBezTo>
                    <a:pt x="58" y="453"/>
                    <a:pt x="46" y="227"/>
                    <a:pt x="80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6"/>
            <p:cNvSpPr/>
            <p:nvPr/>
          </p:nvSpPr>
          <p:spPr>
            <a:xfrm>
              <a:off x="633215" y="4322254"/>
              <a:ext cx="26769" cy="114081"/>
            </a:xfrm>
            <a:custGeom>
              <a:avLst/>
              <a:gdLst/>
              <a:ahLst/>
              <a:cxnLst/>
              <a:rect l="l" t="t" r="r" b="b"/>
              <a:pathLst>
                <a:path w="600" h="2557" extrusionOk="0">
                  <a:moveTo>
                    <a:pt x="169" y="1"/>
                  </a:moveTo>
                  <a:cubicBezTo>
                    <a:pt x="159" y="1"/>
                    <a:pt x="147" y="1"/>
                    <a:pt x="124" y="12"/>
                  </a:cubicBezTo>
                  <a:cubicBezTo>
                    <a:pt x="0" y="883"/>
                    <a:pt x="181" y="1765"/>
                    <a:pt x="566" y="2556"/>
                  </a:cubicBezTo>
                  <a:lnTo>
                    <a:pt x="599" y="2522"/>
                  </a:lnTo>
                  <a:cubicBezTo>
                    <a:pt x="215" y="1742"/>
                    <a:pt x="46" y="871"/>
                    <a:pt x="169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6"/>
            <p:cNvSpPr/>
            <p:nvPr/>
          </p:nvSpPr>
          <p:spPr>
            <a:xfrm>
              <a:off x="515162" y="4128757"/>
              <a:ext cx="235969" cy="182877"/>
            </a:xfrm>
            <a:custGeom>
              <a:avLst/>
              <a:gdLst/>
              <a:ahLst/>
              <a:cxnLst/>
              <a:rect l="l" t="t" r="r" b="b"/>
              <a:pathLst>
                <a:path w="5289" h="4099" extrusionOk="0">
                  <a:moveTo>
                    <a:pt x="2467" y="1"/>
                  </a:moveTo>
                  <a:cubicBezTo>
                    <a:pt x="2430" y="1"/>
                    <a:pt x="2395" y="2"/>
                    <a:pt x="2363" y="6"/>
                  </a:cubicBezTo>
                  <a:cubicBezTo>
                    <a:pt x="1278" y="131"/>
                    <a:pt x="1232" y="572"/>
                    <a:pt x="1232" y="572"/>
                  </a:cubicBezTo>
                  <a:cubicBezTo>
                    <a:pt x="1232" y="572"/>
                    <a:pt x="792" y="685"/>
                    <a:pt x="554" y="1104"/>
                  </a:cubicBezTo>
                  <a:cubicBezTo>
                    <a:pt x="317" y="1522"/>
                    <a:pt x="566" y="2235"/>
                    <a:pt x="566" y="2235"/>
                  </a:cubicBezTo>
                  <a:cubicBezTo>
                    <a:pt x="566" y="2235"/>
                    <a:pt x="0" y="3896"/>
                    <a:pt x="2398" y="4089"/>
                  </a:cubicBezTo>
                  <a:cubicBezTo>
                    <a:pt x="2476" y="4096"/>
                    <a:pt x="2551" y="4099"/>
                    <a:pt x="2624" y="4099"/>
                  </a:cubicBezTo>
                  <a:cubicBezTo>
                    <a:pt x="4788" y="4099"/>
                    <a:pt x="4693" y="1273"/>
                    <a:pt x="4693" y="1273"/>
                  </a:cubicBezTo>
                  <a:cubicBezTo>
                    <a:pt x="4704" y="1262"/>
                    <a:pt x="4715" y="1262"/>
                    <a:pt x="4727" y="1250"/>
                  </a:cubicBezTo>
                  <a:cubicBezTo>
                    <a:pt x="4953" y="1149"/>
                    <a:pt x="5190" y="934"/>
                    <a:pt x="5281" y="707"/>
                  </a:cubicBezTo>
                  <a:cubicBezTo>
                    <a:pt x="5289" y="700"/>
                    <a:pt x="5274" y="692"/>
                    <a:pt x="5261" y="692"/>
                  </a:cubicBezTo>
                  <a:cubicBezTo>
                    <a:pt x="5256" y="692"/>
                    <a:pt x="5250" y="693"/>
                    <a:pt x="5247" y="697"/>
                  </a:cubicBezTo>
                  <a:cubicBezTo>
                    <a:pt x="5122" y="810"/>
                    <a:pt x="4964" y="911"/>
                    <a:pt x="4795" y="991"/>
                  </a:cubicBezTo>
                  <a:cubicBezTo>
                    <a:pt x="4885" y="923"/>
                    <a:pt x="4964" y="821"/>
                    <a:pt x="5021" y="707"/>
                  </a:cubicBezTo>
                  <a:cubicBezTo>
                    <a:pt x="5030" y="689"/>
                    <a:pt x="5009" y="671"/>
                    <a:pt x="4995" y="671"/>
                  </a:cubicBezTo>
                  <a:cubicBezTo>
                    <a:pt x="4992" y="671"/>
                    <a:pt x="4989" y="672"/>
                    <a:pt x="4987" y="674"/>
                  </a:cubicBezTo>
                  <a:cubicBezTo>
                    <a:pt x="4896" y="787"/>
                    <a:pt x="4806" y="855"/>
                    <a:pt x="4693" y="911"/>
                  </a:cubicBezTo>
                  <a:cubicBezTo>
                    <a:pt x="4330" y="506"/>
                    <a:pt x="3074" y="1"/>
                    <a:pt x="246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6"/>
            <p:cNvSpPr/>
            <p:nvPr/>
          </p:nvSpPr>
          <p:spPr>
            <a:xfrm>
              <a:off x="584762" y="4162308"/>
              <a:ext cx="141340" cy="24271"/>
            </a:xfrm>
            <a:custGeom>
              <a:avLst/>
              <a:gdLst/>
              <a:ahLst/>
              <a:cxnLst/>
              <a:rect l="l" t="t" r="r" b="b"/>
              <a:pathLst>
                <a:path w="3168" h="544" extrusionOk="0">
                  <a:moveTo>
                    <a:pt x="23" y="1"/>
                  </a:moveTo>
                  <a:cubicBezTo>
                    <a:pt x="12" y="1"/>
                    <a:pt x="1" y="23"/>
                    <a:pt x="23" y="23"/>
                  </a:cubicBezTo>
                  <a:cubicBezTo>
                    <a:pt x="464" y="239"/>
                    <a:pt x="961" y="442"/>
                    <a:pt x="1448" y="510"/>
                  </a:cubicBezTo>
                  <a:cubicBezTo>
                    <a:pt x="1630" y="532"/>
                    <a:pt x="1815" y="543"/>
                    <a:pt x="2000" y="543"/>
                  </a:cubicBezTo>
                  <a:cubicBezTo>
                    <a:pt x="2393" y="543"/>
                    <a:pt x="2790" y="493"/>
                    <a:pt x="3167" y="385"/>
                  </a:cubicBezTo>
                  <a:cubicBezTo>
                    <a:pt x="3167" y="385"/>
                    <a:pt x="3167" y="380"/>
                    <a:pt x="3164" y="380"/>
                  </a:cubicBezTo>
                  <a:cubicBezTo>
                    <a:pt x="3162" y="380"/>
                    <a:pt x="3159" y="382"/>
                    <a:pt x="3155" y="385"/>
                  </a:cubicBezTo>
                  <a:cubicBezTo>
                    <a:pt x="2832" y="453"/>
                    <a:pt x="2488" y="484"/>
                    <a:pt x="2146" y="484"/>
                  </a:cubicBezTo>
                  <a:cubicBezTo>
                    <a:pt x="1914" y="484"/>
                    <a:pt x="1683" y="470"/>
                    <a:pt x="1459" y="442"/>
                  </a:cubicBezTo>
                  <a:cubicBezTo>
                    <a:pt x="961" y="363"/>
                    <a:pt x="498" y="182"/>
                    <a:pt x="2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6"/>
            <p:cNvSpPr/>
            <p:nvPr/>
          </p:nvSpPr>
          <p:spPr>
            <a:xfrm>
              <a:off x="597478" y="4135762"/>
              <a:ext cx="119524" cy="39440"/>
            </a:xfrm>
            <a:custGeom>
              <a:avLst/>
              <a:gdLst/>
              <a:ahLst/>
              <a:cxnLst/>
              <a:rect l="l" t="t" r="r" b="b"/>
              <a:pathLst>
                <a:path w="2679" h="884" extrusionOk="0">
                  <a:moveTo>
                    <a:pt x="23" y="0"/>
                  </a:moveTo>
                  <a:cubicBezTo>
                    <a:pt x="12" y="0"/>
                    <a:pt x="1" y="25"/>
                    <a:pt x="10" y="42"/>
                  </a:cubicBezTo>
                  <a:cubicBezTo>
                    <a:pt x="591" y="623"/>
                    <a:pt x="1413" y="883"/>
                    <a:pt x="2218" y="883"/>
                  </a:cubicBezTo>
                  <a:cubicBezTo>
                    <a:pt x="2369" y="883"/>
                    <a:pt x="2519" y="874"/>
                    <a:pt x="2667" y="856"/>
                  </a:cubicBezTo>
                  <a:cubicBezTo>
                    <a:pt x="2678" y="856"/>
                    <a:pt x="2678" y="834"/>
                    <a:pt x="2667" y="834"/>
                  </a:cubicBezTo>
                  <a:cubicBezTo>
                    <a:pt x="2574" y="840"/>
                    <a:pt x="2481" y="843"/>
                    <a:pt x="2388" y="843"/>
                  </a:cubicBezTo>
                  <a:cubicBezTo>
                    <a:pt x="1984" y="843"/>
                    <a:pt x="1583" y="783"/>
                    <a:pt x="1197" y="664"/>
                  </a:cubicBezTo>
                  <a:cubicBezTo>
                    <a:pt x="756" y="528"/>
                    <a:pt x="405" y="268"/>
                    <a:pt x="32" y="8"/>
                  </a:cubicBezTo>
                  <a:cubicBezTo>
                    <a:pt x="30" y="2"/>
                    <a:pt x="26" y="0"/>
                    <a:pt x="2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618090" y="4138617"/>
              <a:ext cx="63487" cy="30472"/>
            </a:xfrm>
            <a:custGeom>
              <a:avLst/>
              <a:gdLst/>
              <a:ahLst/>
              <a:cxnLst/>
              <a:rect l="l" t="t" r="r" b="b"/>
              <a:pathLst>
                <a:path w="1423" h="683" extrusionOk="0">
                  <a:moveTo>
                    <a:pt x="0" y="1"/>
                  </a:moveTo>
                  <a:lnTo>
                    <a:pt x="0" y="12"/>
                  </a:lnTo>
                  <a:cubicBezTo>
                    <a:pt x="565" y="46"/>
                    <a:pt x="973" y="328"/>
                    <a:pt x="1391" y="679"/>
                  </a:cubicBezTo>
                  <a:cubicBezTo>
                    <a:pt x="1393" y="681"/>
                    <a:pt x="1395" y="682"/>
                    <a:pt x="1398" y="682"/>
                  </a:cubicBezTo>
                  <a:cubicBezTo>
                    <a:pt x="1409" y="682"/>
                    <a:pt x="1423" y="665"/>
                    <a:pt x="1413" y="657"/>
                  </a:cubicBezTo>
                  <a:cubicBezTo>
                    <a:pt x="1074" y="238"/>
                    <a:pt x="531" y="1"/>
                    <a:pt x="0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6"/>
            <p:cNvSpPr/>
            <p:nvPr/>
          </p:nvSpPr>
          <p:spPr>
            <a:xfrm>
              <a:off x="648339" y="4140134"/>
              <a:ext cx="63487" cy="31007"/>
            </a:xfrm>
            <a:custGeom>
              <a:avLst/>
              <a:gdLst/>
              <a:ahLst/>
              <a:cxnLst/>
              <a:rect l="l" t="t" r="r" b="b"/>
              <a:pathLst>
                <a:path w="1423" h="695" extrusionOk="0">
                  <a:moveTo>
                    <a:pt x="11" y="0"/>
                  </a:moveTo>
                  <a:cubicBezTo>
                    <a:pt x="11" y="0"/>
                    <a:pt x="1" y="12"/>
                    <a:pt x="11" y="12"/>
                  </a:cubicBezTo>
                  <a:cubicBezTo>
                    <a:pt x="532" y="102"/>
                    <a:pt x="1007" y="317"/>
                    <a:pt x="1391" y="690"/>
                  </a:cubicBezTo>
                  <a:cubicBezTo>
                    <a:pt x="1394" y="693"/>
                    <a:pt x="1398" y="695"/>
                    <a:pt x="1402" y="695"/>
                  </a:cubicBezTo>
                  <a:cubicBezTo>
                    <a:pt x="1412" y="695"/>
                    <a:pt x="1422" y="684"/>
                    <a:pt x="1414" y="668"/>
                  </a:cubicBezTo>
                  <a:cubicBezTo>
                    <a:pt x="1097" y="261"/>
                    <a:pt x="509" y="68"/>
                    <a:pt x="1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6"/>
            <p:cNvSpPr/>
            <p:nvPr/>
          </p:nvSpPr>
          <p:spPr>
            <a:xfrm>
              <a:off x="543404" y="4171409"/>
              <a:ext cx="29803" cy="45597"/>
            </a:xfrm>
            <a:custGeom>
              <a:avLst/>
              <a:gdLst/>
              <a:ahLst/>
              <a:cxnLst/>
              <a:rect l="l" t="t" r="r" b="b"/>
              <a:pathLst>
                <a:path w="668" h="1022" extrusionOk="0">
                  <a:moveTo>
                    <a:pt x="667" y="0"/>
                  </a:moveTo>
                  <a:cubicBezTo>
                    <a:pt x="192" y="80"/>
                    <a:pt x="0" y="566"/>
                    <a:pt x="46" y="995"/>
                  </a:cubicBezTo>
                  <a:cubicBezTo>
                    <a:pt x="46" y="1013"/>
                    <a:pt x="60" y="1021"/>
                    <a:pt x="74" y="1021"/>
                  </a:cubicBezTo>
                  <a:cubicBezTo>
                    <a:pt x="88" y="1021"/>
                    <a:pt x="102" y="1013"/>
                    <a:pt x="102" y="995"/>
                  </a:cubicBezTo>
                  <a:cubicBezTo>
                    <a:pt x="114" y="588"/>
                    <a:pt x="227" y="125"/>
                    <a:pt x="667" y="12"/>
                  </a:cubicBezTo>
                  <a:lnTo>
                    <a:pt x="667" y="0"/>
                  </a:ln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6"/>
            <p:cNvSpPr/>
            <p:nvPr/>
          </p:nvSpPr>
          <p:spPr>
            <a:xfrm>
              <a:off x="533321" y="4164851"/>
              <a:ext cx="32346" cy="56572"/>
            </a:xfrm>
            <a:custGeom>
              <a:avLst/>
              <a:gdLst/>
              <a:ahLst/>
              <a:cxnLst/>
              <a:rect l="l" t="t" r="r" b="b"/>
              <a:pathLst>
                <a:path w="725" h="1268" extrusionOk="0">
                  <a:moveTo>
                    <a:pt x="724" y="1"/>
                  </a:moveTo>
                  <a:cubicBezTo>
                    <a:pt x="475" y="79"/>
                    <a:pt x="283" y="192"/>
                    <a:pt x="147" y="419"/>
                  </a:cubicBezTo>
                  <a:cubicBezTo>
                    <a:pt x="0" y="667"/>
                    <a:pt x="113" y="1018"/>
                    <a:pt x="204" y="1255"/>
                  </a:cubicBezTo>
                  <a:cubicBezTo>
                    <a:pt x="208" y="1264"/>
                    <a:pt x="216" y="1268"/>
                    <a:pt x="224" y="1268"/>
                  </a:cubicBezTo>
                  <a:cubicBezTo>
                    <a:pt x="236" y="1268"/>
                    <a:pt x="249" y="1258"/>
                    <a:pt x="249" y="1245"/>
                  </a:cubicBezTo>
                  <a:cubicBezTo>
                    <a:pt x="192" y="1029"/>
                    <a:pt x="124" y="815"/>
                    <a:pt x="159" y="589"/>
                  </a:cubicBezTo>
                  <a:cubicBezTo>
                    <a:pt x="204" y="283"/>
                    <a:pt x="463" y="114"/>
                    <a:pt x="724" y="12"/>
                  </a:cubicBezTo>
                  <a:lnTo>
                    <a:pt x="724" y="1"/>
                  </a:ln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6"/>
            <p:cNvSpPr/>
            <p:nvPr/>
          </p:nvSpPr>
          <p:spPr>
            <a:xfrm>
              <a:off x="642361" y="4200588"/>
              <a:ext cx="40332" cy="89007"/>
            </a:xfrm>
            <a:custGeom>
              <a:avLst/>
              <a:gdLst/>
              <a:ahLst/>
              <a:cxnLst/>
              <a:rect l="l" t="t" r="r" b="b"/>
              <a:pathLst>
                <a:path w="904" h="1995" extrusionOk="0">
                  <a:moveTo>
                    <a:pt x="693" y="1"/>
                  </a:moveTo>
                  <a:cubicBezTo>
                    <a:pt x="685" y="1"/>
                    <a:pt x="677" y="7"/>
                    <a:pt x="677" y="14"/>
                  </a:cubicBezTo>
                  <a:cubicBezTo>
                    <a:pt x="869" y="760"/>
                    <a:pt x="507" y="1427"/>
                    <a:pt x="10" y="1959"/>
                  </a:cubicBezTo>
                  <a:cubicBezTo>
                    <a:pt x="0" y="1968"/>
                    <a:pt x="16" y="1995"/>
                    <a:pt x="35" y="1995"/>
                  </a:cubicBezTo>
                  <a:cubicBezTo>
                    <a:pt x="38" y="1995"/>
                    <a:pt x="41" y="1994"/>
                    <a:pt x="44" y="1992"/>
                  </a:cubicBezTo>
                  <a:cubicBezTo>
                    <a:pt x="620" y="1552"/>
                    <a:pt x="904" y="703"/>
                    <a:pt x="711" y="14"/>
                  </a:cubicBezTo>
                  <a:cubicBezTo>
                    <a:pt x="706" y="4"/>
                    <a:pt x="699" y="1"/>
                    <a:pt x="69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6"/>
            <p:cNvSpPr/>
            <p:nvPr/>
          </p:nvSpPr>
          <p:spPr>
            <a:xfrm>
              <a:off x="628664" y="4202328"/>
              <a:ext cx="65629" cy="99358"/>
            </a:xfrm>
            <a:custGeom>
              <a:avLst/>
              <a:gdLst/>
              <a:ahLst/>
              <a:cxnLst/>
              <a:rect l="l" t="t" r="r" b="b"/>
              <a:pathLst>
                <a:path w="1471" h="2227" extrusionOk="0">
                  <a:moveTo>
                    <a:pt x="1374" y="0"/>
                  </a:moveTo>
                  <a:cubicBezTo>
                    <a:pt x="1372" y="0"/>
                    <a:pt x="1369" y="3"/>
                    <a:pt x="1369" y="8"/>
                  </a:cubicBezTo>
                  <a:cubicBezTo>
                    <a:pt x="1437" y="495"/>
                    <a:pt x="1334" y="947"/>
                    <a:pt x="1120" y="1377"/>
                  </a:cubicBezTo>
                  <a:cubicBezTo>
                    <a:pt x="882" y="1840"/>
                    <a:pt x="464" y="1999"/>
                    <a:pt x="23" y="2180"/>
                  </a:cubicBezTo>
                  <a:cubicBezTo>
                    <a:pt x="3" y="2190"/>
                    <a:pt x="0" y="2227"/>
                    <a:pt x="24" y="2227"/>
                  </a:cubicBezTo>
                  <a:cubicBezTo>
                    <a:pt x="27" y="2227"/>
                    <a:pt x="31" y="2226"/>
                    <a:pt x="34" y="2225"/>
                  </a:cubicBezTo>
                  <a:cubicBezTo>
                    <a:pt x="509" y="2101"/>
                    <a:pt x="905" y="1920"/>
                    <a:pt x="1143" y="1478"/>
                  </a:cubicBezTo>
                  <a:cubicBezTo>
                    <a:pt x="1391" y="1026"/>
                    <a:pt x="1470" y="506"/>
                    <a:pt x="1380" y="8"/>
                  </a:cubicBezTo>
                  <a:cubicBezTo>
                    <a:pt x="1380" y="3"/>
                    <a:pt x="1377" y="0"/>
                    <a:pt x="1374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6"/>
            <p:cNvSpPr/>
            <p:nvPr/>
          </p:nvSpPr>
          <p:spPr>
            <a:xfrm>
              <a:off x="651552" y="4197152"/>
              <a:ext cx="64915" cy="110154"/>
            </a:xfrm>
            <a:custGeom>
              <a:avLst/>
              <a:gdLst/>
              <a:ahLst/>
              <a:cxnLst/>
              <a:rect l="l" t="t" r="r" b="b"/>
              <a:pathLst>
                <a:path w="1455" h="2469" extrusionOk="0">
                  <a:moveTo>
                    <a:pt x="1376" y="0"/>
                  </a:moveTo>
                  <a:cubicBezTo>
                    <a:pt x="1421" y="531"/>
                    <a:pt x="1308" y="1052"/>
                    <a:pt x="1082" y="1538"/>
                  </a:cubicBezTo>
                  <a:cubicBezTo>
                    <a:pt x="867" y="2001"/>
                    <a:pt x="437" y="2194"/>
                    <a:pt x="19" y="2431"/>
                  </a:cubicBezTo>
                  <a:cubicBezTo>
                    <a:pt x="0" y="2450"/>
                    <a:pt x="12" y="2468"/>
                    <a:pt x="30" y="2468"/>
                  </a:cubicBezTo>
                  <a:cubicBezTo>
                    <a:pt x="34" y="2468"/>
                    <a:pt x="38" y="2468"/>
                    <a:pt x="42" y="2466"/>
                  </a:cubicBezTo>
                  <a:cubicBezTo>
                    <a:pt x="494" y="2273"/>
                    <a:pt x="901" y="2024"/>
                    <a:pt x="1127" y="1561"/>
                  </a:cubicBezTo>
                  <a:cubicBezTo>
                    <a:pt x="1376" y="1086"/>
                    <a:pt x="1455" y="531"/>
                    <a:pt x="138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6"/>
            <p:cNvSpPr/>
            <p:nvPr/>
          </p:nvSpPr>
          <p:spPr>
            <a:xfrm>
              <a:off x="592838" y="4309628"/>
              <a:ext cx="37387" cy="37254"/>
            </a:xfrm>
            <a:custGeom>
              <a:avLst/>
              <a:gdLst/>
              <a:ahLst/>
              <a:cxnLst/>
              <a:rect l="l" t="t" r="r" b="b"/>
              <a:pathLst>
                <a:path w="838" h="835" extrusionOk="0">
                  <a:moveTo>
                    <a:pt x="837" y="1"/>
                  </a:moveTo>
                  <a:lnTo>
                    <a:pt x="1" y="227"/>
                  </a:lnTo>
                  <a:cubicBezTo>
                    <a:pt x="1" y="227"/>
                    <a:pt x="69" y="781"/>
                    <a:pt x="204" y="827"/>
                  </a:cubicBezTo>
                  <a:cubicBezTo>
                    <a:pt x="217" y="832"/>
                    <a:pt x="232" y="835"/>
                    <a:pt x="249" y="835"/>
                  </a:cubicBezTo>
                  <a:cubicBezTo>
                    <a:pt x="414" y="835"/>
                    <a:pt x="756" y="585"/>
                    <a:pt x="837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6"/>
            <p:cNvSpPr/>
            <p:nvPr/>
          </p:nvSpPr>
          <p:spPr>
            <a:xfrm>
              <a:off x="509095" y="4183277"/>
              <a:ext cx="155929" cy="138663"/>
            </a:xfrm>
            <a:custGeom>
              <a:avLst/>
              <a:gdLst/>
              <a:ahLst/>
              <a:cxnLst/>
              <a:rect l="l" t="t" r="r" b="b"/>
              <a:pathLst>
                <a:path w="3495" h="3108" extrusionOk="0">
                  <a:moveTo>
                    <a:pt x="1617" y="1"/>
                  </a:moveTo>
                  <a:cubicBezTo>
                    <a:pt x="1474" y="1"/>
                    <a:pt x="1330" y="13"/>
                    <a:pt x="1187" y="40"/>
                  </a:cubicBezTo>
                  <a:cubicBezTo>
                    <a:pt x="837" y="209"/>
                    <a:pt x="1" y="2018"/>
                    <a:pt x="996" y="2787"/>
                  </a:cubicBezTo>
                  <a:cubicBezTo>
                    <a:pt x="1293" y="3015"/>
                    <a:pt x="1612" y="3108"/>
                    <a:pt x="1921" y="3108"/>
                  </a:cubicBezTo>
                  <a:cubicBezTo>
                    <a:pt x="2655" y="3108"/>
                    <a:pt x="3327" y="2580"/>
                    <a:pt x="3494" y="2086"/>
                  </a:cubicBezTo>
                  <a:cubicBezTo>
                    <a:pt x="3494" y="2086"/>
                    <a:pt x="3257" y="1182"/>
                    <a:pt x="3393" y="492"/>
                  </a:cubicBezTo>
                  <a:cubicBezTo>
                    <a:pt x="3393" y="492"/>
                    <a:pt x="2537" y="1"/>
                    <a:pt x="1617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6"/>
            <p:cNvSpPr/>
            <p:nvPr/>
          </p:nvSpPr>
          <p:spPr>
            <a:xfrm>
              <a:off x="557012" y="4183277"/>
              <a:ext cx="106496" cy="87044"/>
            </a:xfrm>
            <a:custGeom>
              <a:avLst/>
              <a:gdLst/>
              <a:ahLst/>
              <a:cxnLst/>
              <a:rect l="l" t="t" r="r" b="b"/>
              <a:pathLst>
                <a:path w="2387" h="1951" extrusionOk="0">
                  <a:moveTo>
                    <a:pt x="543" y="1"/>
                  </a:moveTo>
                  <a:cubicBezTo>
                    <a:pt x="400" y="1"/>
                    <a:pt x="256" y="13"/>
                    <a:pt x="113" y="40"/>
                  </a:cubicBezTo>
                  <a:cubicBezTo>
                    <a:pt x="80" y="51"/>
                    <a:pt x="46" y="85"/>
                    <a:pt x="0" y="130"/>
                  </a:cubicBezTo>
                  <a:cubicBezTo>
                    <a:pt x="67" y="125"/>
                    <a:pt x="134" y="122"/>
                    <a:pt x="200" y="122"/>
                  </a:cubicBezTo>
                  <a:cubicBezTo>
                    <a:pt x="529" y="122"/>
                    <a:pt x="853" y="193"/>
                    <a:pt x="1154" y="334"/>
                  </a:cubicBezTo>
                  <a:cubicBezTo>
                    <a:pt x="1437" y="470"/>
                    <a:pt x="1674" y="673"/>
                    <a:pt x="1810" y="967"/>
                  </a:cubicBezTo>
                  <a:cubicBezTo>
                    <a:pt x="1923" y="1204"/>
                    <a:pt x="1980" y="1487"/>
                    <a:pt x="2138" y="1702"/>
                  </a:cubicBezTo>
                  <a:cubicBezTo>
                    <a:pt x="2206" y="1804"/>
                    <a:pt x="2296" y="1883"/>
                    <a:pt x="2387" y="1951"/>
                  </a:cubicBezTo>
                  <a:cubicBezTo>
                    <a:pt x="2330" y="1679"/>
                    <a:pt x="2217" y="1023"/>
                    <a:pt x="2319" y="492"/>
                  </a:cubicBezTo>
                  <a:cubicBezTo>
                    <a:pt x="2319" y="492"/>
                    <a:pt x="1463" y="1"/>
                    <a:pt x="543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6"/>
            <p:cNvSpPr/>
            <p:nvPr/>
          </p:nvSpPr>
          <p:spPr>
            <a:xfrm>
              <a:off x="592927" y="4256402"/>
              <a:ext cx="38637" cy="13875"/>
            </a:xfrm>
            <a:custGeom>
              <a:avLst/>
              <a:gdLst/>
              <a:ahLst/>
              <a:cxnLst/>
              <a:rect l="l" t="t" r="r" b="b"/>
              <a:pathLst>
                <a:path w="866" h="311" extrusionOk="0">
                  <a:moveTo>
                    <a:pt x="483" y="0"/>
                  </a:moveTo>
                  <a:cubicBezTo>
                    <a:pt x="304" y="0"/>
                    <a:pt x="110" y="101"/>
                    <a:pt x="10" y="266"/>
                  </a:cubicBezTo>
                  <a:cubicBezTo>
                    <a:pt x="1" y="276"/>
                    <a:pt x="14" y="292"/>
                    <a:pt x="25" y="292"/>
                  </a:cubicBezTo>
                  <a:cubicBezTo>
                    <a:pt x="27" y="292"/>
                    <a:pt x="30" y="291"/>
                    <a:pt x="32" y="289"/>
                  </a:cubicBezTo>
                  <a:cubicBezTo>
                    <a:pt x="158" y="182"/>
                    <a:pt x="333" y="93"/>
                    <a:pt x="492" y="93"/>
                  </a:cubicBezTo>
                  <a:cubicBezTo>
                    <a:pt x="620" y="93"/>
                    <a:pt x="737" y="150"/>
                    <a:pt x="813" y="301"/>
                  </a:cubicBezTo>
                  <a:cubicBezTo>
                    <a:pt x="816" y="307"/>
                    <a:pt x="822" y="310"/>
                    <a:pt x="829" y="310"/>
                  </a:cubicBezTo>
                  <a:cubicBezTo>
                    <a:pt x="845" y="310"/>
                    <a:pt x="866" y="294"/>
                    <a:pt x="858" y="278"/>
                  </a:cubicBezTo>
                  <a:cubicBezTo>
                    <a:pt x="799" y="84"/>
                    <a:pt x="647" y="0"/>
                    <a:pt x="48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6"/>
            <p:cNvSpPr/>
            <p:nvPr/>
          </p:nvSpPr>
          <p:spPr>
            <a:xfrm>
              <a:off x="535328" y="4251985"/>
              <a:ext cx="20211" cy="13518"/>
            </a:xfrm>
            <a:custGeom>
              <a:avLst/>
              <a:gdLst/>
              <a:ahLst/>
              <a:cxnLst/>
              <a:rect l="l" t="t" r="r" b="b"/>
              <a:pathLst>
                <a:path w="453" h="303" extrusionOk="0">
                  <a:moveTo>
                    <a:pt x="113" y="0"/>
                  </a:moveTo>
                  <a:cubicBezTo>
                    <a:pt x="80" y="0"/>
                    <a:pt x="49" y="8"/>
                    <a:pt x="23" y="26"/>
                  </a:cubicBezTo>
                  <a:cubicBezTo>
                    <a:pt x="1" y="38"/>
                    <a:pt x="11" y="71"/>
                    <a:pt x="34" y="83"/>
                  </a:cubicBezTo>
                  <a:cubicBezTo>
                    <a:pt x="102" y="94"/>
                    <a:pt x="170" y="83"/>
                    <a:pt x="249" y="117"/>
                  </a:cubicBezTo>
                  <a:cubicBezTo>
                    <a:pt x="328" y="151"/>
                    <a:pt x="396" y="230"/>
                    <a:pt x="441" y="298"/>
                  </a:cubicBezTo>
                  <a:cubicBezTo>
                    <a:pt x="441" y="301"/>
                    <a:pt x="442" y="303"/>
                    <a:pt x="444" y="303"/>
                  </a:cubicBezTo>
                  <a:cubicBezTo>
                    <a:pt x="448" y="303"/>
                    <a:pt x="453" y="298"/>
                    <a:pt x="453" y="298"/>
                  </a:cubicBezTo>
                  <a:cubicBezTo>
                    <a:pt x="430" y="196"/>
                    <a:pt x="385" y="117"/>
                    <a:pt x="305" y="61"/>
                  </a:cubicBezTo>
                  <a:cubicBezTo>
                    <a:pt x="253" y="30"/>
                    <a:pt x="180" y="0"/>
                    <a:pt x="11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557012" y="4272820"/>
              <a:ext cx="25787" cy="11645"/>
            </a:xfrm>
            <a:custGeom>
              <a:avLst/>
              <a:gdLst/>
              <a:ahLst/>
              <a:cxnLst/>
              <a:rect l="l" t="t" r="r" b="b"/>
              <a:pathLst>
                <a:path w="578" h="261" extrusionOk="0">
                  <a:moveTo>
                    <a:pt x="91" y="1"/>
                  </a:moveTo>
                  <a:cubicBezTo>
                    <a:pt x="80" y="1"/>
                    <a:pt x="68" y="1"/>
                    <a:pt x="68" y="11"/>
                  </a:cubicBezTo>
                  <a:cubicBezTo>
                    <a:pt x="0" y="68"/>
                    <a:pt x="103" y="170"/>
                    <a:pt x="159" y="204"/>
                  </a:cubicBezTo>
                  <a:cubicBezTo>
                    <a:pt x="220" y="241"/>
                    <a:pt x="291" y="261"/>
                    <a:pt x="363" y="261"/>
                  </a:cubicBezTo>
                  <a:cubicBezTo>
                    <a:pt x="424" y="261"/>
                    <a:pt x="486" y="246"/>
                    <a:pt x="543" y="215"/>
                  </a:cubicBezTo>
                  <a:cubicBezTo>
                    <a:pt x="578" y="204"/>
                    <a:pt x="543" y="159"/>
                    <a:pt x="521" y="159"/>
                  </a:cubicBezTo>
                  <a:cubicBezTo>
                    <a:pt x="419" y="147"/>
                    <a:pt x="329" y="125"/>
                    <a:pt x="238" y="91"/>
                  </a:cubicBezTo>
                  <a:cubicBezTo>
                    <a:pt x="181" y="68"/>
                    <a:pt x="136" y="23"/>
                    <a:pt x="91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552952" y="4287231"/>
              <a:ext cx="56929" cy="19452"/>
            </a:xfrm>
            <a:custGeom>
              <a:avLst/>
              <a:gdLst/>
              <a:ahLst/>
              <a:cxnLst/>
              <a:rect l="l" t="t" r="r" b="b"/>
              <a:pathLst>
                <a:path w="1276" h="436" extrusionOk="0">
                  <a:moveTo>
                    <a:pt x="1257" y="1"/>
                  </a:moveTo>
                  <a:cubicBezTo>
                    <a:pt x="1253" y="1"/>
                    <a:pt x="1248" y="2"/>
                    <a:pt x="1245" y="5"/>
                  </a:cubicBezTo>
                  <a:cubicBezTo>
                    <a:pt x="1109" y="141"/>
                    <a:pt x="973" y="243"/>
                    <a:pt x="782" y="311"/>
                  </a:cubicBezTo>
                  <a:cubicBezTo>
                    <a:pt x="722" y="329"/>
                    <a:pt x="665" y="337"/>
                    <a:pt x="608" y="337"/>
                  </a:cubicBezTo>
                  <a:cubicBezTo>
                    <a:pt x="385" y="337"/>
                    <a:pt x="184" y="209"/>
                    <a:pt x="13" y="73"/>
                  </a:cubicBezTo>
                  <a:cubicBezTo>
                    <a:pt x="9" y="69"/>
                    <a:pt x="6" y="68"/>
                    <a:pt x="4" y="68"/>
                  </a:cubicBezTo>
                  <a:cubicBezTo>
                    <a:pt x="1" y="68"/>
                    <a:pt x="1" y="73"/>
                    <a:pt x="1" y="73"/>
                  </a:cubicBezTo>
                  <a:cubicBezTo>
                    <a:pt x="170" y="305"/>
                    <a:pt x="419" y="435"/>
                    <a:pt x="660" y="435"/>
                  </a:cubicBezTo>
                  <a:cubicBezTo>
                    <a:pt x="900" y="435"/>
                    <a:pt x="1132" y="305"/>
                    <a:pt x="1267" y="17"/>
                  </a:cubicBezTo>
                  <a:cubicBezTo>
                    <a:pt x="1276" y="9"/>
                    <a:pt x="1267" y="1"/>
                    <a:pt x="1257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6"/>
            <p:cNvSpPr/>
            <p:nvPr/>
          </p:nvSpPr>
          <p:spPr>
            <a:xfrm>
              <a:off x="620098" y="4271437"/>
              <a:ext cx="20701" cy="17043"/>
            </a:xfrm>
            <a:custGeom>
              <a:avLst/>
              <a:gdLst/>
              <a:ahLst/>
              <a:cxnLst/>
              <a:rect l="l" t="t" r="r" b="b"/>
              <a:pathLst>
                <a:path w="464" h="382" extrusionOk="0">
                  <a:moveTo>
                    <a:pt x="224" y="1"/>
                  </a:moveTo>
                  <a:cubicBezTo>
                    <a:pt x="202" y="1"/>
                    <a:pt x="180" y="4"/>
                    <a:pt x="159" y="9"/>
                  </a:cubicBezTo>
                  <a:cubicBezTo>
                    <a:pt x="79" y="32"/>
                    <a:pt x="0" y="133"/>
                    <a:pt x="11" y="223"/>
                  </a:cubicBezTo>
                  <a:cubicBezTo>
                    <a:pt x="23" y="246"/>
                    <a:pt x="23" y="269"/>
                    <a:pt x="46" y="303"/>
                  </a:cubicBezTo>
                  <a:cubicBezTo>
                    <a:pt x="68" y="336"/>
                    <a:pt x="91" y="348"/>
                    <a:pt x="113" y="371"/>
                  </a:cubicBezTo>
                  <a:cubicBezTo>
                    <a:pt x="147" y="382"/>
                    <a:pt x="204" y="382"/>
                    <a:pt x="237" y="382"/>
                  </a:cubicBezTo>
                  <a:cubicBezTo>
                    <a:pt x="283" y="382"/>
                    <a:pt x="317" y="371"/>
                    <a:pt x="350" y="348"/>
                  </a:cubicBezTo>
                  <a:cubicBezTo>
                    <a:pt x="441" y="303"/>
                    <a:pt x="463" y="178"/>
                    <a:pt x="407" y="99"/>
                  </a:cubicBezTo>
                  <a:cubicBezTo>
                    <a:pt x="364" y="30"/>
                    <a:pt x="294" y="1"/>
                    <a:pt x="224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6"/>
            <p:cNvSpPr/>
            <p:nvPr/>
          </p:nvSpPr>
          <p:spPr>
            <a:xfrm>
              <a:off x="527744" y="4260328"/>
              <a:ext cx="17712" cy="15392"/>
            </a:xfrm>
            <a:custGeom>
              <a:avLst/>
              <a:gdLst/>
              <a:ahLst/>
              <a:cxnLst/>
              <a:rect l="l" t="t" r="r" b="b"/>
              <a:pathLst>
                <a:path w="397" h="345" extrusionOk="0">
                  <a:moveTo>
                    <a:pt x="195" y="1"/>
                  </a:moveTo>
                  <a:cubicBezTo>
                    <a:pt x="176" y="1"/>
                    <a:pt x="156" y="4"/>
                    <a:pt x="136" y="9"/>
                  </a:cubicBezTo>
                  <a:cubicBezTo>
                    <a:pt x="35" y="32"/>
                    <a:pt x="0" y="145"/>
                    <a:pt x="35" y="224"/>
                  </a:cubicBezTo>
                  <a:cubicBezTo>
                    <a:pt x="46" y="269"/>
                    <a:pt x="80" y="303"/>
                    <a:pt x="114" y="326"/>
                  </a:cubicBezTo>
                  <a:cubicBezTo>
                    <a:pt x="134" y="339"/>
                    <a:pt x="157" y="345"/>
                    <a:pt x="180" y="345"/>
                  </a:cubicBezTo>
                  <a:cubicBezTo>
                    <a:pt x="197" y="345"/>
                    <a:pt x="213" y="342"/>
                    <a:pt x="227" y="337"/>
                  </a:cubicBezTo>
                  <a:cubicBezTo>
                    <a:pt x="261" y="337"/>
                    <a:pt x="284" y="326"/>
                    <a:pt x="306" y="314"/>
                  </a:cubicBezTo>
                  <a:cubicBezTo>
                    <a:pt x="385" y="258"/>
                    <a:pt x="397" y="145"/>
                    <a:pt x="340" y="77"/>
                  </a:cubicBezTo>
                  <a:cubicBezTo>
                    <a:pt x="306" y="26"/>
                    <a:pt x="253" y="1"/>
                    <a:pt x="195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6"/>
            <p:cNvSpPr/>
            <p:nvPr/>
          </p:nvSpPr>
          <p:spPr>
            <a:xfrm>
              <a:off x="625139" y="4219326"/>
              <a:ext cx="15660" cy="12358"/>
            </a:xfrm>
            <a:custGeom>
              <a:avLst/>
              <a:gdLst/>
              <a:ahLst/>
              <a:cxnLst/>
              <a:rect l="l" t="t" r="r" b="b"/>
              <a:pathLst>
                <a:path w="351" h="277" extrusionOk="0">
                  <a:moveTo>
                    <a:pt x="56" y="1"/>
                  </a:moveTo>
                  <a:cubicBezTo>
                    <a:pt x="23" y="1"/>
                    <a:pt x="0" y="46"/>
                    <a:pt x="34" y="69"/>
                  </a:cubicBezTo>
                  <a:cubicBezTo>
                    <a:pt x="147" y="114"/>
                    <a:pt x="260" y="159"/>
                    <a:pt x="317" y="272"/>
                  </a:cubicBezTo>
                  <a:cubicBezTo>
                    <a:pt x="320" y="276"/>
                    <a:pt x="324" y="277"/>
                    <a:pt x="329" y="277"/>
                  </a:cubicBezTo>
                  <a:cubicBezTo>
                    <a:pt x="339" y="277"/>
                    <a:pt x="350" y="269"/>
                    <a:pt x="350" y="261"/>
                  </a:cubicBezTo>
                  <a:cubicBezTo>
                    <a:pt x="305" y="125"/>
                    <a:pt x="204" y="12"/>
                    <a:pt x="56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6"/>
            <p:cNvSpPr/>
            <p:nvPr/>
          </p:nvSpPr>
          <p:spPr>
            <a:xfrm>
              <a:off x="543538" y="4209823"/>
              <a:ext cx="13518" cy="6737"/>
            </a:xfrm>
            <a:custGeom>
              <a:avLst/>
              <a:gdLst/>
              <a:ahLst/>
              <a:cxnLst/>
              <a:rect l="l" t="t" r="r" b="b"/>
              <a:pathLst>
                <a:path w="303" h="151" extrusionOk="0">
                  <a:moveTo>
                    <a:pt x="217" y="0"/>
                  </a:moveTo>
                  <a:cubicBezTo>
                    <a:pt x="131" y="0"/>
                    <a:pt x="44" y="51"/>
                    <a:pt x="8" y="123"/>
                  </a:cubicBezTo>
                  <a:cubicBezTo>
                    <a:pt x="0" y="140"/>
                    <a:pt x="10" y="150"/>
                    <a:pt x="21" y="150"/>
                  </a:cubicBezTo>
                  <a:cubicBezTo>
                    <a:pt x="24" y="150"/>
                    <a:pt x="28" y="149"/>
                    <a:pt x="31" y="146"/>
                  </a:cubicBezTo>
                  <a:cubicBezTo>
                    <a:pt x="65" y="112"/>
                    <a:pt x="111" y="89"/>
                    <a:pt x="156" y="78"/>
                  </a:cubicBezTo>
                  <a:cubicBezTo>
                    <a:pt x="201" y="67"/>
                    <a:pt x="234" y="67"/>
                    <a:pt x="280" y="56"/>
                  </a:cubicBezTo>
                  <a:cubicBezTo>
                    <a:pt x="302" y="44"/>
                    <a:pt x="302" y="10"/>
                    <a:pt x="280" y="10"/>
                  </a:cubicBezTo>
                  <a:cubicBezTo>
                    <a:pt x="259" y="4"/>
                    <a:pt x="238" y="0"/>
                    <a:pt x="21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6"/>
            <p:cNvSpPr/>
            <p:nvPr/>
          </p:nvSpPr>
          <p:spPr>
            <a:xfrm>
              <a:off x="642272" y="4259837"/>
              <a:ext cx="57241" cy="44570"/>
            </a:xfrm>
            <a:custGeom>
              <a:avLst/>
              <a:gdLst/>
              <a:ahLst/>
              <a:cxnLst/>
              <a:rect l="l" t="t" r="r" b="b"/>
              <a:pathLst>
                <a:path w="1283" h="999" extrusionOk="0">
                  <a:moveTo>
                    <a:pt x="677" y="1"/>
                  </a:moveTo>
                  <a:cubicBezTo>
                    <a:pt x="465" y="1"/>
                    <a:pt x="283" y="111"/>
                    <a:pt x="283" y="111"/>
                  </a:cubicBezTo>
                  <a:lnTo>
                    <a:pt x="1" y="880"/>
                  </a:lnTo>
                  <a:cubicBezTo>
                    <a:pt x="128" y="964"/>
                    <a:pt x="258" y="999"/>
                    <a:pt x="382" y="999"/>
                  </a:cubicBezTo>
                  <a:cubicBezTo>
                    <a:pt x="877" y="999"/>
                    <a:pt x="1283" y="442"/>
                    <a:pt x="1075" y="189"/>
                  </a:cubicBezTo>
                  <a:cubicBezTo>
                    <a:pt x="956" y="45"/>
                    <a:pt x="811" y="1"/>
                    <a:pt x="677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6"/>
            <p:cNvSpPr/>
            <p:nvPr/>
          </p:nvSpPr>
          <p:spPr>
            <a:xfrm>
              <a:off x="653872" y="4273266"/>
              <a:ext cx="29847" cy="22263"/>
            </a:xfrm>
            <a:custGeom>
              <a:avLst/>
              <a:gdLst/>
              <a:ahLst/>
              <a:cxnLst/>
              <a:rect l="l" t="t" r="r" b="b"/>
              <a:pathLst>
                <a:path w="669" h="499" extrusionOk="0">
                  <a:moveTo>
                    <a:pt x="334" y="233"/>
                  </a:moveTo>
                  <a:cubicBezTo>
                    <a:pt x="368" y="233"/>
                    <a:pt x="397" y="246"/>
                    <a:pt x="397" y="285"/>
                  </a:cubicBezTo>
                  <a:cubicBezTo>
                    <a:pt x="408" y="341"/>
                    <a:pt x="340" y="375"/>
                    <a:pt x="306" y="386"/>
                  </a:cubicBezTo>
                  <a:cubicBezTo>
                    <a:pt x="278" y="400"/>
                    <a:pt x="245" y="410"/>
                    <a:pt x="214" y="410"/>
                  </a:cubicBezTo>
                  <a:cubicBezTo>
                    <a:pt x="195" y="410"/>
                    <a:pt x="176" y="406"/>
                    <a:pt x="159" y="398"/>
                  </a:cubicBezTo>
                  <a:cubicBezTo>
                    <a:pt x="171" y="352"/>
                    <a:pt x="193" y="307"/>
                    <a:pt x="216" y="273"/>
                  </a:cubicBezTo>
                  <a:cubicBezTo>
                    <a:pt x="227" y="262"/>
                    <a:pt x="249" y="250"/>
                    <a:pt x="261" y="250"/>
                  </a:cubicBezTo>
                  <a:cubicBezTo>
                    <a:pt x="281" y="241"/>
                    <a:pt x="309" y="233"/>
                    <a:pt x="334" y="233"/>
                  </a:cubicBezTo>
                  <a:close/>
                  <a:moveTo>
                    <a:pt x="477" y="0"/>
                  </a:moveTo>
                  <a:cubicBezTo>
                    <a:pt x="393" y="0"/>
                    <a:pt x="309" y="21"/>
                    <a:pt x="249" y="81"/>
                  </a:cubicBezTo>
                  <a:cubicBezTo>
                    <a:pt x="148" y="160"/>
                    <a:pt x="1" y="341"/>
                    <a:pt x="58" y="476"/>
                  </a:cubicBezTo>
                  <a:cubicBezTo>
                    <a:pt x="63" y="489"/>
                    <a:pt x="80" y="498"/>
                    <a:pt x="95" y="498"/>
                  </a:cubicBezTo>
                  <a:cubicBezTo>
                    <a:pt x="108" y="498"/>
                    <a:pt x="120" y="492"/>
                    <a:pt x="125" y="476"/>
                  </a:cubicBezTo>
                  <a:cubicBezTo>
                    <a:pt x="125" y="476"/>
                    <a:pt x="125" y="466"/>
                    <a:pt x="136" y="466"/>
                  </a:cubicBezTo>
                  <a:cubicBezTo>
                    <a:pt x="162" y="475"/>
                    <a:pt x="190" y="479"/>
                    <a:pt x="220" y="479"/>
                  </a:cubicBezTo>
                  <a:cubicBezTo>
                    <a:pt x="336" y="479"/>
                    <a:pt x="465" y="411"/>
                    <a:pt x="465" y="285"/>
                  </a:cubicBezTo>
                  <a:cubicBezTo>
                    <a:pt x="465" y="205"/>
                    <a:pt x="374" y="172"/>
                    <a:pt x="306" y="172"/>
                  </a:cubicBezTo>
                  <a:lnTo>
                    <a:pt x="284" y="172"/>
                  </a:lnTo>
                  <a:cubicBezTo>
                    <a:pt x="356" y="89"/>
                    <a:pt x="458" y="52"/>
                    <a:pt x="566" y="52"/>
                  </a:cubicBezTo>
                  <a:cubicBezTo>
                    <a:pt x="592" y="52"/>
                    <a:pt x="619" y="54"/>
                    <a:pt x="646" y="58"/>
                  </a:cubicBezTo>
                  <a:cubicBezTo>
                    <a:pt x="656" y="58"/>
                    <a:pt x="668" y="36"/>
                    <a:pt x="646" y="24"/>
                  </a:cubicBezTo>
                  <a:cubicBezTo>
                    <a:pt x="594" y="10"/>
                    <a:pt x="535" y="0"/>
                    <a:pt x="477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6"/>
            <p:cNvSpPr/>
            <p:nvPr/>
          </p:nvSpPr>
          <p:spPr>
            <a:xfrm>
              <a:off x="625630" y="4321317"/>
              <a:ext cx="150888" cy="124744"/>
            </a:xfrm>
            <a:custGeom>
              <a:avLst/>
              <a:gdLst/>
              <a:ahLst/>
              <a:cxnLst/>
              <a:rect l="l" t="t" r="r" b="b"/>
              <a:pathLst>
                <a:path w="3382" h="2796" extrusionOk="0">
                  <a:moveTo>
                    <a:pt x="641" y="0"/>
                  </a:moveTo>
                  <a:cubicBezTo>
                    <a:pt x="548" y="0"/>
                    <a:pt x="451" y="7"/>
                    <a:pt x="351" y="22"/>
                  </a:cubicBezTo>
                  <a:cubicBezTo>
                    <a:pt x="12" y="67"/>
                    <a:pt x="0" y="587"/>
                    <a:pt x="464" y="802"/>
                  </a:cubicBezTo>
                  <a:cubicBezTo>
                    <a:pt x="928" y="1017"/>
                    <a:pt x="1990" y="1469"/>
                    <a:pt x="2579" y="2125"/>
                  </a:cubicBezTo>
                  <a:cubicBezTo>
                    <a:pt x="2579" y="2125"/>
                    <a:pt x="2474" y="2612"/>
                    <a:pt x="2729" y="2612"/>
                  </a:cubicBezTo>
                  <a:cubicBezTo>
                    <a:pt x="2751" y="2612"/>
                    <a:pt x="2776" y="2608"/>
                    <a:pt x="2805" y="2600"/>
                  </a:cubicBezTo>
                  <a:cubicBezTo>
                    <a:pt x="2805" y="2600"/>
                    <a:pt x="2883" y="2795"/>
                    <a:pt x="3012" y="2795"/>
                  </a:cubicBezTo>
                  <a:cubicBezTo>
                    <a:pt x="3022" y="2795"/>
                    <a:pt x="3032" y="2794"/>
                    <a:pt x="3043" y="2792"/>
                  </a:cubicBezTo>
                  <a:cubicBezTo>
                    <a:pt x="3347" y="2701"/>
                    <a:pt x="3382" y="2181"/>
                    <a:pt x="3269" y="2091"/>
                  </a:cubicBezTo>
                  <a:cubicBezTo>
                    <a:pt x="3156" y="2012"/>
                    <a:pt x="2884" y="1932"/>
                    <a:pt x="2884" y="1932"/>
                  </a:cubicBezTo>
                  <a:cubicBezTo>
                    <a:pt x="2884" y="1932"/>
                    <a:pt x="2200" y="0"/>
                    <a:pt x="641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6"/>
            <p:cNvSpPr/>
            <p:nvPr/>
          </p:nvSpPr>
          <p:spPr>
            <a:xfrm>
              <a:off x="760324" y="4431874"/>
              <a:ext cx="7138" cy="12537"/>
            </a:xfrm>
            <a:custGeom>
              <a:avLst/>
              <a:gdLst/>
              <a:ahLst/>
              <a:cxnLst/>
              <a:rect l="l" t="t" r="r" b="b"/>
              <a:pathLst>
                <a:path w="160" h="281" extrusionOk="0">
                  <a:moveTo>
                    <a:pt x="12" y="0"/>
                  </a:moveTo>
                  <a:cubicBezTo>
                    <a:pt x="9" y="0"/>
                    <a:pt x="6" y="3"/>
                    <a:pt x="1" y="9"/>
                  </a:cubicBezTo>
                  <a:cubicBezTo>
                    <a:pt x="1" y="9"/>
                    <a:pt x="1" y="20"/>
                    <a:pt x="12" y="20"/>
                  </a:cubicBezTo>
                  <a:cubicBezTo>
                    <a:pt x="12" y="20"/>
                    <a:pt x="137" y="110"/>
                    <a:pt x="102" y="269"/>
                  </a:cubicBezTo>
                  <a:cubicBezTo>
                    <a:pt x="102" y="269"/>
                    <a:pt x="102" y="280"/>
                    <a:pt x="114" y="280"/>
                  </a:cubicBezTo>
                  <a:cubicBezTo>
                    <a:pt x="114" y="280"/>
                    <a:pt x="125" y="280"/>
                    <a:pt x="125" y="269"/>
                  </a:cubicBezTo>
                  <a:cubicBezTo>
                    <a:pt x="159" y="99"/>
                    <a:pt x="24" y="9"/>
                    <a:pt x="24" y="9"/>
                  </a:cubicBezTo>
                  <a:cubicBezTo>
                    <a:pt x="18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6"/>
            <p:cNvSpPr/>
            <p:nvPr/>
          </p:nvSpPr>
          <p:spPr>
            <a:xfrm>
              <a:off x="766392" y="4423174"/>
              <a:ext cx="7094" cy="9592"/>
            </a:xfrm>
            <a:custGeom>
              <a:avLst/>
              <a:gdLst/>
              <a:ahLst/>
              <a:cxnLst/>
              <a:rect l="l" t="t" r="r" b="b"/>
              <a:pathLst>
                <a:path w="159" h="215" extrusionOk="0">
                  <a:moveTo>
                    <a:pt x="1" y="0"/>
                  </a:moveTo>
                  <a:cubicBezTo>
                    <a:pt x="1" y="11"/>
                    <a:pt x="1" y="23"/>
                    <a:pt x="12" y="23"/>
                  </a:cubicBezTo>
                  <a:cubicBezTo>
                    <a:pt x="12" y="23"/>
                    <a:pt x="102" y="46"/>
                    <a:pt x="136" y="215"/>
                  </a:cubicBezTo>
                  <a:lnTo>
                    <a:pt x="147" y="215"/>
                  </a:lnTo>
                  <a:cubicBezTo>
                    <a:pt x="159" y="215"/>
                    <a:pt x="159" y="215"/>
                    <a:pt x="159" y="204"/>
                  </a:cubicBezTo>
                  <a:cubicBezTo>
                    <a:pt x="125" y="23"/>
                    <a:pt x="23" y="0"/>
                    <a:pt x="12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7CF026D9-6939-F912-34F0-8991E32AE967}"/>
              </a:ext>
            </a:extLst>
          </p:cNvPr>
          <p:cNvGrpSpPr/>
          <p:nvPr/>
        </p:nvGrpSpPr>
        <p:grpSpPr>
          <a:xfrm>
            <a:off x="-10633" y="-10633"/>
            <a:ext cx="1606491" cy="1657890"/>
            <a:chOff x="-10633" y="-10633"/>
            <a:chExt cx="1606491" cy="1657890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94F23308-E5F4-9432-8499-BA36C23A22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42" t="22022"/>
            <a:stretch/>
          </p:blipFill>
          <p:spPr>
            <a:xfrm>
              <a:off x="-10633" y="-10633"/>
              <a:ext cx="1606491" cy="1657890"/>
            </a:xfrm>
            <a:prstGeom prst="rect">
              <a:avLst/>
            </a:prstGeom>
          </p:spPr>
        </p:pic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2F49A518-3723-CCCF-E508-8F93A3DF5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747" y="156349"/>
              <a:ext cx="707396" cy="359903"/>
            </a:xfrm>
            <a:prstGeom prst="rect">
              <a:avLst/>
            </a:prstGeom>
          </p:spPr>
        </p:pic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BECE7B23-F899-813A-920C-10F2EF47E8EC}"/>
                </a:ext>
              </a:extLst>
            </p:cNvPr>
            <p:cNvSpPr txBox="1"/>
            <p:nvPr/>
          </p:nvSpPr>
          <p:spPr>
            <a:xfrm>
              <a:off x="354575" y="323818"/>
              <a:ext cx="69162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Sport Day" pitchFamily="2" charset="0"/>
                </a:rPr>
                <a:t>9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392636" y="4630611"/>
            <a:ext cx="55832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Teacher: Ms. My</a:t>
            </a:r>
            <a:endParaRPr lang="en-US" sz="30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00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ck 89">
            <a:hlinkClick r:id="" action="ppaction://media"/>
            <a:extLst>
              <a:ext uri="{FF2B5EF4-FFF2-40B4-BE49-F238E27FC236}">
                <a16:creationId xmlns:a16="http://schemas.microsoft.com/office/drawing/2014/main" id="{F8C1B39D-762E-4564-BDA9-64F043CF0D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9507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27AA1E-57CD-44B9-B0E0-2064A1F9D2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176" y="1047750"/>
            <a:ext cx="8385038" cy="12426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F7D87E-CB8F-45C9-B129-738AD7B273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176" y="326200"/>
            <a:ext cx="3695700" cy="5810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982746A-39CD-4827-BFB3-1CA48F00FF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79" y="3195698"/>
            <a:ext cx="9101221" cy="17526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9642F2E-2D29-47CC-956E-77B3E1D7B60C}"/>
              </a:ext>
            </a:extLst>
          </p:cNvPr>
          <p:cNvCxnSpPr>
            <a:cxnSpLocks/>
          </p:cNvCxnSpPr>
          <p:nvPr/>
        </p:nvCxnSpPr>
        <p:spPr>
          <a:xfrm>
            <a:off x="1447800" y="2290378"/>
            <a:ext cx="3048000" cy="104337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A3C4B7F-DC74-48BE-9030-6BE9443ECAD6}"/>
              </a:ext>
            </a:extLst>
          </p:cNvPr>
          <p:cNvCxnSpPr>
            <a:cxnSpLocks/>
          </p:cNvCxnSpPr>
          <p:nvPr/>
        </p:nvCxnSpPr>
        <p:spPr>
          <a:xfrm>
            <a:off x="4648200" y="2290378"/>
            <a:ext cx="3048000" cy="104337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166A7BF-A9DE-40F9-BA85-1CE859A36FDF}"/>
              </a:ext>
            </a:extLst>
          </p:cNvPr>
          <p:cNvCxnSpPr>
            <a:cxnSpLocks/>
          </p:cNvCxnSpPr>
          <p:nvPr/>
        </p:nvCxnSpPr>
        <p:spPr>
          <a:xfrm flipH="1">
            <a:off x="1447800" y="2290378"/>
            <a:ext cx="6400800" cy="104337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944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39"/>
          <p:cNvSpPr/>
          <p:nvPr/>
        </p:nvSpPr>
        <p:spPr>
          <a:xfrm>
            <a:off x="1259875" y="4504950"/>
            <a:ext cx="1809300" cy="1971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5" name="Google Shape;645;p39"/>
          <p:cNvGrpSpPr/>
          <p:nvPr/>
        </p:nvGrpSpPr>
        <p:grpSpPr>
          <a:xfrm flipH="1">
            <a:off x="530398" y="815288"/>
            <a:ext cx="1809312" cy="3797814"/>
            <a:chOff x="8769109" y="1910254"/>
            <a:chExt cx="337426" cy="708270"/>
          </a:xfrm>
        </p:grpSpPr>
        <p:sp>
          <p:nvSpPr>
            <p:cNvPr id="646" name="Google Shape;646;p39"/>
            <p:cNvSpPr/>
            <p:nvPr/>
          </p:nvSpPr>
          <p:spPr>
            <a:xfrm>
              <a:off x="8801499" y="2015235"/>
              <a:ext cx="253190" cy="261221"/>
            </a:xfrm>
            <a:custGeom>
              <a:avLst/>
              <a:gdLst/>
              <a:ahLst/>
              <a:cxnLst/>
              <a:rect l="l" t="t" r="r" b="b"/>
              <a:pathLst>
                <a:path w="5675" h="5855" extrusionOk="0">
                  <a:moveTo>
                    <a:pt x="1942" y="1"/>
                  </a:moveTo>
                  <a:cubicBezTo>
                    <a:pt x="871" y="1"/>
                    <a:pt x="0" y="359"/>
                    <a:pt x="54" y="1547"/>
                  </a:cubicBezTo>
                  <a:cubicBezTo>
                    <a:pt x="179" y="4532"/>
                    <a:pt x="473" y="5855"/>
                    <a:pt x="473" y="5855"/>
                  </a:cubicBezTo>
                  <a:lnTo>
                    <a:pt x="5652" y="5719"/>
                  </a:lnTo>
                  <a:lnTo>
                    <a:pt x="5675" y="834"/>
                  </a:lnTo>
                  <a:cubicBezTo>
                    <a:pt x="5675" y="834"/>
                    <a:pt x="3576" y="1"/>
                    <a:pt x="1942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9"/>
            <p:cNvSpPr/>
            <p:nvPr/>
          </p:nvSpPr>
          <p:spPr>
            <a:xfrm>
              <a:off x="8830633" y="2193206"/>
              <a:ext cx="75221" cy="141296"/>
            </a:xfrm>
            <a:custGeom>
              <a:avLst/>
              <a:gdLst/>
              <a:ahLst/>
              <a:cxnLst/>
              <a:rect l="l" t="t" r="r" b="b"/>
              <a:pathLst>
                <a:path w="1686" h="3167" extrusionOk="0">
                  <a:moveTo>
                    <a:pt x="1572" y="0"/>
                  </a:moveTo>
                  <a:cubicBezTo>
                    <a:pt x="1572" y="0"/>
                    <a:pt x="1" y="1685"/>
                    <a:pt x="12" y="2013"/>
                  </a:cubicBezTo>
                  <a:cubicBezTo>
                    <a:pt x="23" y="2352"/>
                    <a:pt x="1097" y="3167"/>
                    <a:pt x="1097" y="3167"/>
                  </a:cubicBezTo>
                  <a:lnTo>
                    <a:pt x="1335" y="2578"/>
                  </a:lnTo>
                  <a:cubicBezTo>
                    <a:pt x="1335" y="2578"/>
                    <a:pt x="928" y="2092"/>
                    <a:pt x="951" y="2036"/>
                  </a:cubicBezTo>
                  <a:cubicBezTo>
                    <a:pt x="961" y="1968"/>
                    <a:pt x="1640" y="1142"/>
                    <a:pt x="1640" y="1142"/>
                  </a:cubicBezTo>
                  <a:cubicBezTo>
                    <a:pt x="1640" y="1142"/>
                    <a:pt x="1685" y="136"/>
                    <a:pt x="1572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9"/>
            <p:cNvSpPr/>
            <p:nvPr/>
          </p:nvSpPr>
          <p:spPr>
            <a:xfrm>
              <a:off x="8855350" y="2191644"/>
              <a:ext cx="61569" cy="80307"/>
            </a:xfrm>
            <a:custGeom>
              <a:avLst/>
              <a:gdLst/>
              <a:ahLst/>
              <a:cxnLst/>
              <a:rect l="l" t="t" r="r" b="b"/>
              <a:pathLst>
                <a:path w="1380" h="1800" extrusionOk="0">
                  <a:moveTo>
                    <a:pt x="1098" y="1"/>
                  </a:moveTo>
                  <a:cubicBezTo>
                    <a:pt x="928" y="1"/>
                    <a:pt x="272" y="623"/>
                    <a:pt x="0" y="951"/>
                  </a:cubicBezTo>
                  <a:lnTo>
                    <a:pt x="781" y="1799"/>
                  </a:lnTo>
                  <a:cubicBezTo>
                    <a:pt x="781" y="1799"/>
                    <a:pt x="1199" y="1403"/>
                    <a:pt x="1289" y="1222"/>
                  </a:cubicBezTo>
                  <a:cubicBezTo>
                    <a:pt x="1380" y="1041"/>
                    <a:pt x="1279" y="1"/>
                    <a:pt x="109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9"/>
            <p:cNvSpPr/>
            <p:nvPr/>
          </p:nvSpPr>
          <p:spPr>
            <a:xfrm>
              <a:off x="8772098" y="2344006"/>
              <a:ext cx="140805" cy="195280"/>
            </a:xfrm>
            <a:custGeom>
              <a:avLst/>
              <a:gdLst/>
              <a:ahLst/>
              <a:cxnLst/>
              <a:rect l="l" t="t" r="r" b="b"/>
              <a:pathLst>
                <a:path w="3156" h="4377" extrusionOk="0">
                  <a:moveTo>
                    <a:pt x="2240" y="1"/>
                  </a:moveTo>
                  <a:cubicBezTo>
                    <a:pt x="2240" y="1"/>
                    <a:pt x="1075" y="838"/>
                    <a:pt x="702" y="1222"/>
                  </a:cubicBezTo>
                  <a:cubicBezTo>
                    <a:pt x="442" y="1471"/>
                    <a:pt x="476" y="2240"/>
                    <a:pt x="838" y="3936"/>
                  </a:cubicBezTo>
                  <a:cubicBezTo>
                    <a:pt x="838" y="3936"/>
                    <a:pt x="1" y="4265"/>
                    <a:pt x="57" y="4355"/>
                  </a:cubicBezTo>
                  <a:cubicBezTo>
                    <a:pt x="68" y="4370"/>
                    <a:pt x="110" y="4376"/>
                    <a:pt x="171" y="4376"/>
                  </a:cubicBezTo>
                  <a:cubicBezTo>
                    <a:pt x="485" y="4376"/>
                    <a:pt x="1322" y="4212"/>
                    <a:pt x="1313" y="4174"/>
                  </a:cubicBezTo>
                  <a:cubicBezTo>
                    <a:pt x="1301" y="4129"/>
                    <a:pt x="1324" y="1923"/>
                    <a:pt x="1324" y="1923"/>
                  </a:cubicBezTo>
                  <a:lnTo>
                    <a:pt x="3155" y="973"/>
                  </a:lnTo>
                  <a:lnTo>
                    <a:pt x="2240" y="1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9"/>
            <p:cNvSpPr/>
            <p:nvPr/>
          </p:nvSpPr>
          <p:spPr>
            <a:xfrm>
              <a:off x="8927003" y="2353107"/>
              <a:ext cx="64112" cy="259659"/>
            </a:xfrm>
            <a:custGeom>
              <a:avLst/>
              <a:gdLst/>
              <a:ahLst/>
              <a:cxnLst/>
              <a:rect l="l" t="t" r="r" b="b"/>
              <a:pathLst>
                <a:path w="1437" h="5820" extrusionOk="0">
                  <a:moveTo>
                    <a:pt x="102" y="0"/>
                  </a:moveTo>
                  <a:cubicBezTo>
                    <a:pt x="102" y="1"/>
                    <a:pt x="283" y="1957"/>
                    <a:pt x="430" y="3031"/>
                  </a:cubicBezTo>
                  <a:cubicBezTo>
                    <a:pt x="577" y="4219"/>
                    <a:pt x="882" y="5440"/>
                    <a:pt x="882" y="5440"/>
                  </a:cubicBezTo>
                  <a:cubicBezTo>
                    <a:pt x="882" y="5440"/>
                    <a:pt x="0" y="5745"/>
                    <a:pt x="68" y="5802"/>
                  </a:cubicBezTo>
                  <a:cubicBezTo>
                    <a:pt x="86" y="5814"/>
                    <a:pt x="172" y="5820"/>
                    <a:pt x="291" y="5820"/>
                  </a:cubicBezTo>
                  <a:cubicBezTo>
                    <a:pt x="606" y="5820"/>
                    <a:pt x="1152" y="5780"/>
                    <a:pt x="1267" y="5722"/>
                  </a:cubicBezTo>
                  <a:cubicBezTo>
                    <a:pt x="1437" y="5655"/>
                    <a:pt x="1334" y="5474"/>
                    <a:pt x="1334" y="5474"/>
                  </a:cubicBezTo>
                  <a:cubicBezTo>
                    <a:pt x="1369" y="4897"/>
                    <a:pt x="1267" y="3179"/>
                    <a:pt x="1267" y="3179"/>
                  </a:cubicBezTo>
                  <a:cubicBezTo>
                    <a:pt x="1267" y="2669"/>
                    <a:pt x="1391" y="747"/>
                    <a:pt x="1391" y="747"/>
                  </a:cubicBezTo>
                  <a:lnTo>
                    <a:pt x="102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9"/>
            <p:cNvSpPr/>
            <p:nvPr/>
          </p:nvSpPr>
          <p:spPr>
            <a:xfrm>
              <a:off x="8772098" y="2404103"/>
              <a:ext cx="60096" cy="135183"/>
            </a:xfrm>
            <a:custGeom>
              <a:avLst/>
              <a:gdLst/>
              <a:ahLst/>
              <a:cxnLst/>
              <a:rect l="l" t="t" r="r" b="b"/>
              <a:pathLst>
                <a:path w="1347" h="3030" extrusionOk="0">
                  <a:moveTo>
                    <a:pt x="589" y="0"/>
                  </a:moveTo>
                  <a:lnTo>
                    <a:pt x="589" y="0"/>
                  </a:lnTo>
                  <a:cubicBezTo>
                    <a:pt x="431" y="350"/>
                    <a:pt x="532" y="1119"/>
                    <a:pt x="838" y="2589"/>
                  </a:cubicBezTo>
                  <a:cubicBezTo>
                    <a:pt x="838" y="2589"/>
                    <a:pt x="1" y="2918"/>
                    <a:pt x="57" y="3008"/>
                  </a:cubicBezTo>
                  <a:cubicBezTo>
                    <a:pt x="68" y="3023"/>
                    <a:pt x="110" y="3029"/>
                    <a:pt x="171" y="3029"/>
                  </a:cubicBezTo>
                  <a:cubicBezTo>
                    <a:pt x="485" y="3029"/>
                    <a:pt x="1322" y="2865"/>
                    <a:pt x="1313" y="2827"/>
                  </a:cubicBezTo>
                  <a:cubicBezTo>
                    <a:pt x="1301" y="2782"/>
                    <a:pt x="1346" y="769"/>
                    <a:pt x="1346" y="611"/>
                  </a:cubicBezTo>
                  <a:cubicBezTo>
                    <a:pt x="1087" y="430"/>
                    <a:pt x="815" y="226"/>
                    <a:pt x="589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9"/>
            <p:cNvSpPr/>
            <p:nvPr/>
          </p:nvSpPr>
          <p:spPr>
            <a:xfrm>
              <a:off x="8927003" y="2496680"/>
              <a:ext cx="64112" cy="116088"/>
            </a:xfrm>
            <a:custGeom>
              <a:avLst/>
              <a:gdLst/>
              <a:ahLst/>
              <a:cxnLst/>
              <a:rect l="l" t="t" r="r" b="b"/>
              <a:pathLst>
                <a:path w="1437" h="2602" extrusionOk="0">
                  <a:moveTo>
                    <a:pt x="820" y="1"/>
                  </a:moveTo>
                  <a:cubicBezTo>
                    <a:pt x="691" y="1"/>
                    <a:pt x="563" y="6"/>
                    <a:pt x="442" y="17"/>
                  </a:cubicBezTo>
                  <a:cubicBezTo>
                    <a:pt x="600" y="1137"/>
                    <a:pt x="882" y="2222"/>
                    <a:pt x="882" y="2222"/>
                  </a:cubicBezTo>
                  <a:cubicBezTo>
                    <a:pt x="882" y="2222"/>
                    <a:pt x="0" y="2527"/>
                    <a:pt x="68" y="2584"/>
                  </a:cubicBezTo>
                  <a:cubicBezTo>
                    <a:pt x="86" y="2596"/>
                    <a:pt x="172" y="2602"/>
                    <a:pt x="291" y="2602"/>
                  </a:cubicBezTo>
                  <a:cubicBezTo>
                    <a:pt x="606" y="2602"/>
                    <a:pt x="1152" y="2562"/>
                    <a:pt x="1267" y="2504"/>
                  </a:cubicBezTo>
                  <a:cubicBezTo>
                    <a:pt x="1437" y="2437"/>
                    <a:pt x="1334" y="2256"/>
                    <a:pt x="1334" y="2256"/>
                  </a:cubicBezTo>
                  <a:cubicBezTo>
                    <a:pt x="1369" y="1735"/>
                    <a:pt x="1312" y="333"/>
                    <a:pt x="1289" y="28"/>
                  </a:cubicBezTo>
                  <a:cubicBezTo>
                    <a:pt x="1139" y="9"/>
                    <a:pt x="979" y="1"/>
                    <a:pt x="820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9"/>
            <p:cNvSpPr/>
            <p:nvPr/>
          </p:nvSpPr>
          <p:spPr>
            <a:xfrm>
              <a:off x="8952746" y="2504443"/>
              <a:ext cx="19184" cy="95922"/>
            </a:xfrm>
            <a:custGeom>
              <a:avLst/>
              <a:gdLst/>
              <a:ahLst/>
              <a:cxnLst/>
              <a:rect l="l" t="t" r="r" b="b"/>
              <a:pathLst>
                <a:path w="430" h="2150" extrusionOk="0">
                  <a:moveTo>
                    <a:pt x="46" y="1"/>
                  </a:moveTo>
                  <a:cubicBezTo>
                    <a:pt x="23" y="1"/>
                    <a:pt x="0" y="24"/>
                    <a:pt x="0" y="46"/>
                  </a:cubicBezTo>
                  <a:cubicBezTo>
                    <a:pt x="91" y="747"/>
                    <a:pt x="226" y="1438"/>
                    <a:pt x="350" y="2127"/>
                  </a:cubicBezTo>
                  <a:cubicBezTo>
                    <a:pt x="350" y="2139"/>
                    <a:pt x="362" y="2149"/>
                    <a:pt x="373" y="2149"/>
                  </a:cubicBezTo>
                  <a:cubicBezTo>
                    <a:pt x="396" y="2149"/>
                    <a:pt x="430" y="2127"/>
                    <a:pt x="418" y="2104"/>
                  </a:cubicBezTo>
                  <a:cubicBezTo>
                    <a:pt x="294" y="1415"/>
                    <a:pt x="169" y="725"/>
                    <a:pt x="68" y="24"/>
                  </a:cubicBezTo>
                  <a:cubicBezTo>
                    <a:pt x="68" y="13"/>
                    <a:pt x="56" y="1"/>
                    <a:pt x="46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9"/>
            <p:cNvSpPr/>
            <p:nvPr/>
          </p:nvSpPr>
          <p:spPr>
            <a:xfrm>
              <a:off x="8957787" y="2500963"/>
              <a:ext cx="19229" cy="103418"/>
            </a:xfrm>
            <a:custGeom>
              <a:avLst/>
              <a:gdLst/>
              <a:ahLst/>
              <a:cxnLst/>
              <a:rect l="l" t="t" r="r" b="b"/>
              <a:pathLst>
                <a:path w="431" h="2318" extrusionOk="0">
                  <a:moveTo>
                    <a:pt x="46" y="0"/>
                  </a:moveTo>
                  <a:cubicBezTo>
                    <a:pt x="23" y="0"/>
                    <a:pt x="0" y="23"/>
                    <a:pt x="11" y="45"/>
                  </a:cubicBezTo>
                  <a:cubicBezTo>
                    <a:pt x="204" y="780"/>
                    <a:pt x="272" y="1538"/>
                    <a:pt x="350" y="2284"/>
                  </a:cubicBezTo>
                  <a:cubicBezTo>
                    <a:pt x="362" y="2307"/>
                    <a:pt x="373" y="2318"/>
                    <a:pt x="396" y="2318"/>
                  </a:cubicBezTo>
                  <a:cubicBezTo>
                    <a:pt x="418" y="2318"/>
                    <a:pt x="430" y="2307"/>
                    <a:pt x="430" y="2284"/>
                  </a:cubicBezTo>
                  <a:cubicBezTo>
                    <a:pt x="350" y="1526"/>
                    <a:pt x="272" y="769"/>
                    <a:pt x="79" y="34"/>
                  </a:cubicBezTo>
                  <a:cubicBezTo>
                    <a:pt x="79" y="11"/>
                    <a:pt x="56" y="0"/>
                    <a:pt x="46" y="0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9"/>
            <p:cNvSpPr/>
            <p:nvPr/>
          </p:nvSpPr>
          <p:spPr>
            <a:xfrm>
              <a:off x="8967870" y="2500963"/>
              <a:ext cx="13161" cy="102436"/>
            </a:xfrm>
            <a:custGeom>
              <a:avLst/>
              <a:gdLst/>
              <a:ahLst/>
              <a:cxnLst/>
              <a:rect l="l" t="t" r="r" b="b"/>
              <a:pathLst>
                <a:path w="295" h="2296" extrusionOk="0">
                  <a:moveTo>
                    <a:pt x="46" y="0"/>
                  </a:moveTo>
                  <a:cubicBezTo>
                    <a:pt x="23" y="0"/>
                    <a:pt x="1" y="23"/>
                    <a:pt x="11" y="45"/>
                  </a:cubicBezTo>
                  <a:cubicBezTo>
                    <a:pt x="159" y="780"/>
                    <a:pt x="215" y="1516"/>
                    <a:pt x="227" y="2262"/>
                  </a:cubicBezTo>
                  <a:cubicBezTo>
                    <a:pt x="227" y="2284"/>
                    <a:pt x="238" y="2295"/>
                    <a:pt x="260" y="2295"/>
                  </a:cubicBezTo>
                  <a:cubicBezTo>
                    <a:pt x="283" y="2295"/>
                    <a:pt x="295" y="2284"/>
                    <a:pt x="295" y="2262"/>
                  </a:cubicBezTo>
                  <a:cubicBezTo>
                    <a:pt x="295" y="1504"/>
                    <a:pt x="227" y="769"/>
                    <a:pt x="79" y="34"/>
                  </a:cubicBezTo>
                  <a:cubicBezTo>
                    <a:pt x="79" y="11"/>
                    <a:pt x="68" y="0"/>
                    <a:pt x="46" y="0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9"/>
            <p:cNvSpPr/>
            <p:nvPr/>
          </p:nvSpPr>
          <p:spPr>
            <a:xfrm>
              <a:off x="8977418" y="2500963"/>
              <a:ext cx="9681" cy="97930"/>
            </a:xfrm>
            <a:custGeom>
              <a:avLst/>
              <a:gdLst/>
              <a:ahLst/>
              <a:cxnLst/>
              <a:rect l="l" t="t" r="r" b="b"/>
              <a:pathLst>
                <a:path w="217" h="2195" extrusionOk="0">
                  <a:moveTo>
                    <a:pt x="35" y="0"/>
                  </a:moveTo>
                  <a:cubicBezTo>
                    <a:pt x="13" y="0"/>
                    <a:pt x="1" y="11"/>
                    <a:pt x="1" y="34"/>
                  </a:cubicBezTo>
                  <a:cubicBezTo>
                    <a:pt x="81" y="735"/>
                    <a:pt x="148" y="1448"/>
                    <a:pt x="81" y="2160"/>
                  </a:cubicBezTo>
                  <a:cubicBezTo>
                    <a:pt x="81" y="2182"/>
                    <a:pt x="103" y="2194"/>
                    <a:pt x="114" y="2194"/>
                  </a:cubicBezTo>
                  <a:cubicBezTo>
                    <a:pt x="137" y="2194"/>
                    <a:pt x="159" y="2182"/>
                    <a:pt x="159" y="2160"/>
                  </a:cubicBezTo>
                  <a:cubicBezTo>
                    <a:pt x="216" y="1448"/>
                    <a:pt x="159" y="735"/>
                    <a:pt x="69" y="34"/>
                  </a:cubicBezTo>
                  <a:cubicBezTo>
                    <a:pt x="69" y="11"/>
                    <a:pt x="46" y="0"/>
                    <a:pt x="35" y="0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9"/>
            <p:cNvSpPr/>
            <p:nvPr/>
          </p:nvSpPr>
          <p:spPr>
            <a:xfrm>
              <a:off x="8820550" y="2532729"/>
              <a:ext cx="3078" cy="1562"/>
            </a:xfrm>
            <a:custGeom>
              <a:avLst/>
              <a:gdLst/>
              <a:ahLst/>
              <a:cxnLst/>
              <a:rect l="l" t="t" r="r" b="b"/>
              <a:pathLst>
                <a:path w="69" h="35" extrusionOk="0">
                  <a:moveTo>
                    <a:pt x="68" y="0"/>
                  </a:moveTo>
                  <a:cubicBezTo>
                    <a:pt x="46" y="0"/>
                    <a:pt x="23" y="12"/>
                    <a:pt x="1" y="12"/>
                  </a:cubicBezTo>
                  <a:cubicBezTo>
                    <a:pt x="11" y="23"/>
                    <a:pt x="23" y="35"/>
                    <a:pt x="34" y="35"/>
                  </a:cubicBezTo>
                  <a:cubicBezTo>
                    <a:pt x="46" y="35"/>
                    <a:pt x="68" y="23"/>
                    <a:pt x="68" y="0"/>
                  </a:cubicBezTo>
                  <a:close/>
                </a:path>
              </a:pathLst>
            </a:custGeom>
            <a:solidFill>
              <a:srgbClr val="D9E2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9"/>
            <p:cNvSpPr/>
            <p:nvPr/>
          </p:nvSpPr>
          <p:spPr>
            <a:xfrm>
              <a:off x="8820015" y="2431318"/>
              <a:ext cx="9146" cy="101945"/>
            </a:xfrm>
            <a:custGeom>
              <a:avLst/>
              <a:gdLst/>
              <a:ahLst/>
              <a:cxnLst/>
              <a:rect l="l" t="t" r="r" b="b"/>
              <a:pathLst>
                <a:path w="205" h="2285" extrusionOk="0">
                  <a:moveTo>
                    <a:pt x="91" y="1"/>
                  </a:moveTo>
                  <a:cubicBezTo>
                    <a:pt x="80" y="1"/>
                    <a:pt x="58" y="12"/>
                    <a:pt x="58" y="34"/>
                  </a:cubicBezTo>
                  <a:cubicBezTo>
                    <a:pt x="91" y="770"/>
                    <a:pt x="126" y="1516"/>
                    <a:pt x="1" y="2262"/>
                  </a:cubicBezTo>
                  <a:cubicBezTo>
                    <a:pt x="1" y="2273"/>
                    <a:pt x="1" y="2285"/>
                    <a:pt x="13" y="2285"/>
                  </a:cubicBezTo>
                  <a:cubicBezTo>
                    <a:pt x="35" y="2285"/>
                    <a:pt x="58" y="2273"/>
                    <a:pt x="80" y="2273"/>
                  </a:cubicBezTo>
                  <a:cubicBezTo>
                    <a:pt x="204" y="1527"/>
                    <a:pt x="159" y="781"/>
                    <a:pt x="136" y="34"/>
                  </a:cubicBezTo>
                  <a:cubicBezTo>
                    <a:pt x="136" y="12"/>
                    <a:pt x="114" y="1"/>
                    <a:pt x="91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9"/>
            <p:cNvSpPr/>
            <p:nvPr/>
          </p:nvSpPr>
          <p:spPr>
            <a:xfrm>
              <a:off x="8814973" y="2428775"/>
              <a:ext cx="5621" cy="102971"/>
            </a:xfrm>
            <a:custGeom>
              <a:avLst/>
              <a:gdLst/>
              <a:ahLst/>
              <a:cxnLst/>
              <a:rect l="l" t="t" r="r" b="b"/>
              <a:pathLst>
                <a:path w="126" h="2308" extrusionOk="0">
                  <a:moveTo>
                    <a:pt x="35" y="1"/>
                  </a:moveTo>
                  <a:cubicBezTo>
                    <a:pt x="23" y="1"/>
                    <a:pt x="1" y="12"/>
                    <a:pt x="1" y="35"/>
                  </a:cubicBezTo>
                  <a:cubicBezTo>
                    <a:pt x="23" y="408"/>
                    <a:pt x="23" y="792"/>
                    <a:pt x="23" y="1177"/>
                  </a:cubicBezTo>
                  <a:cubicBezTo>
                    <a:pt x="23" y="1539"/>
                    <a:pt x="58" y="1912"/>
                    <a:pt x="1" y="2274"/>
                  </a:cubicBezTo>
                  <a:cubicBezTo>
                    <a:pt x="1" y="2297"/>
                    <a:pt x="23" y="2308"/>
                    <a:pt x="35" y="2308"/>
                  </a:cubicBezTo>
                  <a:cubicBezTo>
                    <a:pt x="58" y="2308"/>
                    <a:pt x="80" y="2297"/>
                    <a:pt x="80" y="2274"/>
                  </a:cubicBezTo>
                  <a:cubicBezTo>
                    <a:pt x="126" y="1912"/>
                    <a:pt x="103" y="1539"/>
                    <a:pt x="103" y="1177"/>
                  </a:cubicBezTo>
                  <a:cubicBezTo>
                    <a:pt x="103" y="792"/>
                    <a:pt x="103" y="408"/>
                    <a:pt x="80" y="35"/>
                  </a:cubicBezTo>
                  <a:cubicBezTo>
                    <a:pt x="80" y="12"/>
                    <a:pt x="58" y="1"/>
                    <a:pt x="35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9"/>
            <p:cNvSpPr/>
            <p:nvPr/>
          </p:nvSpPr>
          <p:spPr>
            <a:xfrm>
              <a:off x="8807433" y="2420700"/>
              <a:ext cx="7585" cy="105514"/>
            </a:xfrm>
            <a:custGeom>
              <a:avLst/>
              <a:gdLst/>
              <a:ahLst/>
              <a:cxnLst/>
              <a:rect l="l" t="t" r="r" b="b"/>
              <a:pathLst>
                <a:path w="170" h="2365" extrusionOk="0">
                  <a:moveTo>
                    <a:pt x="34" y="1"/>
                  </a:moveTo>
                  <a:cubicBezTo>
                    <a:pt x="11" y="1"/>
                    <a:pt x="1" y="13"/>
                    <a:pt x="1" y="35"/>
                  </a:cubicBezTo>
                  <a:cubicBezTo>
                    <a:pt x="1" y="714"/>
                    <a:pt x="68" y="1380"/>
                    <a:pt x="91" y="2048"/>
                  </a:cubicBezTo>
                  <a:cubicBezTo>
                    <a:pt x="102" y="2138"/>
                    <a:pt x="114" y="2217"/>
                    <a:pt x="114" y="2297"/>
                  </a:cubicBezTo>
                  <a:cubicBezTo>
                    <a:pt x="124" y="2319"/>
                    <a:pt x="102" y="2330"/>
                    <a:pt x="91" y="2330"/>
                  </a:cubicBezTo>
                  <a:cubicBezTo>
                    <a:pt x="91" y="2353"/>
                    <a:pt x="114" y="2365"/>
                    <a:pt x="124" y="2365"/>
                  </a:cubicBezTo>
                  <a:cubicBezTo>
                    <a:pt x="147" y="2365"/>
                    <a:pt x="170" y="2353"/>
                    <a:pt x="170" y="2330"/>
                  </a:cubicBezTo>
                  <a:cubicBezTo>
                    <a:pt x="159" y="1561"/>
                    <a:pt x="68" y="804"/>
                    <a:pt x="68" y="35"/>
                  </a:cubicBezTo>
                  <a:cubicBezTo>
                    <a:pt x="68" y="13"/>
                    <a:pt x="46" y="1"/>
                    <a:pt x="34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9"/>
            <p:cNvSpPr/>
            <p:nvPr/>
          </p:nvSpPr>
          <p:spPr>
            <a:xfrm>
              <a:off x="8807924" y="2511537"/>
              <a:ext cx="1562" cy="8120"/>
            </a:xfrm>
            <a:custGeom>
              <a:avLst/>
              <a:gdLst/>
              <a:ahLst/>
              <a:cxnLst/>
              <a:rect l="l" t="t" r="r" b="b"/>
              <a:pathLst>
                <a:path w="35" h="182" extrusionOk="0">
                  <a:moveTo>
                    <a:pt x="0" y="0"/>
                  </a:moveTo>
                  <a:cubicBezTo>
                    <a:pt x="12" y="57"/>
                    <a:pt x="12" y="125"/>
                    <a:pt x="23" y="181"/>
                  </a:cubicBezTo>
                  <a:lnTo>
                    <a:pt x="35" y="181"/>
                  </a:lnTo>
                  <a:cubicBezTo>
                    <a:pt x="23" y="113"/>
                    <a:pt x="12" y="57"/>
                    <a:pt x="0" y="0"/>
                  </a:cubicBezTo>
                  <a:close/>
                </a:path>
              </a:pathLst>
            </a:custGeom>
            <a:solidFill>
              <a:srgbClr val="D9E2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9"/>
            <p:cNvSpPr/>
            <p:nvPr/>
          </p:nvSpPr>
          <p:spPr>
            <a:xfrm>
              <a:off x="8798823" y="2412133"/>
              <a:ext cx="14188" cy="112564"/>
            </a:xfrm>
            <a:custGeom>
              <a:avLst/>
              <a:gdLst/>
              <a:ahLst/>
              <a:cxnLst/>
              <a:rect l="l" t="t" r="r" b="b"/>
              <a:pathLst>
                <a:path w="318" h="2523" extrusionOk="0">
                  <a:moveTo>
                    <a:pt x="35" y="1"/>
                  </a:moveTo>
                  <a:cubicBezTo>
                    <a:pt x="23" y="1"/>
                    <a:pt x="1" y="12"/>
                    <a:pt x="1" y="34"/>
                  </a:cubicBezTo>
                  <a:cubicBezTo>
                    <a:pt x="1" y="770"/>
                    <a:pt x="103" y="1505"/>
                    <a:pt x="204" y="2228"/>
                  </a:cubicBezTo>
                  <a:cubicBezTo>
                    <a:pt x="216" y="2285"/>
                    <a:pt x="227" y="2341"/>
                    <a:pt x="239" y="2409"/>
                  </a:cubicBezTo>
                  <a:lnTo>
                    <a:pt x="227" y="2409"/>
                  </a:lnTo>
                  <a:cubicBezTo>
                    <a:pt x="227" y="2432"/>
                    <a:pt x="227" y="2466"/>
                    <a:pt x="239" y="2489"/>
                  </a:cubicBezTo>
                  <a:cubicBezTo>
                    <a:pt x="239" y="2511"/>
                    <a:pt x="261" y="2522"/>
                    <a:pt x="284" y="2522"/>
                  </a:cubicBezTo>
                  <a:cubicBezTo>
                    <a:pt x="295" y="2522"/>
                    <a:pt x="317" y="2511"/>
                    <a:pt x="307" y="2489"/>
                  </a:cubicBezTo>
                  <a:cubicBezTo>
                    <a:pt x="307" y="2409"/>
                    <a:pt x="295" y="2330"/>
                    <a:pt x="284" y="2240"/>
                  </a:cubicBezTo>
                  <a:cubicBezTo>
                    <a:pt x="182" y="1516"/>
                    <a:pt x="80" y="781"/>
                    <a:pt x="80" y="34"/>
                  </a:cubicBezTo>
                  <a:cubicBezTo>
                    <a:pt x="80" y="12"/>
                    <a:pt x="58" y="1"/>
                    <a:pt x="35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9"/>
            <p:cNvSpPr/>
            <p:nvPr/>
          </p:nvSpPr>
          <p:spPr>
            <a:xfrm>
              <a:off x="8829116" y="2344006"/>
              <a:ext cx="83787" cy="69689"/>
            </a:xfrm>
            <a:custGeom>
              <a:avLst/>
              <a:gdLst/>
              <a:ahLst/>
              <a:cxnLst/>
              <a:rect l="l" t="t" r="r" b="b"/>
              <a:pathLst>
                <a:path w="1878" h="1562" extrusionOk="0">
                  <a:moveTo>
                    <a:pt x="962" y="1"/>
                  </a:moveTo>
                  <a:cubicBezTo>
                    <a:pt x="962" y="1"/>
                    <a:pt x="453" y="375"/>
                    <a:pt x="0" y="725"/>
                  </a:cubicBezTo>
                  <a:cubicBezTo>
                    <a:pt x="136" y="849"/>
                    <a:pt x="261" y="985"/>
                    <a:pt x="385" y="1121"/>
                  </a:cubicBezTo>
                  <a:cubicBezTo>
                    <a:pt x="520" y="1257"/>
                    <a:pt x="634" y="1403"/>
                    <a:pt x="736" y="1561"/>
                  </a:cubicBezTo>
                  <a:lnTo>
                    <a:pt x="1877" y="973"/>
                  </a:lnTo>
                  <a:lnTo>
                    <a:pt x="962" y="1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9"/>
            <p:cNvSpPr/>
            <p:nvPr/>
          </p:nvSpPr>
          <p:spPr>
            <a:xfrm>
              <a:off x="8931553" y="2353107"/>
              <a:ext cx="57553" cy="76247"/>
            </a:xfrm>
            <a:custGeom>
              <a:avLst/>
              <a:gdLst/>
              <a:ahLst/>
              <a:cxnLst/>
              <a:rect l="l" t="t" r="r" b="b"/>
              <a:pathLst>
                <a:path w="1290" h="1709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68" y="781"/>
                    <a:pt x="159" y="1629"/>
                  </a:cubicBezTo>
                  <a:cubicBezTo>
                    <a:pt x="216" y="1627"/>
                    <a:pt x="273" y="1626"/>
                    <a:pt x="330" y="1626"/>
                  </a:cubicBezTo>
                  <a:cubicBezTo>
                    <a:pt x="634" y="1626"/>
                    <a:pt x="938" y="1651"/>
                    <a:pt x="1232" y="1708"/>
                  </a:cubicBezTo>
                  <a:cubicBezTo>
                    <a:pt x="1267" y="1188"/>
                    <a:pt x="1289" y="747"/>
                    <a:pt x="1289" y="74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9"/>
            <p:cNvSpPr/>
            <p:nvPr/>
          </p:nvSpPr>
          <p:spPr>
            <a:xfrm>
              <a:off x="8771607" y="2530231"/>
              <a:ext cx="87312" cy="87267"/>
            </a:xfrm>
            <a:custGeom>
              <a:avLst/>
              <a:gdLst/>
              <a:ahLst/>
              <a:cxnLst/>
              <a:rect l="l" t="t" r="r" b="b"/>
              <a:pathLst>
                <a:path w="1957" h="1956" extrusionOk="0">
                  <a:moveTo>
                    <a:pt x="973" y="0"/>
                  </a:moveTo>
                  <a:cubicBezTo>
                    <a:pt x="442" y="0"/>
                    <a:pt x="0" y="441"/>
                    <a:pt x="0" y="973"/>
                  </a:cubicBezTo>
                  <a:cubicBezTo>
                    <a:pt x="0" y="1515"/>
                    <a:pt x="442" y="1956"/>
                    <a:pt x="973" y="1956"/>
                  </a:cubicBezTo>
                  <a:cubicBezTo>
                    <a:pt x="1515" y="1956"/>
                    <a:pt x="1957" y="1515"/>
                    <a:pt x="1957" y="973"/>
                  </a:cubicBezTo>
                  <a:cubicBezTo>
                    <a:pt x="1957" y="441"/>
                    <a:pt x="1515" y="0"/>
                    <a:pt x="9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9"/>
            <p:cNvSpPr/>
            <p:nvPr/>
          </p:nvSpPr>
          <p:spPr>
            <a:xfrm>
              <a:off x="8772589" y="2530231"/>
              <a:ext cx="86330" cy="85795"/>
            </a:xfrm>
            <a:custGeom>
              <a:avLst/>
              <a:gdLst/>
              <a:ahLst/>
              <a:cxnLst/>
              <a:rect l="l" t="t" r="r" b="b"/>
              <a:pathLst>
                <a:path w="1935" h="1923" extrusionOk="0">
                  <a:moveTo>
                    <a:pt x="951" y="0"/>
                  </a:moveTo>
                  <a:cubicBezTo>
                    <a:pt x="860" y="0"/>
                    <a:pt x="782" y="11"/>
                    <a:pt x="691" y="34"/>
                  </a:cubicBezTo>
                  <a:lnTo>
                    <a:pt x="917" y="192"/>
                  </a:lnTo>
                  <a:cubicBezTo>
                    <a:pt x="928" y="339"/>
                    <a:pt x="928" y="498"/>
                    <a:pt x="928" y="644"/>
                  </a:cubicBezTo>
                  <a:lnTo>
                    <a:pt x="657" y="848"/>
                  </a:lnTo>
                  <a:cubicBezTo>
                    <a:pt x="533" y="757"/>
                    <a:pt x="408" y="667"/>
                    <a:pt x="284" y="588"/>
                  </a:cubicBezTo>
                  <a:lnTo>
                    <a:pt x="239" y="317"/>
                  </a:lnTo>
                  <a:cubicBezTo>
                    <a:pt x="126" y="441"/>
                    <a:pt x="35" y="599"/>
                    <a:pt x="1" y="769"/>
                  </a:cubicBezTo>
                  <a:lnTo>
                    <a:pt x="261" y="633"/>
                  </a:lnTo>
                  <a:lnTo>
                    <a:pt x="634" y="905"/>
                  </a:lnTo>
                  <a:lnTo>
                    <a:pt x="747" y="1232"/>
                  </a:lnTo>
                  <a:cubicBezTo>
                    <a:pt x="623" y="1323"/>
                    <a:pt x="498" y="1402"/>
                    <a:pt x="385" y="1504"/>
                  </a:cubicBezTo>
                  <a:lnTo>
                    <a:pt x="114" y="1470"/>
                  </a:lnTo>
                  <a:lnTo>
                    <a:pt x="114" y="1470"/>
                  </a:lnTo>
                  <a:cubicBezTo>
                    <a:pt x="204" y="1617"/>
                    <a:pt x="329" y="1742"/>
                    <a:pt x="476" y="1832"/>
                  </a:cubicBezTo>
                  <a:lnTo>
                    <a:pt x="431" y="1538"/>
                  </a:lnTo>
                  <a:cubicBezTo>
                    <a:pt x="544" y="1436"/>
                    <a:pt x="679" y="1357"/>
                    <a:pt x="804" y="1255"/>
                  </a:cubicBezTo>
                  <a:lnTo>
                    <a:pt x="1121" y="1255"/>
                  </a:lnTo>
                  <a:cubicBezTo>
                    <a:pt x="1177" y="1391"/>
                    <a:pt x="1245" y="1526"/>
                    <a:pt x="1313" y="1662"/>
                  </a:cubicBezTo>
                  <a:lnTo>
                    <a:pt x="1177" y="1923"/>
                  </a:lnTo>
                  <a:cubicBezTo>
                    <a:pt x="1347" y="1888"/>
                    <a:pt x="1505" y="1798"/>
                    <a:pt x="1629" y="1685"/>
                  </a:cubicBezTo>
                  <a:lnTo>
                    <a:pt x="1358" y="1651"/>
                  </a:lnTo>
                  <a:cubicBezTo>
                    <a:pt x="1290" y="1515"/>
                    <a:pt x="1234" y="1368"/>
                    <a:pt x="1166" y="1221"/>
                  </a:cubicBezTo>
                  <a:lnTo>
                    <a:pt x="1267" y="916"/>
                  </a:lnTo>
                  <a:cubicBezTo>
                    <a:pt x="1415" y="882"/>
                    <a:pt x="1561" y="860"/>
                    <a:pt x="1709" y="837"/>
                  </a:cubicBezTo>
                  <a:lnTo>
                    <a:pt x="1923" y="1040"/>
                  </a:lnTo>
                  <a:cubicBezTo>
                    <a:pt x="1935" y="1018"/>
                    <a:pt x="1935" y="995"/>
                    <a:pt x="1935" y="973"/>
                  </a:cubicBezTo>
                  <a:cubicBezTo>
                    <a:pt x="1935" y="814"/>
                    <a:pt x="1890" y="667"/>
                    <a:pt x="1822" y="531"/>
                  </a:cubicBezTo>
                  <a:lnTo>
                    <a:pt x="1720" y="780"/>
                  </a:lnTo>
                  <a:cubicBezTo>
                    <a:pt x="1573" y="803"/>
                    <a:pt x="1415" y="837"/>
                    <a:pt x="1267" y="860"/>
                  </a:cubicBezTo>
                  <a:lnTo>
                    <a:pt x="985" y="656"/>
                  </a:lnTo>
                  <a:cubicBezTo>
                    <a:pt x="985" y="509"/>
                    <a:pt x="973" y="362"/>
                    <a:pt x="973" y="204"/>
                  </a:cubicBezTo>
                  <a:lnTo>
                    <a:pt x="1211" y="34"/>
                  </a:lnTo>
                  <a:cubicBezTo>
                    <a:pt x="1132" y="11"/>
                    <a:pt x="1041" y="0"/>
                    <a:pt x="9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9"/>
            <p:cNvSpPr/>
            <p:nvPr/>
          </p:nvSpPr>
          <p:spPr>
            <a:xfrm>
              <a:off x="8823361" y="2542054"/>
              <a:ext cx="7674" cy="5978"/>
            </a:xfrm>
            <a:custGeom>
              <a:avLst/>
              <a:gdLst/>
              <a:ahLst/>
              <a:cxnLst/>
              <a:rect l="l" t="t" r="r" b="b"/>
              <a:pathLst>
                <a:path w="172" h="134" extrusionOk="0">
                  <a:moveTo>
                    <a:pt x="37" y="0"/>
                  </a:moveTo>
                  <a:cubicBezTo>
                    <a:pt x="17" y="0"/>
                    <a:pt x="0" y="33"/>
                    <a:pt x="28" y="52"/>
                  </a:cubicBezTo>
                  <a:cubicBezTo>
                    <a:pt x="61" y="63"/>
                    <a:pt x="96" y="85"/>
                    <a:pt x="107" y="120"/>
                  </a:cubicBezTo>
                  <a:cubicBezTo>
                    <a:pt x="114" y="130"/>
                    <a:pt x="123" y="134"/>
                    <a:pt x="131" y="134"/>
                  </a:cubicBezTo>
                  <a:cubicBezTo>
                    <a:pt x="152" y="134"/>
                    <a:pt x="171" y="113"/>
                    <a:pt x="164" y="97"/>
                  </a:cubicBezTo>
                  <a:cubicBezTo>
                    <a:pt x="129" y="52"/>
                    <a:pt x="96" y="17"/>
                    <a:pt x="51" y="7"/>
                  </a:cubicBezTo>
                  <a:cubicBezTo>
                    <a:pt x="46" y="2"/>
                    <a:pt x="42" y="0"/>
                    <a:pt x="37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9"/>
            <p:cNvSpPr/>
            <p:nvPr/>
          </p:nvSpPr>
          <p:spPr>
            <a:xfrm>
              <a:off x="8830901" y="2541786"/>
              <a:ext cx="6692" cy="7049"/>
            </a:xfrm>
            <a:custGeom>
              <a:avLst/>
              <a:gdLst/>
              <a:ahLst/>
              <a:cxnLst/>
              <a:rect l="l" t="t" r="r" b="b"/>
              <a:pathLst>
                <a:path w="150" h="158" extrusionOk="0">
                  <a:moveTo>
                    <a:pt x="32" y="0"/>
                  </a:moveTo>
                  <a:cubicBezTo>
                    <a:pt x="15" y="0"/>
                    <a:pt x="1" y="29"/>
                    <a:pt x="17" y="46"/>
                  </a:cubicBezTo>
                  <a:cubicBezTo>
                    <a:pt x="51" y="80"/>
                    <a:pt x="73" y="103"/>
                    <a:pt x="85" y="148"/>
                  </a:cubicBezTo>
                  <a:cubicBezTo>
                    <a:pt x="91" y="155"/>
                    <a:pt x="100" y="157"/>
                    <a:pt x="108" y="157"/>
                  </a:cubicBezTo>
                  <a:cubicBezTo>
                    <a:pt x="129" y="157"/>
                    <a:pt x="150" y="139"/>
                    <a:pt x="141" y="114"/>
                  </a:cubicBezTo>
                  <a:cubicBezTo>
                    <a:pt x="119" y="80"/>
                    <a:pt x="85" y="35"/>
                    <a:pt x="51" y="13"/>
                  </a:cubicBezTo>
                  <a:cubicBezTo>
                    <a:pt x="45" y="4"/>
                    <a:pt x="38" y="0"/>
                    <a:pt x="32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9"/>
            <p:cNvSpPr/>
            <p:nvPr/>
          </p:nvSpPr>
          <p:spPr>
            <a:xfrm>
              <a:off x="8832373" y="2552092"/>
              <a:ext cx="5711" cy="5845"/>
            </a:xfrm>
            <a:custGeom>
              <a:avLst/>
              <a:gdLst/>
              <a:ahLst/>
              <a:cxnLst/>
              <a:rect l="l" t="t" r="r" b="b"/>
              <a:pathLst>
                <a:path w="128" h="131" extrusionOk="0">
                  <a:moveTo>
                    <a:pt x="36" y="0"/>
                  </a:moveTo>
                  <a:cubicBezTo>
                    <a:pt x="17" y="0"/>
                    <a:pt x="0" y="26"/>
                    <a:pt x="18" y="53"/>
                  </a:cubicBezTo>
                  <a:cubicBezTo>
                    <a:pt x="30" y="76"/>
                    <a:pt x="52" y="98"/>
                    <a:pt x="63" y="121"/>
                  </a:cubicBezTo>
                  <a:cubicBezTo>
                    <a:pt x="70" y="127"/>
                    <a:pt x="78" y="130"/>
                    <a:pt x="87" y="130"/>
                  </a:cubicBezTo>
                  <a:cubicBezTo>
                    <a:pt x="107" y="130"/>
                    <a:pt x="128" y="114"/>
                    <a:pt x="120" y="98"/>
                  </a:cubicBezTo>
                  <a:cubicBezTo>
                    <a:pt x="97" y="64"/>
                    <a:pt x="75" y="41"/>
                    <a:pt x="52" y="8"/>
                  </a:cubicBezTo>
                  <a:cubicBezTo>
                    <a:pt x="47" y="3"/>
                    <a:pt x="41" y="0"/>
                    <a:pt x="36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9"/>
            <p:cNvSpPr/>
            <p:nvPr/>
          </p:nvSpPr>
          <p:spPr>
            <a:xfrm>
              <a:off x="8839958" y="2548523"/>
              <a:ext cx="6603" cy="6826"/>
            </a:xfrm>
            <a:custGeom>
              <a:avLst/>
              <a:gdLst/>
              <a:ahLst/>
              <a:cxnLst/>
              <a:rect l="l" t="t" r="r" b="b"/>
              <a:pathLst>
                <a:path w="148" h="153" extrusionOk="0">
                  <a:moveTo>
                    <a:pt x="45" y="1"/>
                  </a:moveTo>
                  <a:cubicBezTo>
                    <a:pt x="23" y="1"/>
                    <a:pt x="0" y="25"/>
                    <a:pt x="18" y="42"/>
                  </a:cubicBezTo>
                  <a:cubicBezTo>
                    <a:pt x="51" y="76"/>
                    <a:pt x="74" y="99"/>
                    <a:pt x="86" y="144"/>
                  </a:cubicBezTo>
                  <a:cubicBezTo>
                    <a:pt x="92" y="150"/>
                    <a:pt x="100" y="153"/>
                    <a:pt x="108" y="153"/>
                  </a:cubicBezTo>
                  <a:cubicBezTo>
                    <a:pt x="128" y="153"/>
                    <a:pt x="147" y="134"/>
                    <a:pt x="131" y="110"/>
                  </a:cubicBezTo>
                  <a:cubicBezTo>
                    <a:pt x="119" y="76"/>
                    <a:pt x="86" y="42"/>
                    <a:pt x="63" y="8"/>
                  </a:cubicBezTo>
                  <a:cubicBezTo>
                    <a:pt x="58" y="3"/>
                    <a:pt x="51" y="1"/>
                    <a:pt x="45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9"/>
            <p:cNvSpPr/>
            <p:nvPr/>
          </p:nvSpPr>
          <p:spPr>
            <a:xfrm>
              <a:off x="8840047" y="2556286"/>
              <a:ext cx="4595" cy="4372"/>
            </a:xfrm>
            <a:custGeom>
              <a:avLst/>
              <a:gdLst/>
              <a:ahLst/>
              <a:cxnLst/>
              <a:rect l="l" t="t" r="r" b="b"/>
              <a:pathLst>
                <a:path w="103" h="98" extrusionOk="0">
                  <a:moveTo>
                    <a:pt x="37" y="1"/>
                  </a:moveTo>
                  <a:cubicBezTo>
                    <a:pt x="17" y="1"/>
                    <a:pt x="0" y="22"/>
                    <a:pt x="16" y="38"/>
                  </a:cubicBezTo>
                  <a:cubicBezTo>
                    <a:pt x="27" y="60"/>
                    <a:pt x="38" y="72"/>
                    <a:pt x="38" y="83"/>
                  </a:cubicBezTo>
                  <a:cubicBezTo>
                    <a:pt x="45" y="93"/>
                    <a:pt x="54" y="97"/>
                    <a:pt x="63" y="97"/>
                  </a:cubicBezTo>
                  <a:cubicBezTo>
                    <a:pt x="83" y="97"/>
                    <a:pt x="103" y="76"/>
                    <a:pt x="95" y="60"/>
                  </a:cubicBezTo>
                  <a:cubicBezTo>
                    <a:pt x="84" y="49"/>
                    <a:pt x="72" y="27"/>
                    <a:pt x="61" y="15"/>
                  </a:cubicBezTo>
                  <a:cubicBezTo>
                    <a:pt x="54" y="5"/>
                    <a:pt x="45" y="1"/>
                    <a:pt x="37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9"/>
            <p:cNvSpPr/>
            <p:nvPr/>
          </p:nvSpPr>
          <p:spPr>
            <a:xfrm>
              <a:off x="8835987" y="2538663"/>
              <a:ext cx="6469" cy="6469"/>
            </a:xfrm>
            <a:custGeom>
              <a:avLst/>
              <a:gdLst/>
              <a:ahLst/>
              <a:cxnLst/>
              <a:rect l="l" t="t" r="r" b="b"/>
              <a:pathLst>
                <a:path w="145" h="145" extrusionOk="0">
                  <a:moveTo>
                    <a:pt x="37" y="0"/>
                  </a:moveTo>
                  <a:cubicBezTo>
                    <a:pt x="18" y="0"/>
                    <a:pt x="1" y="22"/>
                    <a:pt x="16" y="37"/>
                  </a:cubicBezTo>
                  <a:cubicBezTo>
                    <a:pt x="39" y="71"/>
                    <a:pt x="62" y="105"/>
                    <a:pt x="84" y="128"/>
                  </a:cubicBezTo>
                  <a:cubicBezTo>
                    <a:pt x="92" y="139"/>
                    <a:pt x="103" y="144"/>
                    <a:pt x="112" y="144"/>
                  </a:cubicBezTo>
                  <a:cubicBezTo>
                    <a:pt x="130" y="144"/>
                    <a:pt x="144" y="127"/>
                    <a:pt x="129" y="105"/>
                  </a:cubicBezTo>
                  <a:cubicBezTo>
                    <a:pt x="107" y="71"/>
                    <a:pt x="84" y="48"/>
                    <a:pt x="62" y="15"/>
                  </a:cubicBezTo>
                  <a:cubicBezTo>
                    <a:pt x="55" y="4"/>
                    <a:pt x="46" y="0"/>
                    <a:pt x="37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9"/>
            <p:cNvSpPr/>
            <p:nvPr/>
          </p:nvSpPr>
          <p:spPr>
            <a:xfrm>
              <a:off x="8822826" y="2554367"/>
              <a:ext cx="5666" cy="5800"/>
            </a:xfrm>
            <a:custGeom>
              <a:avLst/>
              <a:gdLst/>
              <a:ahLst/>
              <a:cxnLst/>
              <a:rect l="l" t="t" r="r" b="b"/>
              <a:pathLst>
                <a:path w="127" h="130" extrusionOk="0">
                  <a:moveTo>
                    <a:pt x="42" y="1"/>
                  </a:moveTo>
                  <a:cubicBezTo>
                    <a:pt x="21" y="1"/>
                    <a:pt x="1" y="30"/>
                    <a:pt x="17" y="47"/>
                  </a:cubicBezTo>
                  <a:cubicBezTo>
                    <a:pt x="40" y="70"/>
                    <a:pt x="51" y="92"/>
                    <a:pt x="73" y="115"/>
                  </a:cubicBezTo>
                  <a:cubicBezTo>
                    <a:pt x="77" y="125"/>
                    <a:pt x="84" y="129"/>
                    <a:pt x="91" y="129"/>
                  </a:cubicBezTo>
                  <a:cubicBezTo>
                    <a:pt x="107" y="129"/>
                    <a:pt x="127" y="108"/>
                    <a:pt x="119" y="92"/>
                  </a:cubicBezTo>
                  <a:cubicBezTo>
                    <a:pt x="96" y="58"/>
                    <a:pt x="73" y="35"/>
                    <a:pt x="63" y="13"/>
                  </a:cubicBezTo>
                  <a:cubicBezTo>
                    <a:pt x="57" y="4"/>
                    <a:pt x="50" y="1"/>
                    <a:pt x="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9"/>
            <p:cNvSpPr/>
            <p:nvPr/>
          </p:nvSpPr>
          <p:spPr>
            <a:xfrm>
              <a:off x="8843438" y="2578906"/>
              <a:ext cx="3391" cy="5755"/>
            </a:xfrm>
            <a:custGeom>
              <a:avLst/>
              <a:gdLst/>
              <a:ahLst/>
              <a:cxnLst/>
              <a:rect l="l" t="t" r="r" b="b"/>
              <a:pathLst>
                <a:path w="76" h="129" extrusionOk="0">
                  <a:moveTo>
                    <a:pt x="32" y="0"/>
                  </a:moveTo>
                  <a:cubicBezTo>
                    <a:pt x="16" y="0"/>
                    <a:pt x="0" y="18"/>
                    <a:pt x="8" y="40"/>
                  </a:cubicBezTo>
                  <a:cubicBezTo>
                    <a:pt x="8" y="63"/>
                    <a:pt x="19" y="85"/>
                    <a:pt x="19" y="108"/>
                  </a:cubicBezTo>
                  <a:cubicBezTo>
                    <a:pt x="23" y="122"/>
                    <a:pt x="34" y="128"/>
                    <a:pt x="45" y="128"/>
                  </a:cubicBezTo>
                  <a:cubicBezTo>
                    <a:pt x="60" y="128"/>
                    <a:pt x="76" y="116"/>
                    <a:pt x="76" y="96"/>
                  </a:cubicBezTo>
                  <a:cubicBezTo>
                    <a:pt x="64" y="73"/>
                    <a:pt x="64" y="51"/>
                    <a:pt x="53" y="17"/>
                  </a:cubicBezTo>
                  <a:cubicBezTo>
                    <a:pt x="49" y="5"/>
                    <a:pt x="41" y="0"/>
                    <a:pt x="32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9"/>
            <p:cNvSpPr/>
            <p:nvPr/>
          </p:nvSpPr>
          <p:spPr>
            <a:xfrm>
              <a:off x="8850309" y="2580512"/>
              <a:ext cx="2052" cy="6871"/>
            </a:xfrm>
            <a:custGeom>
              <a:avLst/>
              <a:gdLst/>
              <a:ahLst/>
              <a:cxnLst/>
              <a:rect l="l" t="t" r="r" b="b"/>
              <a:pathLst>
                <a:path w="46" h="154" extrusionOk="0">
                  <a:moveTo>
                    <a:pt x="23" y="1"/>
                  </a:moveTo>
                  <a:cubicBezTo>
                    <a:pt x="12" y="1"/>
                    <a:pt x="0" y="9"/>
                    <a:pt x="0" y="27"/>
                  </a:cubicBezTo>
                  <a:lnTo>
                    <a:pt x="0" y="128"/>
                  </a:lnTo>
                  <a:cubicBezTo>
                    <a:pt x="0" y="145"/>
                    <a:pt x="12" y="154"/>
                    <a:pt x="23" y="154"/>
                  </a:cubicBezTo>
                  <a:cubicBezTo>
                    <a:pt x="34" y="154"/>
                    <a:pt x="45" y="145"/>
                    <a:pt x="45" y="128"/>
                  </a:cubicBezTo>
                  <a:lnTo>
                    <a:pt x="45" y="27"/>
                  </a:lnTo>
                  <a:cubicBezTo>
                    <a:pt x="45" y="9"/>
                    <a:pt x="34" y="1"/>
                    <a:pt x="23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9"/>
            <p:cNvSpPr/>
            <p:nvPr/>
          </p:nvSpPr>
          <p:spPr>
            <a:xfrm>
              <a:off x="8843438" y="2590506"/>
              <a:ext cx="3703" cy="4238"/>
            </a:xfrm>
            <a:custGeom>
              <a:avLst/>
              <a:gdLst/>
              <a:ahLst/>
              <a:cxnLst/>
              <a:rect l="l" t="t" r="r" b="b"/>
              <a:pathLst>
                <a:path w="83" h="95" extrusionOk="0">
                  <a:moveTo>
                    <a:pt x="50" y="0"/>
                  </a:moveTo>
                  <a:cubicBezTo>
                    <a:pt x="42" y="0"/>
                    <a:pt x="34" y="5"/>
                    <a:pt x="30" y="17"/>
                  </a:cubicBezTo>
                  <a:cubicBezTo>
                    <a:pt x="19" y="29"/>
                    <a:pt x="19" y="40"/>
                    <a:pt x="8" y="62"/>
                  </a:cubicBezTo>
                  <a:cubicBezTo>
                    <a:pt x="1" y="82"/>
                    <a:pt x="17" y="94"/>
                    <a:pt x="34" y="94"/>
                  </a:cubicBezTo>
                  <a:cubicBezTo>
                    <a:pt x="47" y="94"/>
                    <a:pt x="59" y="88"/>
                    <a:pt x="64" y="74"/>
                  </a:cubicBezTo>
                  <a:cubicBezTo>
                    <a:pt x="64" y="62"/>
                    <a:pt x="64" y="51"/>
                    <a:pt x="76" y="40"/>
                  </a:cubicBezTo>
                  <a:cubicBezTo>
                    <a:pt x="83" y="18"/>
                    <a:pt x="66" y="0"/>
                    <a:pt x="50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9"/>
            <p:cNvSpPr/>
            <p:nvPr/>
          </p:nvSpPr>
          <p:spPr>
            <a:xfrm>
              <a:off x="8839200" y="2584929"/>
              <a:ext cx="3391" cy="5755"/>
            </a:xfrm>
            <a:custGeom>
              <a:avLst/>
              <a:gdLst/>
              <a:ahLst/>
              <a:cxnLst/>
              <a:rect l="l" t="t" r="r" b="b"/>
              <a:pathLst>
                <a:path w="76" h="129" extrusionOk="0">
                  <a:moveTo>
                    <a:pt x="39" y="1"/>
                  </a:moveTo>
                  <a:cubicBezTo>
                    <a:pt x="30" y="1"/>
                    <a:pt x="23" y="6"/>
                    <a:pt x="23" y="18"/>
                  </a:cubicBezTo>
                  <a:cubicBezTo>
                    <a:pt x="12" y="51"/>
                    <a:pt x="12" y="74"/>
                    <a:pt x="0" y="97"/>
                  </a:cubicBezTo>
                  <a:cubicBezTo>
                    <a:pt x="0" y="117"/>
                    <a:pt x="16" y="129"/>
                    <a:pt x="31" y="129"/>
                  </a:cubicBezTo>
                  <a:cubicBezTo>
                    <a:pt x="42" y="129"/>
                    <a:pt x="53" y="122"/>
                    <a:pt x="57" y="108"/>
                  </a:cubicBezTo>
                  <a:cubicBezTo>
                    <a:pt x="57" y="86"/>
                    <a:pt x="68" y="63"/>
                    <a:pt x="68" y="41"/>
                  </a:cubicBezTo>
                  <a:cubicBezTo>
                    <a:pt x="76" y="18"/>
                    <a:pt x="55" y="1"/>
                    <a:pt x="39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9"/>
            <p:cNvSpPr/>
            <p:nvPr/>
          </p:nvSpPr>
          <p:spPr>
            <a:xfrm>
              <a:off x="8829116" y="2309696"/>
              <a:ext cx="167529" cy="113054"/>
            </a:xfrm>
            <a:custGeom>
              <a:avLst/>
              <a:gdLst/>
              <a:ahLst/>
              <a:cxnLst/>
              <a:rect l="l" t="t" r="r" b="b"/>
              <a:pathLst>
                <a:path w="3755" h="2534" extrusionOk="0">
                  <a:moveTo>
                    <a:pt x="1211" y="1"/>
                  </a:moveTo>
                  <a:lnTo>
                    <a:pt x="1166" y="465"/>
                  </a:lnTo>
                  <a:lnTo>
                    <a:pt x="0" y="1370"/>
                  </a:lnTo>
                  <a:lnTo>
                    <a:pt x="1244" y="2365"/>
                  </a:lnTo>
                  <a:lnTo>
                    <a:pt x="1991" y="1913"/>
                  </a:lnTo>
                  <a:lnTo>
                    <a:pt x="1991" y="2534"/>
                  </a:lnTo>
                  <a:lnTo>
                    <a:pt x="3755" y="2433"/>
                  </a:lnTo>
                  <a:lnTo>
                    <a:pt x="3495" y="284"/>
                  </a:lnTo>
                  <a:lnTo>
                    <a:pt x="1211" y="1"/>
                  </a:ln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9"/>
            <p:cNvSpPr/>
            <p:nvPr/>
          </p:nvSpPr>
          <p:spPr>
            <a:xfrm>
              <a:off x="8860392" y="2366224"/>
              <a:ext cx="63621" cy="48987"/>
            </a:xfrm>
            <a:custGeom>
              <a:avLst/>
              <a:gdLst/>
              <a:ahLst/>
              <a:cxnLst/>
              <a:rect l="l" t="t" r="r" b="b"/>
              <a:pathLst>
                <a:path w="1426" h="1098" extrusionOk="0">
                  <a:moveTo>
                    <a:pt x="1425" y="0"/>
                  </a:moveTo>
                  <a:lnTo>
                    <a:pt x="0" y="656"/>
                  </a:lnTo>
                  <a:lnTo>
                    <a:pt x="543" y="1098"/>
                  </a:lnTo>
                  <a:lnTo>
                    <a:pt x="1290" y="646"/>
                  </a:lnTo>
                  <a:lnTo>
                    <a:pt x="1425" y="0"/>
                  </a:ln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9"/>
            <p:cNvSpPr/>
            <p:nvPr/>
          </p:nvSpPr>
          <p:spPr>
            <a:xfrm>
              <a:off x="8881093" y="2309696"/>
              <a:ext cx="108504" cy="49523"/>
            </a:xfrm>
            <a:custGeom>
              <a:avLst/>
              <a:gdLst/>
              <a:ahLst/>
              <a:cxnLst/>
              <a:rect l="l" t="t" r="r" b="b"/>
              <a:pathLst>
                <a:path w="2432" h="1110" extrusionOk="0">
                  <a:moveTo>
                    <a:pt x="46" y="1"/>
                  </a:moveTo>
                  <a:lnTo>
                    <a:pt x="1" y="465"/>
                  </a:lnTo>
                  <a:lnTo>
                    <a:pt x="2431" y="1109"/>
                  </a:lnTo>
                  <a:lnTo>
                    <a:pt x="2330" y="284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9"/>
            <p:cNvSpPr/>
            <p:nvPr/>
          </p:nvSpPr>
          <p:spPr>
            <a:xfrm>
              <a:off x="8964837" y="2319824"/>
              <a:ext cx="7585" cy="99938"/>
            </a:xfrm>
            <a:custGeom>
              <a:avLst/>
              <a:gdLst/>
              <a:ahLst/>
              <a:cxnLst/>
              <a:rect l="l" t="t" r="r" b="b"/>
              <a:pathLst>
                <a:path w="170" h="2240" extrusionOk="0">
                  <a:moveTo>
                    <a:pt x="1" y="0"/>
                  </a:moveTo>
                  <a:cubicBezTo>
                    <a:pt x="23" y="407"/>
                    <a:pt x="57" y="814"/>
                    <a:pt x="69" y="1221"/>
                  </a:cubicBezTo>
                  <a:cubicBezTo>
                    <a:pt x="79" y="1561"/>
                    <a:pt x="79" y="1900"/>
                    <a:pt x="91" y="2239"/>
                  </a:cubicBezTo>
                  <a:lnTo>
                    <a:pt x="170" y="2239"/>
                  </a:lnTo>
                  <a:cubicBezTo>
                    <a:pt x="159" y="1923"/>
                    <a:pt x="147" y="1606"/>
                    <a:pt x="147" y="1289"/>
                  </a:cubicBezTo>
                  <a:cubicBezTo>
                    <a:pt x="136" y="871"/>
                    <a:pt x="102" y="442"/>
                    <a:pt x="79" y="1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9"/>
            <p:cNvSpPr/>
            <p:nvPr/>
          </p:nvSpPr>
          <p:spPr>
            <a:xfrm>
              <a:off x="8973403" y="2320806"/>
              <a:ext cx="8655" cy="98465"/>
            </a:xfrm>
            <a:custGeom>
              <a:avLst/>
              <a:gdLst/>
              <a:ahLst/>
              <a:cxnLst/>
              <a:rect l="l" t="t" r="r" b="b"/>
              <a:pathLst>
                <a:path w="194" h="2207" extrusionOk="0">
                  <a:moveTo>
                    <a:pt x="12" y="1"/>
                  </a:moveTo>
                  <a:lnTo>
                    <a:pt x="12" y="1"/>
                  </a:lnTo>
                  <a:cubicBezTo>
                    <a:pt x="0" y="487"/>
                    <a:pt x="57" y="973"/>
                    <a:pt x="80" y="1460"/>
                  </a:cubicBezTo>
                  <a:cubicBezTo>
                    <a:pt x="91" y="1709"/>
                    <a:pt x="114" y="1958"/>
                    <a:pt x="125" y="2206"/>
                  </a:cubicBezTo>
                  <a:lnTo>
                    <a:pt x="193" y="2206"/>
                  </a:lnTo>
                  <a:lnTo>
                    <a:pt x="159" y="1528"/>
                  </a:lnTo>
                  <a:cubicBezTo>
                    <a:pt x="136" y="1030"/>
                    <a:pt x="80" y="521"/>
                    <a:pt x="80" y="13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9"/>
            <p:cNvSpPr/>
            <p:nvPr/>
          </p:nvSpPr>
          <p:spPr>
            <a:xfrm>
              <a:off x="8925977" y="2581538"/>
              <a:ext cx="68172" cy="33015"/>
            </a:xfrm>
            <a:custGeom>
              <a:avLst/>
              <a:gdLst/>
              <a:ahLst/>
              <a:cxnLst/>
              <a:rect l="l" t="t" r="r" b="b"/>
              <a:pathLst>
                <a:path w="1528" h="740" extrusionOk="0">
                  <a:moveTo>
                    <a:pt x="876" y="1"/>
                  </a:moveTo>
                  <a:cubicBezTo>
                    <a:pt x="784" y="1"/>
                    <a:pt x="724" y="241"/>
                    <a:pt x="724" y="241"/>
                  </a:cubicBezTo>
                  <a:cubicBezTo>
                    <a:pt x="724" y="241"/>
                    <a:pt x="0" y="614"/>
                    <a:pt x="12" y="705"/>
                  </a:cubicBezTo>
                  <a:cubicBezTo>
                    <a:pt x="19" y="730"/>
                    <a:pt x="128" y="740"/>
                    <a:pt x="281" y="740"/>
                  </a:cubicBezTo>
                  <a:cubicBezTo>
                    <a:pt x="606" y="740"/>
                    <a:pt x="1128" y="694"/>
                    <a:pt x="1290" y="648"/>
                  </a:cubicBezTo>
                  <a:cubicBezTo>
                    <a:pt x="1528" y="580"/>
                    <a:pt x="1380" y="298"/>
                    <a:pt x="1380" y="298"/>
                  </a:cubicBezTo>
                  <a:lnTo>
                    <a:pt x="1380" y="298"/>
                  </a:lnTo>
                  <a:cubicBezTo>
                    <a:pt x="1380" y="298"/>
                    <a:pt x="1236" y="336"/>
                    <a:pt x="1092" y="336"/>
                  </a:cubicBezTo>
                  <a:cubicBezTo>
                    <a:pt x="1030" y="336"/>
                    <a:pt x="968" y="329"/>
                    <a:pt x="917" y="308"/>
                  </a:cubicBezTo>
                  <a:cubicBezTo>
                    <a:pt x="917" y="308"/>
                    <a:pt x="985" y="26"/>
                    <a:pt x="894" y="4"/>
                  </a:cubicBezTo>
                  <a:cubicBezTo>
                    <a:pt x="888" y="1"/>
                    <a:pt x="882" y="1"/>
                    <a:pt x="876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9"/>
            <p:cNvSpPr/>
            <p:nvPr/>
          </p:nvSpPr>
          <p:spPr>
            <a:xfrm>
              <a:off x="8929992" y="2610583"/>
              <a:ext cx="6425" cy="7941"/>
            </a:xfrm>
            <a:custGeom>
              <a:avLst/>
              <a:gdLst/>
              <a:ahLst/>
              <a:cxnLst/>
              <a:rect l="l" t="t" r="r" b="b"/>
              <a:pathLst>
                <a:path w="144" h="178" extrusionOk="0">
                  <a:moveTo>
                    <a:pt x="64" y="1"/>
                  </a:moveTo>
                  <a:cubicBezTo>
                    <a:pt x="52" y="1"/>
                    <a:pt x="42" y="6"/>
                    <a:pt x="35" y="19"/>
                  </a:cubicBezTo>
                  <a:cubicBezTo>
                    <a:pt x="35" y="31"/>
                    <a:pt x="24" y="42"/>
                    <a:pt x="13" y="54"/>
                  </a:cubicBezTo>
                  <a:cubicBezTo>
                    <a:pt x="1" y="76"/>
                    <a:pt x="1" y="110"/>
                    <a:pt x="13" y="132"/>
                  </a:cubicBezTo>
                  <a:cubicBezTo>
                    <a:pt x="22" y="164"/>
                    <a:pt x="45" y="178"/>
                    <a:pt x="69" y="178"/>
                  </a:cubicBezTo>
                  <a:cubicBezTo>
                    <a:pt x="105" y="178"/>
                    <a:pt x="144" y="146"/>
                    <a:pt x="137" y="99"/>
                  </a:cubicBezTo>
                  <a:cubicBezTo>
                    <a:pt x="126" y="76"/>
                    <a:pt x="126" y="65"/>
                    <a:pt x="114" y="54"/>
                  </a:cubicBezTo>
                  <a:cubicBezTo>
                    <a:pt x="103" y="31"/>
                    <a:pt x="103" y="19"/>
                    <a:pt x="91" y="8"/>
                  </a:cubicBezTo>
                  <a:cubicBezTo>
                    <a:pt x="82" y="3"/>
                    <a:pt x="72" y="1"/>
                    <a:pt x="64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9"/>
            <p:cNvSpPr/>
            <p:nvPr/>
          </p:nvSpPr>
          <p:spPr>
            <a:xfrm>
              <a:off x="8940120" y="2610360"/>
              <a:ext cx="6246" cy="8031"/>
            </a:xfrm>
            <a:custGeom>
              <a:avLst/>
              <a:gdLst/>
              <a:ahLst/>
              <a:cxnLst/>
              <a:rect l="l" t="t" r="r" b="b"/>
              <a:pathLst>
                <a:path w="140" h="180" extrusionOk="0">
                  <a:moveTo>
                    <a:pt x="61" y="0"/>
                  </a:moveTo>
                  <a:cubicBezTo>
                    <a:pt x="51" y="0"/>
                    <a:pt x="41" y="7"/>
                    <a:pt x="34" y="13"/>
                  </a:cubicBezTo>
                  <a:cubicBezTo>
                    <a:pt x="34" y="36"/>
                    <a:pt x="23" y="47"/>
                    <a:pt x="12" y="59"/>
                  </a:cubicBezTo>
                  <a:cubicBezTo>
                    <a:pt x="0" y="81"/>
                    <a:pt x="0" y="115"/>
                    <a:pt x="12" y="137"/>
                  </a:cubicBezTo>
                  <a:cubicBezTo>
                    <a:pt x="20" y="167"/>
                    <a:pt x="41" y="179"/>
                    <a:pt x="62" y="179"/>
                  </a:cubicBezTo>
                  <a:cubicBezTo>
                    <a:pt x="99" y="179"/>
                    <a:pt x="139" y="142"/>
                    <a:pt x="125" y="92"/>
                  </a:cubicBezTo>
                  <a:cubicBezTo>
                    <a:pt x="125" y="81"/>
                    <a:pt x="125" y="59"/>
                    <a:pt x="113" y="47"/>
                  </a:cubicBezTo>
                  <a:lnTo>
                    <a:pt x="80" y="13"/>
                  </a:lnTo>
                  <a:cubicBezTo>
                    <a:pt x="75" y="4"/>
                    <a:pt x="68" y="0"/>
                    <a:pt x="61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9"/>
            <p:cNvSpPr/>
            <p:nvPr/>
          </p:nvSpPr>
          <p:spPr>
            <a:xfrm>
              <a:off x="8950203" y="2610092"/>
              <a:ext cx="6201" cy="7941"/>
            </a:xfrm>
            <a:custGeom>
              <a:avLst/>
              <a:gdLst/>
              <a:ahLst/>
              <a:cxnLst/>
              <a:rect l="l" t="t" r="r" b="b"/>
              <a:pathLst>
                <a:path w="139" h="178" extrusionOk="0">
                  <a:moveTo>
                    <a:pt x="62" y="1"/>
                  </a:moveTo>
                  <a:cubicBezTo>
                    <a:pt x="52" y="1"/>
                    <a:pt x="41" y="6"/>
                    <a:pt x="35" y="19"/>
                  </a:cubicBezTo>
                  <a:cubicBezTo>
                    <a:pt x="23" y="30"/>
                    <a:pt x="12" y="42"/>
                    <a:pt x="12" y="53"/>
                  </a:cubicBezTo>
                  <a:cubicBezTo>
                    <a:pt x="0" y="76"/>
                    <a:pt x="0" y="110"/>
                    <a:pt x="12" y="133"/>
                  </a:cubicBezTo>
                  <a:cubicBezTo>
                    <a:pt x="16" y="164"/>
                    <a:pt x="39" y="177"/>
                    <a:pt x="63" y="177"/>
                  </a:cubicBezTo>
                  <a:cubicBezTo>
                    <a:pt x="99" y="177"/>
                    <a:pt x="139" y="146"/>
                    <a:pt x="125" y="98"/>
                  </a:cubicBezTo>
                  <a:cubicBezTo>
                    <a:pt x="125" y="76"/>
                    <a:pt x="125" y="65"/>
                    <a:pt x="113" y="53"/>
                  </a:cubicBezTo>
                  <a:cubicBezTo>
                    <a:pt x="103" y="30"/>
                    <a:pt x="91" y="19"/>
                    <a:pt x="80" y="8"/>
                  </a:cubicBezTo>
                  <a:cubicBezTo>
                    <a:pt x="75" y="3"/>
                    <a:pt x="68" y="1"/>
                    <a:pt x="62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9"/>
            <p:cNvSpPr/>
            <p:nvPr/>
          </p:nvSpPr>
          <p:spPr>
            <a:xfrm>
              <a:off x="8959795" y="2609824"/>
              <a:ext cx="6737" cy="7808"/>
            </a:xfrm>
            <a:custGeom>
              <a:avLst/>
              <a:gdLst/>
              <a:ahLst/>
              <a:cxnLst/>
              <a:rect l="l" t="t" r="r" b="b"/>
              <a:pathLst>
                <a:path w="151" h="175" extrusionOk="0">
                  <a:moveTo>
                    <a:pt x="72" y="1"/>
                  </a:moveTo>
                  <a:cubicBezTo>
                    <a:pt x="62" y="1"/>
                    <a:pt x="52" y="7"/>
                    <a:pt x="46" y="14"/>
                  </a:cubicBezTo>
                  <a:cubicBezTo>
                    <a:pt x="34" y="36"/>
                    <a:pt x="23" y="48"/>
                    <a:pt x="23" y="59"/>
                  </a:cubicBezTo>
                  <a:cubicBezTo>
                    <a:pt x="1" y="82"/>
                    <a:pt x="11" y="116"/>
                    <a:pt x="11" y="139"/>
                  </a:cubicBezTo>
                  <a:cubicBezTo>
                    <a:pt x="20" y="164"/>
                    <a:pt x="42" y="175"/>
                    <a:pt x="66" y="175"/>
                  </a:cubicBezTo>
                  <a:cubicBezTo>
                    <a:pt x="106" y="175"/>
                    <a:pt x="151" y="143"/>
                    <a:pt x="136" y="93"/>
                  </a:cubicBezTo>
                  <a:cubicBezTo>
                    <a:pt x="136" y="82"/>
                    <a:pt x="136" y="59"/>
                    <a:pt x="125" y="48"/>
                  </a:cubicBezTo>
                  <a:lnTo>
                    <a:pt x="91" y="14"/>
                  </a:lnTo>
                  <a:cubicBezTo>
                    <a:pt x="86" y="4"/>
                    <a:pt x="79" y="1"/>
                    <a:pt x="72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9"/>
            <p:cNvSpPr/>
            <p:nvPr/>
          </p:nvSpPr>
          <p:spPr>
            <a:xfrm>
              <a:off x="8969878" y="2608575"/>
              <a:ext cx="6737" cy="7941"/>
            </a:xfrm>
            <a:custGeom>
              <a:avLst/>
              <a:gdLst/>
              <a:ahLst/>
              <a:cxnLst/>
              <a:rect l="l" t="t" r="r" b="b"/>
              <a:pathLst>
                <a:path w="151" h="178" extrusionOk="0">
                  <a:moveTo>
                    <a:pt x="72" y="0"/>
                  </a:moveTo>
                  <a:cubicBezTo>
                    <a:pt x="63" y="0"/>
                    <a:pt x="52" y="6"/>
                    <a:pt x="46" y="19"/>
                  </a:cubicBezTo>
                  <a:lnTo>
                    <a:pt x="12" y="53"/>
                  </a:lnTo>
                  <a:cubicBezTo>
                    <a:pt x="1" y="76"/>
                    <a:pt x="12" y="110"/>
                    <a:pt x="12" y="132"/>
                  </a:cubicBezTo>
                  <a:cubicBezTo>
                    <a:pt x="21" y="164"/>
                    <a:pt x="46" y="177"/>
                    <a:pt x="71" y="177"/>
                  </a:cubicBezTo>
                  <a:cubicBezTo>
                    <a:pt x="110" y="177"/>
                    <a:pt x="150" y="146"/>
                    <a:pt x="136" y="99"/>
                  </a:cubicBezTo>
                  <a:cubicBezTo>
                    <a:pt x="125" y="76"/>
                    <a:pt x="125" y="64"/>
                    <a:pt x="125" y="42"/>
                  </a:cubicBezTo>
                  <a:lnTo>
                    <a:pt x="91" y="8"/>
                  </a:lnTo>
                  <a:cubicBezTo>
                    <a:pt x="86" y="3"/>
                    <a:pt x="79" y="0"/>
                    <a:pt x="72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9"/>
            <p:cNvSpPr/>
            <p:nvPr/>
          </p:nvSpPr>
          <p:spPr>
            <a:xfrm>
              <a:off x="8979961" y="2607058"/>
              <a:ext cx="6425" cy="7941"/>
            </a:xfrm>
            <a:custGeom>
              <a:avLst/>
              <a:gdLst/>
              <a:ahLst/>
              <a:cxnLst/>
              <a:rect l="l" t="t" r="r" b="b"/>
              <a:pathLst>
                <a:path w="144" h="178" extrusionOk="0">
                  <a:moveTo>
                    <a:pt x="65" y="1"/>
                  </a:moveTo>
                  <a:cubicBezTo>
                    <a:pt x="54" y="1"/>
                    <a:pt x="46" y="6"/>
                    <a:pt x="46" y="20"/>
                  </a:cubicBezTo>
                  <a:lnTo>
                    <a:pt x="12" y="53"/>
                  </a:lnTo>
                  <a:cubicBezTo>
                    <a:pt x="1" y="76"/>
                    <a:pt x="1" y="110"/>
                    <a:pt x="12" y="133"/>
                  </a:cubicBezTo>
                  <a:cubicBezTo>
                    <a:pt x="21" y="164"/>
                    <a:pt x="44" y="177"/>
                    <a:pt x="68" y="177"/>
                  </a:cubicBezTo>
                  <a:cubicBezTo>
                    <a:pt x="105" y="177"/>
                    <a:pt x="143" y="146"/>
                    <a:pt x="137" y="98"/>
                  </a:cubicBezTo>
                  <a:cubicBezTo>
                    <a:pt x="125" y="76"/>
                    <a:pt x="125" y="65"/>
                    <a:pt x="114" y="53"/>
                  </a:cubicBezTo>
                  <a:cubicBezTo>
                    <a:pt x="114" y="30"/>
                    <a:pt x="102" y="20"/>
                    <a:pt x="91" y="8"/>
                  </a:cubicBezTo>
                  <a:cubicBezTo>
                    <a:pt x="82" y="3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9"/>
            <p:cNvSpPr/>
            <p:nvPr/>
          </p:nvSpPr>
          <p:spPr>
            <a:xfrm>
              <a:off x="8954397" y="2601080"/>
              <a:ext cx="7941" cy="12403"/>
            </a:xfrm>
            <a:custGeom>
              <a:avLst/>
              <a:gdLst/>
              <a:ahLst/>
              <a:cxnLst/>
              <a:rect l="l" t="t" r="r" b="b"/>
              <a:pathLst>
                <a:path w="178" h="278" extrusionOk="0">
                  <a:moveTo>
                    <a:pt x="41" y="1"/>
                  </a:moveTo>
                  <a:cubicBezTo>
                    <a:pt x="22" y="1"/>
                    <a:pt x="1" y="18"/>
                    <a:pt x="9" y="40"/>
                  </a:cubicBezTo>
                  <a:cubicBezTo>
                    <a:pt x="42" y="119"/>
                    <a:pt x="87" y="199"/>
                    <a:pt x="122" y="278"/>
                  </a:cubicBezTo>
                  <a:lnTo>
                    <a:pt x="178" y="278"/>
                  </a:lnTo>
                  <a:cubicBezTo>
                    <a:pt x="144" y="187"/>
                    <a:pt x="99" y="108"/>
                    <a:pt x="65" y="18"/>
                  </a:cubicBezTo>
                  <a:cubicBezTo>
                    <a:pt x="61" y="6"/>
                    <a:pt x="51" y="1"/>
                    <a:pt x="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9"/>
            <p:cNvSpPr/>
            <p:nvPr/>
          </p:nvSpPr>
          <p:spPr>
            <a:xfrm>
              <a:off x="8959037" y="2598492"/>
              <a:ext cx="9905" cy="14500"/>
            </a:xfrm>
            <a:custGeom>
              <a:avLst/>
              <a:gdLst/>
              <a:ahLst/>
              <a:cxnLst/>
              <a:rect l="l" t="t" r="r" b="b"/>
              <a:pathLst>
                <a:path w="222" h="325" extrusionOk="0">
                  <a:moveTo>
                    <a:pt x="45" y="1"/>
                  </a:moveTo>
                  <a:cubicBezTo>
                    <a:pt x="23" y="1"/>
                    <a:pt x="0" y="27"/>
                    <a:pt x="18" y="53"/>
                  </a:cubicBezTo>
                  <a:cubicBezTo>
                    <a:pt x="85" y="132"/>
                    <a:pt x="119" y="234"/>
                    <a:pt x="164" y="325"/>
                  </a:cubicBezTo>
                  <a:lnTo>
                    <a:pt x="221" y="325"/>
                  </a:lnTo>
                  <a:cubicBezTo>
                    <a:pt x="176" y="212"/>
                    <a:pt x="131" y="109"/>
                    <a:pt x="63" y="8"/>
                  </a:cubicBezTo>
                  <a:cubicBezTo>
                    <a:pt x="58" y="3"/>
                    <a:pt x="51" y="1"/>
                    <a:pt x="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9"/>
            <p:cNvSpPr/>
            <p:nvPr/>
          </p:nvSpPr>
          <p:spPr>
            <a:xfrm>
              <a:off x="8948463" y="2584974"/>
              <a:ext cx="10841" cy="9235"/>
            </a:xfrm>
            <a:custGeom>
              <a:avLst/>
              <a:gdLst/>
              <a:ahLst/>
              <a:cxnLst/>
              <a:rect l="l" t="t" r="r" b="b"/>
              <a:pathLst>
                <a:path w="243" h="207" extrusionOk="0">
                  <a:moveTo>
                    <a:pt x="62" y="17"/>
                  </a:moveTo>
                  <a:cubicBezTo>
                    <a:pt x="96" y="17"/>
                    <a:pt x="142" y="73"/>
                    <a:pt x="152" y="96"/>
                  </a:cubicBezTo>
                  <a:cubicBezTo>
                    <a:pt x="169" y="113"/>
                    <a:pt x="199" y="143"/>
                    <a:pt x="208" y="171"/>
                  </a:cubicBezTo>
                  <a:lnTo>
                    <a:pt x="208" y="171"/>
                  </a:lnTo>
                  <a:cubicBezTo>
                    <a:pt x="175" y="160"/>
                    <a:pt x="148" y="126"/>
                    <a:pt x="130" y="107"/>
                  </a:cubicBezTo>
                  <a:cubicBezTo>
                    <a:pt x="119" y="107"/>
                    <a:pt x="51" y="28"/>
                    <a:pt x="62" y="17"/>
                  </a:cubicBezTo>
                  <a:close/>
                  <a:moveTo>
                    <a:pt x="66" y="1"/>
                  </a:moveTo>
                  <a:cubicBezTo>
                    <a:pt x="61" y="1"/>
                    <a:pt x="56" y="2"/>
                    <a:pt x="51" y="5"/>
                  </a:cubicBezTo>
                  <a:cubicBezTo>
                    <a:pt x="1" y="36"/>
                    <a:pt x="145" y="163"/>
                    <a:pt x="211" y="192"/>
                  </a:cubicBezTo>
                  <a:lnTo>
                    <a:pt x="211" y="192"/>
                  </a:lnTo>
                  <a:cubicBezTo>
                    <a:pt x="210" y="194"/>
                    <a:pt x="210" y="196"/>
                    <a:pt x="209" y="198"/>
                  </a:cubicBezTo>
                  <a:cubicBezTo>
                    <a:pt x="203" y="203"/>
                    <a:pt x="206" y="206"/>
                    <a:pt x="210" y="206"/>
                  </a:cubicBezTo>
                  <a:cubicBezTo>
                    <a:pt x="215" y="206"/>
                    <a:pt x="220" y="203"/>
                    <a:pt x="220" y="198"/>
                  </a:cubicBezTo>
                  <a:cubicBezTo>
                    <a:pt x="220" y="197"/>
                    <a:pt x="221" y="197"/>
                    <a:pt x="221" y="196"/>
                  </a:cubicBezTo>
                  <a:lnTo>
                    <a:pt x="221" y="196"/>
                  </a:lnTo>
                  <a:cubicBezTo>
                    <a:pt x="225" y="197"/>
                    <a:pt x="229" y="198"/>
                    <a:pt x="232" y="198"/>
                  </a:cubicBezTo>
                  <a:cubicBezTo>
                    <a:pt x="243" y="198"/>
                    <a:pt x="243" y="175"/>
                    <a:pt x="232" y="175"/>
                  </a:cubicBezTo>
                  <a:cubicBezTo>
                    <a:pt x="228" y="175"/>
                    <a:pt x="225" y="175"/>
                    <a:pt x="222" y="175"/>
                  </a:cubicBezTo>
                  <a:lnTo>
                    <a:pt x="222" y="175"/>
                  </a:lnTo>
                  <a:cubicBezTo>
                    <a:pt x="217" y="137"/>
                    <a:pt x="183" y="102"/>
                    <a:pt x="164" y="73"/>
                  </a:cubicBezTo>
                  <a:cubicBezTo>
                    <a:pt x="145" y="54"/>
                    <a:pt x="100" y="1"/>
                    <a:pt x="66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9"/>
            <p:cNvSpPr/>
            <p:nvPr/>
          </p:nvSpPr>
          <p:spPr>
            <a:xfrm>
              <a:off x="8956360" y="2583680"/>
              <a:ext cx="3971" cy="9503"/>
            </a:xfrm>
            <a:custGeom>
              <a:avLst/>
              <a:gdLst/>
              <a:ahLst/>
              <a:cxnLst/>
              <a:rect l="l" t="t" r="r" b="b"/>
              <a:pathLst>
                <a:path w="89" h="213" extrusionOk="0">
                  <a:moveTo>
                    <a:pt x="49" y="22"/>
                  </a:moveTo>
                  <a:cubicBezTo>
                    <a:pt x="71" y="66"/>
                    <a:pt x="68" y="116"/>
                    <a:pt x="61" y="161"/>
                  </a:cubicBezTo>
                  <a:lnTo>
                    <a:pt x="61" y="161"/>
                  </a:lnTo>
                  <a:cubicBezTo>
                    <a:pt x="57" y="148"/>
                    <a:pt x="55" y="135"/>
                    <a:pt x="55" y="125"/>
                  </a:cubicBezTo>
                  <a:cubicBezTo>
                    <a:pt x="44" y="95"/>
                    <a:pt x="35" y="55"/>
                    <a:pt x="49" y="22"/>
                  </a:cubicBezTo>
                  <a:close/>
                  <a:moveTo>
                    <a:pt x="43" y="1"/>
                  </a:moveTo>
                  <a:cubicBezTo>
                    <a:pt x="1" y="43"/>
                    <a:pt x="38" y="146"/>
                    <a:pt x="53" y="196"/>
                  </a:cubicBezTo>
                  <a:lnTo>
                    <a:pt x="53" y="196"/>
                  </a:lnTo>
                  <a:cubicBezTo>
                    <a:pt x="51" y="199"/>
                    <a:pt x="52" y="201"/>
                    <a:pt x="54" y="201"/>
                  </a:cubicBezTo>
                  <a:lnTo>
                    <a:pt x="54" y="201"/>
                  </a:lnTo>
                  <a:cubicBezTo>
                    <a:pt x="54" y="202"/>
                    <a:pt x="55" y="203"/>
                    <a:pt x="55" y="204"/>
                  </a:cubicBezTo>
                  <a:cubicBezTo>
                    <a:pt x="55" y="210"/>
                    <a:pt x="61" y="212"/>
                    <a:pt x="66" y="212"/>
                  </a:cubicBezTo>
                  <a:cubicBezTo>
                    <a:pt x="72" y="212"/>
                    <a:pt x="78" y="210"/>
                    <a:pt x="78" y="204"/>
                  </a:cubicBezTo>
                  <a:cubicBezTo>
                    <a:pt x="75" y="198"/>
                    <a:pt x="72" y="192"/>
                    <a:pt x="69" y="185"/>
                  </a:cubicBezTo>
                  <a:lnTo>
                    <a:pt x="69" y="185"/>
                  </a:lnTo>
                  <a:cubicBezTo>
                    <a:pt x="88" y="129"/>
                    <a:pt x="87" y="54"/>
                    <a:pt x="66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9"/>
            <p:cNvSpPr/>
            <p:nvPr/>
          </p:nvSpPr>
          <p:spPr>
            <a:xfrm>
              <a:off x="8769109" y="2507967"/>
              <a:ext cx="67636" cy="33461"/>
            </a:xfrm>
            <a:custGeom>
              <a:avLst/>
              <a:gdLst/>
              <a:ahLst/>
              <a:cxnLst/>
              <a:rect l="l" t="t" r="r" b="b"/>
              <a:pathLst>
                <a:path w="1516" h="750" extrusionOk="0">
                  <a:moveTo>
                    <a:pt x="871" y="0"/>
                  </a:moveTo>
                  <a:cubicBezTo>
                    <a:pt x="786" y="0"/>
                    <a:pt x="724" y="250"/>
                    <a:pt x="724" y="250"/>
                  </a:cubicBezTo>
                  <a:cubicBezTo>
                    <a:pt x="724" y="250"/>
                    <a:pt x="0" y="623"/>
                    <a:pt x="11" y="714"/>
                  </a:cubicBezTo>
                  <a:cubicBezTo>
                    <a:pt x="15" y="739"/>
                    <a:pt x="124" y="749"/>
                    <a:pt x="278" y="749"/>
                  </a:cubicBezTo>
                  <a:cubicBezTo>
                    <a:pt x="603" y="749"/>
                    <a:pt x="1128" y="703"/>
                    <a:pt x="1289" y="657"/>
                  </a:cubicBezTo>
                  <a:cubicBezTo>
                    <a:pt x="1515" y="590"/>
                    <a:pt x="1380" y="306"/>
                    <a:pt x="1380" y="306"/>
                  </a:cubicBezTo>
                  <a:lnTo>
                    <a:pt x="1380" y="306"/>
                  </a:lnTo>
                  <a:cubicBezTo>
                    <a:pt x="1380" y="306"/>
                    <a:pt x="1235" y="346"/>
                    <a:pt x="1090" y="346"/>
                  </a:cubicBezTo>
                  <a:cubicBezTo>
                    <a:pt x="1028" y="346"/>
                    <a:pt x="966" y="338"/>
                    <a:pt x="916" y="318"/>
                  </a:cubicBezTo>
                  <a:cubicBezTo>
                    <a:pt x="916" y="318"/>
                    <a:pt x="983" y="35"/>
                    <a:pt x="882" y="2"/>
                  </a:cubicBezTo>
                  <a:cubicBezTo>
                    <a:pt x="879" y="1"/>
                    <a:pt x="875" y="0"/>
                    <a:pt x="871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9"/>
            <p:cNvSpPr/>
            <p:nvPr/>
          </p:nvSpPr>
          <p:spPr>
            <a:xfrm>
              <a:off x="8773124" y="2537458"/>
              <a:ext cx="6201" cy="7897"/>
            </a:xfrm>
            <a:custGeom>
              <a:avLst/>
              <a:gdLst/>
              <a:ahLst/>
              <a:cxnLst/>
              <a:rect l="l" t="t" r="r" b="b"/>
              <a:pathLst>
                <a:path w="139" h="177" extrusionOk="0">
                  <a:moveTo>
                    <a:pt x="62" y="0"/>
                  </a:moveTo>
                  <a:cubicBezTo>
                    <a:pt x="52" y="0"/>
                    <a:pt x="41" y="6"/>
                    <a:pt x="34" y="19"/>
                  </a:cubicBezTo>
                  <a:cubicBezTo>
                    <a:pt x="34" y="30"/>
                    <a:pt x="23" y="42"/>
                    <a:pt x="11" y="53"/>
                  </a:cubicBezTo>
                  <a:cubicBezTo>
                    <a:pt x="1" y="75"/>
                    <a:pt x="1" y="110"/>
                    <a:pt x="11" y="132"/>
                  </a:cubicBezTo>
                  <a:cubicBezTo>
                    <a:pt x="16" y="163"/>
                    <a:pt x="38" y="177"/>
                    <a:pt x="62" y="177"/>
                  </a:cubicBezTo>
                  <a:cubicBezTo>
                    <a:pt x="99" y="177"/>
                    <a:pt x="138" y="146"/>
                    <a:pt x="124" y="98"/>
                  </a:cubicBezTo>
                  <a:cubicBezTo>
                    <a:pt x="124" y="75"/>
                    <a:pt x="124" y="64"/>
                    <a:pt x="114" y="42"/>
                  </a:cubicBezTo>
                  <a:lnTo>
                    <a:pt x="79" y="7"/>
                  </a:lnTo>
                  <a:cubicBezTo>
                    <a:pt x="75" y="3"/>
                    <a:pt x="68" y="0"/>
                    <a:pt x="62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9"/>
            <p:cNvSpPr/>
            <p:nvPr/>
          </p:nvSpPr>
          <p:spPr>
            <a:xfrm>
              <a:off x="8782672" y="2537191"/>
              <a:ext cx="6737" cy="7674"/>
            </a:xfrm>
            <a:custGeom>
              <a:avLst/>
              <a:gdLst/>
              <a:ahLst/>
              <a:cxnLst/>
              <a:rect l="l" t="t" r="r" b="b"/>
              <a:pathLst>
                <a:path w="151" h="172" extrusionOk="0">
                  <a:moveTo>
                    <a:pt x="73" y="0"/>
                  </a:moveTo>
                  <a:cubicBezTo>
                    <a:pt x="64" y="0"/>
                    <a:pt x="53" y="7"/>
                    <a:pt x="46" y="13"/>
                  </a:cubicBezTo>
                  <a:cubicBezTo>
                    <a:pt x="35" y="25"/>
                    <a:pt x="24" y="48"/>
                    <a:pt x="24" y="59"/>
                  </a:cubicBezTo>
                  <a:cubicBezTo>
                    <a:pt x="1" y="81"/>
                    <a:pt x="13" y="104"/>
                    <a:pt x="24" y="126"/>
                  </a:cubicBezTo>
                  <a:cubicBezTo>
                    <a:pt x="28" y="158"/>
                    <a:pt x="51" y="172"/>
                    <a:pt x="75" y="172"/>
                  </a:cubicBezTo>
                  <a:cubicBezTo>
                    <a:pt x="111" y="172"/>
                    <a:pt x="150" y="140"/>
                    <a:pt x="137" y="93"/>
                  </a:cubicBezTo>
                  <a:cubicBezTo>
                    <a:pt x="137" y="81"/>
                    <a:pt x="137" y="59"/>
                    <a:pt x="126" y="48"/>
                  </a:cubicBezTo>
                  <a:lnTo>
                    <a:pt x="91" y="13"/>
                  </a:lnTo>
                  <a:cubicBezTo>
                    <a:pt x="87" y="4"/>
                    <a:pt x="80" y="0"/>
                    <a:pt x="73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9"/>
            <p:cNvSpPr/>
            <p:nvPr/>
          </p:nvSpPr>
          <p:spPr>
            <a:xfrm>
              <a:off x="8792799" y="2536923"/>
              <a:ext cx="6692" cy="7941"/>
            </a:xfrm>
            <a:custGeom>
              <a:avLst/>
              <a:gdLst/>
              <a:ahLst/>
              <a:cxnLst/>
              <a:rect l="l" t="t" r="r" b="b"/>
              <a:pathLst>
                <a:path w="150" h="178" extrusionOk="0">
                  <a:moveTo>
                    <a:pt x="72" y="1"/>
                  </a:moveTo>
                  <a:cubicBezTo>
                    <a:pt x="63" y="1"/>
                    <a:pt x="52" y="6"/>
                    <a:pt x="45" y="19"/>
                  </a:cubicBezTo>
                  <a:lnTo>
                    <a:pt x="12" y="54"/>
                  </a:lnTo>
                  <a:cubicBezTo>
                    <a:pt x="0" y="76"/>
                    <a:pt x="12" y="110"/>
                    <a:pt x="12" y="132"/>
                  </a:cubicBezTo>
                  <a:cubicBezTo>
                    <a:pt x="21" y="164"/>
                    <a:pt x="46" y="178"/>
                    <a:pt x="71" y="178"/>
                  </a:cubicBezTo>
                  <a:cubicBezTo>
                    <a:pt x="110" y="178"/>
                    <a:pt x="149" y="146"/>
                    <a:pt x="136" y="99"/>
                  </a:cubicBezTo>
                  <a:cubicBezTo>
                    <a:pt x="136" y="76"/>
                    <a:pt x="136" y="65"/>
                    <a:pt x="125" y="42"/>
                  </a:cubicBezTo>
                  <a:lnTo>
                    <a:pt x="91" y="8"/>
                  </a:lnTo>
                  <a:cubicBezTo>
                    <a:pt x="86" y="3"/>
                    <a:pt x="79" y="1"/>
                    <a:pt x="72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9"/>
            <p:cNvSpPr/>
            <p:nvPr/>
          </p:nvSpPr>
          <p:spPr>
            <a:xfrm>
              <a:off x="8802883" y="2536700"/>
              <a:ext cx="6692" cy="7674"/>
            </a:xfrm>
            <a:custGeom>
              <a:avLst/>
              <a:gdLst/>
              <a:ahLst/>
              <a:cxnLst/>
              <a:rect l="l" t="t" r="r" b="b"/>
              <a:pathLst>
                <a:path w="150" h="172" extrusionOk="0">
                  <a:moveTo>
                    <a:pt x="69" y="0"/>
                  </a:moveTo>
                  <a:cubicBezTo>
                    <a:pt x="57" y="0"/>
                    <a:pt x="46" y="7"/>
                    <a:pt x="46" y="13"/>
                  </a:cubicBezTo>
                  <a:cubicBezTo>
                    <a:pt x="35" y="24"/>
                    <a:pt x="23" y="47"/>
                    <a:pt x="12" y="59"/>
                  </a:cubicBezTo>
                  <a:cubicBezTo>
                    <a:pt x="0" y="81"/>
                    <a:pt x="12" y="104"/>
                    <a:pt x="12" y="127"/>
                  </a:cubicBezTo>
                  <a:cubicBezTo>
                    <a:pt x="21" y="158"/>
                    <a:pt x="46" y="171"/>
                    <a:pt x="71" y="171"/>
                  </a:cubicBezTo>
                  <a:cubicBezTo>
                    <a:pt x="110" y="171"/>
                    <a:pt x="150" y="140"/>
                    <a:pt x="136" y="92"/>
                  </a:cubicBezTo>
                  <a:cubicBezTo>
                    <a:pt x="125" y="81"/>
                    <a:pt x="125" y="59"/>
                    <a:pt x="113" y="47"/>
                  </a:cubicBezTo>
                  <a:cubicBezTo>
                    <a:pt x="113" y="36"/>
                    <a:pt x="103" y="24"/>
                    <a:pt x="91" y="13"/>
                  </a:cubicBezTo>
                  <a:cubicBezTo>
                    <a:pt x="86" y="4"/>
                    <a:pt x="77" y="0"/>
                    <a:pt x="69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9"/>
            <p:cNvSpPr/>
            <p:nvPr/>
          </p:nvSpPr>
          <p:spPr>
            <a:xfrm>
              <a:off x="8812966" y="2535406"/>
              <a:ext cx="6425" cy="7941"/>
            </a:xfrm>
            <a:custGeom>
              <a:avLst/>
              <a:gdLst/>
              <a:ahLst/>
              <a:cxnLst/>
              <a:rect l="l" t="t" r="r" b="b"/>
              <a:pathLst>
                <a:path w="144" h="178" extrusionOk="0">
                  <a:moveTo>
                    <a:pt x="64" y="1"/>
                  </a:moveTo>
                  <a:cubicBezTo>
                    <a:pt x="52" y="1"/>
                    <a:pt x="41" y="6"/>
                    <a:pt x="35" y="20"/>
                  </a:cubicBezTo>
                  <a:cubicBezTo>
                    <a:pt x="35" y="31"/>
                    <a:pt x="23" y="42"/>
                    <a:pt x="12" y="53"/>
                  </a:cubicBezTo>
                  <a:cubicBezTo>
                    <a:pt x="0" y="76"/>
                    <a:pt x="0" y="110"/>
                    <a:pt x="12" y="133"/>
                  </a:cubicBezTo>
                  <a:cubicBezTo>
                    <a:pt x="21" y="164"/>
                    <a:pt x="44" y="178"/>
                    <a:pt x="68" y="178"/>
                  </a:cubicBezTo>
                  <a:cubicBezTo>
                    <a:pt x="105" y="178"/>
                    <a:pt x="143" y="146"/>
                    <a:pt x="136" y="99"/>
                  </a:cubicBezTo>
                  <a:cubicBezTo>
                    <a:pt x="125" y="76"/>
                    <a:pt x="125" y="65"/>
                    <a:pt x="114" y="42"/>
                  </a:cubicBezTo>
                  <a:cubicBezTo>
                    <a:pt x="103" y="31"/>
                    <a:pt x="103" y="20"/>
                    <a:pt x="91" y="8"/>
                  </a:cubicBezTo>
                  <a:cubicBezTo>
                    <a:pt x="82" y="4"/>
                    <a:pt x="72" y="1"/>
                    <a:pt x="64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9"/>
            <p:cNvSpPr/>
            <p:nvPr/>
          </p:nvSpPr>
          <p:spPr>
            <a:xfrm>
              <a:off x="8823049" y="2533889"/>
              <a:ext cx="6246" cy="7941"/>
            </a:xfrm>
            <a:custGeom>
              <a:avLst/>
              <a:gdLst/>
              <a:ahLst/>
              <a:cxnLst/>
              <a:rect l="l" t="t" r="r" b="b"/>
              <a:pathLst>
                <a:path w="140" h="178" extrusionOk="0">
                  <a:moveTo>
                    <a:pt x="61" y="1"/>
                  </a:moveTo>
                  <a:cubicBezTo>
                    <a:pt x="52" y="1"/>
                    <a:pt x="41" y="6"/>
                    <a:pt x="35" y="19"/>
                  </a:cubicBezTo>
                  <a:cubicBezTo>
                    <a:pt x="35" y="31"/>
                    <a:pt x="23" y="42"/>
                    <a:pt x="12" y="54"/>
                  </a:cubicBezTo>
                  <a:cubicBezTo>
                    <a:pt x="1" y="76"/>
                    <a:pt x="1" y="110"/>
                    <a:pt x="12" y="133"/>
                  </a:cubicBezTo>
                  <a:cubicBezTo>
                    <a:pt x="17" y="164"/>
                    <a:pt x="39" y="178"/>
                    <a:pt x="63" y="178"/>
                  </a:cubicBezTo>
                  <a:cubicBezTo>
                    <a:pt x="99" y="178"/>
                    <a:pt x="139" y="146"/>
                    <a:pt x="125" y="99"/>
                  </a:cubicBezTo>
                  <a:cubicBezTo>
                    <a:pt x="125" y="76"/>
                    <a:pt x="125" y="65"/>
                    <a:pt x="114" y="42"/>
                  </a:cubicBezTo>
                  <a:lnTo>
                    <a:pt x="80" y="9"/>
                  </a:lnTo>
                  <a:cubicBezTo>
                    <a:pt x="75" y="4"/>
                    <a:pt x="68" y="1"/>
                    <a:pt x="61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9"/>
            <p:cNvSpPr/>
            <p:nvPr/>
          </p:nvSpPr>
          <p:spPr>
            <a:xfrm>
              <a:off x="8797529" y="2527955"/>
              <a:ext cx="7941" cy="12403"/>
            </a:xfrm>
            <a:custGeom>
              <a:avLst/>
              <a:gdLst/>
              <a:ahLst/>
              <a:cxnLst/>
              <a:rect l="l" t="t" r="r" b="b"/>
              <a:pathLst>
                <a:path w="178" h="278" extrusionOk="0">
                  <a:moveTo>
                    <a:pt x="41" y="0"/>
                  </a:moveTo>
                  <a:cubicBezTo>
                    <a:pt x="22" y="0"/>
                    <a:pt x="0" y="17"/>
                    <a:pt x="7" y="39"/>
                  </a:cubicBezTo>
                  <a:cubicBezTo>
                    <a:pt x="42" y="119"/>
                    <a:pt x="87" y="198"/>
                    <a:pt x="120" y="277"/>
                  </a:cubicBezTo>
                  <a:lnTo>
                    <a:pt x="177" y="277"/>
                  </a:lnTo>
                  <a:cubicBezTo>
                    <a:pt x="143" y="187"/>
                    <a:pt x="98" y="107"/>
                    <a:pt x="64" y="17"/>
                  </a:cubicBezTo>
                  <a:cubicBezTo>
                    <a:pt x="60" y="5"/>
                    <a:pt x="51" y="0"/>
                    <a:pt x="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9"/>
            <p:cNvSpPr/>
            <p:nvPr/>
          </p:nvSpPr>
          <p:spPr>
            <a:xfrm>
              <a:off x="8802079" y="2525323"/>
              <a:ext cx="9905" cy="14500"/>
            </a:xfrm>
            <a:custGeom>
              <a:avLst/>
              <a:gdLst/>
              <a:ahLst/>
              <a:cxnLst/>
              <a:rect l="l" t="t" r="r" b="b"/>
              <a:pathLst>
                <a:path w="222" h="325" extrusionOk="0">
                  <a:moveTo>
                    <a:pt x="36" y="1"/>
                  </a:moveTo>
                  <a:cubicBezTo>
                    <a:pt x="18" y="1"/>
                    <a:pt x="1" y="27"/>
                    <a:pt x="18" y="53"/>
                  </a:cubicBezTo>
                  <a:cubicBezTo>
                    <a:pt x="75" y="133"/>
                    <a:pt x="121" y="234"/>
                    <a:pt x="166" y="325"/>
                  </a:cubicBezTo>
                  <a:lnTo>
                    <a:pt x="222" y="325"/>
                  </a:lnTo>
                  <a:cubicBezTo>
                    <a:pt x="177" y="211"/>
                    <a:pt x="131" y="110"/>
                    <a:pt x="53" y="8"/>
                  </a:cubicBezTo>
                  <a:cubicBezTo>
                    <a:pt x="48" y="3"/>
                    <a:pt x="42" y="1"/>
                    <a:pt x="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9"/>
            <p:cNvSpPr/>
            <p:nvPr/>
          </p:nvSpPr>
          <p:spPr>
            <a:xfrm>
              <a:off x="8791595" y="2511849"/>
              <a:ext cx="10306" cy="9191"/>
            </a:xfrm>
            <a:custGeom>
              <a:avLst/>
              <a:gdLst/>
              <a:ahLst/>
              <a:cxnLst/>
              <a:rect l="l" t="t" r="r" b="b"/>
              <a:pathLst>
                <a:path w="231" h="206" extrusionOk="0">
                  <a:moveTo>
                    <a:pt x="62" y="16"/>
                  </a:moveTo>
                  <a:cubicBezTo>
                    <a:pt x="95" y="16"/>
                    <a:pt x="129" y="73"/>
                    <a:pt x="152" y="84"/>
                  </a:cubicBezTo>
                  <a:cubicBezTo>
                    <a:pt x="169" y="109"/>
                    <a:pt x="191" y="140"/>
                    <a:pt x="198" y="168"/>
                  </a:cubicBezTo>
                  <a:lnTo>
                    <a:pt x="198" y="168"/>
                  </a:lnTo>
                  <a:cubicBezTo>
                    <a:pt x="171" y="156"/>
                    <a:pt x="147" y="124"/>
                    <a:pt x="129" y="106"/>
                  </a:cubicBezTo>
                  <a:cubicBezTo>
                    <a:pt x="118" y="106"/>
                    <a:pt x="50" y="28"/>
                    <a:pt x="62" y="16"/>
                  </a:cubicBezTo>
                  <a:close/>
                  <a:moveTo>
                    <a:pt x="65" y="0"/>
                  </a:moveTo>
                  <a:cubicBezTo>
                    <a:pt x="60" y="0"/>
                    <a:pt x="55" y="2"/>
                    <a:pt x="50" y="5"/>
                  </a:cubicBezTo>
                  <a:cubicBezTo>
                    <a:pt x="0" y="35"/>
                    <a:pt x="135" y="161"/>
                    <a:pt x="199" y="191"/>
                  </a:cubicBezTo>
                  <a:lnTo>
                    <a:pt x="199" y="191"/>
                  </a:lnTo>
                  <a:cubicBezTo>
                    <a:pt x="198" y="193"/>
                    <a:pt x="198" y="195"/>
                    <a:pt x="197" y="197"/>
                  </a:cubicBezTo>
                  <a:cubicBezTo>
                    <a:pt x="197" y="203"/>
                    <a:pt x="203" y="206"/>
                    <a:pt x="209" y="206"/>
                  </a:cubicBezTo>
                  <a:cubicBezTo>
                    <a:pt x="214" y="206"/>
                    <a:pt x="220" y="203"/>
                    <a:pt x="220" y="197"/>
                  </a:cubicBezTo>
                  <a:cubicBezTo>
                    <a:pt x="230" y="197"/>
                    <a:pt x="231" y="176"/>
                    <a:pt x="221" y="174"/>
                  </a:cubicBezTo>
                  <a:lnTo>
                    <a:pt x="221" y="174"/>
                  </a:lnTo>
                  <a:cubicBezTo>
                    <a:pt x="216" y="137"/>
                    <a:pt x="182" y="101"/>
                    <a:pt x="163" y="73"/>
                  </a:cubicBezTo>
                  <a:cubicBezTo>
                    <a:pt x="143" y="53"/>
                    <a:pt x="99" y="0"/>
                    <a:pt x="65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9"/>
            <p:cNvSpPr/>
            <p:nvPr/>
          </p:nvSpPr>
          <p:spPr>
            <a:xfrm>
              <a:off x="8799670" y="2510510"/>
              <a:ext cx="3792" cy="9503"/>
            </a:xfrm>
            <a:custGeom>
              <a:avLst/>
              <a:gdLst/>
              <a:ahLst/>
              <a:cxnLst/>
              <a:rect l="l" t="t" r="r" b="b"/>
              <a:pathLst>
                <a:path w="85" h="213" extrusionOk="0">
                  <a:moveTo>
                    <a:pt x="43" y="24"/>
                  </a:moveTo>
                  <a:cubicBezTo>
                    <a:pt x="56" y="63"/>
                    <a:pt x="59" y="106"/>
                    <a:pt x="52" y="147"/>
                  </a:cubicBezTo>
                  <a:lnTo>
                    <a:pt x="52" y="147"/>
                  </a:lnTo>
                  <a:cubicBezTo>
                    <a:pt x="51" y="139"/>
                    <a:pt x="50" y="132"/>
                    <a:pt x="50" y="125"/>
                  </a:cubicBezTo>
                  <a:cubicBezTo>
                    <a:pt x="40" y="95"/>
                    <a:pt x="30" y="56"/>
                    <a:pt x="43" y="24"/>
                  </a:cubicBezTo>
                  <a:close/>
                  <a:moveTo>
                    <a:pt x="39" y="1"/>
                  </a:moveTo>
                  <a:cubicBezTo>
                    <a:pt x="0" y="39"/>
                    <a:pt x="28" y="128"/>
                    <a:pt x="43" y="181"/>
                  </a:cubicBezTo>
                  <a:lnTo>
                    <a:pt x="43" y="181"/>
                  </a:lnTo>
                  <a:cubicBezTo>
                    <a:pt x="42" y="185"/>
                    <a:pt x="40" y="189"/>
                    <a:pt x="39" y="193"/>
                  </a:cubicBezTo>
                  <a:cubicBezTo>
                    <a:pt x="39" y="198"/>
                    <a:pt x="44" y="201"/>
                    <a:pt x="49" y="201"/>
                  </a:cubicBezTo>
                  <a:lnTo>
                    <a:pt x="49" y="201"/>
                  </a:lnTo>
                  <a:cubicBezTo>
                    <a:pt x="49" y="202"/>
                    <a:pt x="49" y="203"/>
                    <a:pt x="50" y="204"/>
                  </a:cubicBezTo>
                  <a:cubicBezTo>
                    <a:pt x="50" y="210"/>
                    <a:pt x="55" y="213"/>
                    <a:pt x="60" y="213"/>
                  </a:cubicBezTo>
                  <a:cubicBezTo>
                    <a:pt x="64" y="213"/>
                    <a:pt x="67" y="210"/>
                    <a:pt x="61" y="204"/>
                  </a:cubicBezTo>
                  <a:cubicBezTo>
                    <a:pt x="61" y="202"/>
                    <a:pt x="61" y="199"/>
                    <a:pt x="61" y="196"/>
                  </a:cubicBezTo>
                  <a:lnTo>
                    <a:pt x="61" y="196"/>
                  </a:lnTo>
                  <a:cubicBezTo>
                    <a:pt x="61" y="195"/>
                    <a:pt x="61" y="194"/>
                    <a:pt x="61" y="193"/>
                  </a:cubicBezTo>
                  <a:cubicBezTo>
                    <a:pt x="72" y="136"/>
                    <a:pt x="84" y="58"/>
                    <a:pt x="50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9"/>
            <p:cNvSpPr/>
            <p:nvPr/>
          </p:nvSpPr>
          <p:spPr>
            <a:xfrm>
              <a:off x="8879576" y="2183435"/>
              <a:ext cx="118096" cy="160614"/>
            </a:xfrm>
            <a:custGeom>
              <a:avLst/>
              <a:gdLst/>
              <a:ahLst/>
              <a:cxnLst/>
              <a:rect l="l" t="t" r="r" b="b"/>
              <a:pathLst>
                <a:path w="2647" h="3600" extrusionOk="0">
                  <a:moveTo>
                    <a:pt x="1360" y="0"/>
                  </a:moveTo>
                  <a:cubicBezTo>
                    <a:pt x="919" y="0"/>
                    <a:pt x="466" y="148"/>
                    <a:pt x="407" y="355"/>
                  </a:cubicBezTo>
                  <a:cubicBezTo>
                    <a:pt x="339" y="581"/>
                    <a:pt x="125" y="2220"/>
                    <a:pt x="0" y="3159"/>
                  </a:cubicBezTo>
                  <a:cubicBezTo>
                    <a:pt x="487" y="3215"/>
                    <a:pt x="2330" y="3521"/>
                    <a:pt x="2624" y="3600"/>
                  </a:cubicBezTo>
                  <a:cubicBezTo>
                    <a:pt x="2635" y="2786"/>
                    <a:pt x="2646" y="988"/>
                    <a:pt x="2160" y="287"/>
                  </a:cubicBezTo>
                  <a:cubicBezTo>
                    <a:pt x="2015" y="84"/>
                    <a:pt x="1691" y="0"/>
                    <a:pt x="13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9"/>
            <p:cNvSpPr/>
            <p:nvPr/>
          </p:nvSpPr>
          <p:spPr>
            <a:xfrm>
              <a:off x="8934052" y="2186602"/>
              <a:ext cx="63621" cy="157446"/>
            </a:xfrm>
            <a:custGeom>
              <a:avLst/>
              <a:gdLst/>
              <a:ahLst/>
              <a:cxnLst/>
              <a:rect l="l" t="t" r="r" b="b"/>
              <a:pathLst>
                <a:path w="1426" h="3529" extrusionOk="0">
                  <a:moveTo>
                    <a:pt x="623" y="1"/>
                  </a:moveTo>
                  <a:cubicBezTo>
                    <a:pt x="815" y="849"/>
                    <a:pt x="1018" y="1799"/>
                    <a:pt x="600" y="2591"/>
                  </a:cubicBezTo>
                  <a:cubicBezTo>
                    <a:pt x="453" y="2873"/>
                    <a:pt x="238" y="3099"/>
                    <a:pt x="0" y="3269"/>
                  </a:cubicBezTo>
                  <a:cubicBezTo>
                    <a:pt x="623" y="3371"/>
                    <a:pt x="1244" y="3484"/>
                    <a:pt x="1403" y="3529"/>
                  </a:cubicBezTo>
                  <a:cubicBezTo>
                    <a:pt x="1414" y="2715"/>
                    <a:pt x="1425" y="917"/>
                    <a:pt x="939" y="216"/>
                  </a:cubicBezTo>
                  <a:cubicBezTo>
                    <a:pt x="872" y="126"/>
                    <a:pt x="759" y="46"/>
                    <a:pt x="623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9"/>
            <p:cNvSpPr/>
            <p:nvPr/>
          </p:nvSpPr>
          <p:spPr>
            <a:xfrm>
              <a:off x="8901483" y="2154836"/>
              <a:ext cx="55323" cy="53092"/>
            </a:xfrm>
            <a:custGeom>
              <a:avLst/>
              <a:gdLst/>
              <a:ahLst/>
              <a:cxnLst/>
              <a:rect l="l" t="t" r="r" b="b"/>
              <a:pathLst>
                <a:path w="1240" h="1190" extrusionOk="0">
                  <a:moveTo>
                    <a:pt x="791" y="0"/>
                  </a:moveTo>
                  <a:cubicBezTo>
                    <a:pt x="479" y="0"/>
                    <a:pt x="86" y="147"/>
                    <a:pt x="86" y="147"/>
                  </a:cubicBezTo>
                  <a:cubicBezTo>
                    <a:pt x="86" y="147"/>
                    <a:pt x="0" y="1190"/>
                    <a:pt x="571" y="1190"/>
                  </a:cubicBezTo>
                  <a:cubicBezTo>
                    <a:pt x="586" y="1190"/>
                    <a:pt x="602" y="1189"/>
                    <a:pt x="617" y="1188"/>
                  </a:cubicBezTo>
                  <a:cubicBezTo>
                    <a:pt x="1240" y="1142"/>
                    <a:pt x="1240" y="668"/>
                    <a:pt x="1160" y="215"/>
                  </a:cubicBezTo>
                  <a:cubicBezTo>
                    <a:pt x="1131" y="52"/>
                    <a:pt x="975" y="0"/>
                    <a:pt x="791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9"/>
            <p:cNvSpPr/>
            <p:nvPr/>
          </p:nvSpPr>
          <p:spPr>
            <a:xfrm>
              <a:off x="8777630" y="1914894"/>
              <a:ext cx="298251" cy="271081"/>
            </a:xfrm>
            <a:custGeom>
              <a:avLst/>
              <a:gdLst/>
              <a:ahLst/>
              <a:cxnLst/>
              <a:rect l="l" t="t" r="r" b="b"/>
              <a:pathLst>
                <a:path w="6685" h="6076" extrusionOk="0">
                  <a:moveTo>
                    <a:pt x="3381" y="1"/>
                  </a:moveTo>
                  <a:cubicBezTo>
                    <a:pt x="3266" y="1"/>
                    <a:pt x="3149" y="7"/>
                    <a:pt x="3031" y="19"/>
                  </a:cubicBezTo>
                  <a:cubicBezTo>
                    <a:pt x="1279" y="200"/>
                    <a:pt x="1" y="1692"/>
                    <a:pt x="171" y="3366"/>
                  </a:cubicBezTo>
                  <a:cubicBezTo>
                    <a:pt x="329" y="4927"/>
                    <a:pt x="1698" y="6075"/>
                    <a:pt x="3304" y="6075"/>
                  </a:cubicBezTo>
                  <a:cubicBezTo>
                    <a:pt x="3420" y="6075"/>
                    <a:pt x="3536" y="6069"/>
                    <a:pt x="3654" y="6057"/>
                  </a:cubicBezTo>
                  <a:cubicBezTo>
                    <a:pt x="5406" y="5876"/>
                    <a:pt x="6684" y="4384"/>
                    <a:pt x="6514" y="2710"/>
                  </a:cubicBezTo>
                  <a:cubicBezTo>
                    <a:pt x="6357" y="1149"/>
                    <a:pt x="4988" y="1"/>
                    <a:pt x="3381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9"/>
            <p:cNvSpPr/>
            <p:nvPr/>
          </p:nvSpPr>
          <p:spPr>
            <a:xfrm>
              <a:off x="8788249" y="1910254"/>
              <a:ext cx="317882" cy="360132"/>
            </a:xfrm>
            <a:custGeom>
              <a:avLst/>
              <a:gdLst/>
              <a:ahLst/>
              <a:cxnLst/>
              <a:rect l="l" t="t" r="r" b="b"/>
              <a:pathLst>
                <a:path w="7125" h="8072" extrusionOk="0">
                  <a:moveTo>
                    <a:pt x="3204" y="1"/>
                  </a:moveTo>
                  <a:cubicBezTo>
                    <a:pt x="2998" y="1"/>
                    <a:pt x="2873" y="20"/>
                    <a:pt x="2873" y="20"/>
                  </a:cubicBezTo>
                  <a:cubicBezTo>
                    <a:pt x="396" y="32"/>
                    <a:pt x="1" y="2452"/>
                    <a:pt x="1" y="2452"/>
                  </a:cubicBezTo>
                  <a:cubicBezTo>
                    <a:pt x="1753" y="2079"/>
                    <a:pt x="2861" y="812"/>
                    <a:pt x="2861" y="812"/>
                  </a:cubicBezTo>
                  <a:cubicBezTo>
                    <a:pt x="3665" y="1796"/>
                    <a:pt x="5519" y="2531"/>
                    <a:pt x="5519" y="2531"/>
                  </a:cubicBezTo>
                  <a:cubicBezTo>
                    <a:pt x="5892" y="4262"/>
                    <a:pt x="5949" y="8072"/>
                    <a:pt x="5949" y="8072"/>
                  </a:cubicBezTo>
                  <a:cubicBezTo>
                    <a:pt x="7125" y="6252"/>
                    <a:pt x="6560" y="2079"/>
                    <a:pt x="5813" y="1208"/>
                  </a:cubicBezTo>
                  <a:cubicBezTo>
                    <a:pt x="4907" y="145"/>
                    <a:pt x="3760" y="1"/>
                    <a:pt x="3204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9"/>
            <p:cNvSpPr/>
            <p:nvPr/>
          </p:nvSpPr>
          <p:spPr>
            <a:xfrm>
              <a:off x="8953727" y="1916188"/>
              <a:ext cx="138307" cy="323771"/>
            </a:xfrm>
            <a:custGeom>
              <a:avLst/>
              <a:gdLst/>
              <a:ahLst/>
              <a:cxnLst/>
              <a:rect l="l" t="t" r="r" b="b"/>
              <a:pathLst>
                <a:path w="3100" h="7257" extrusionOk="0">
                  <a:moveTo>
                    <a:pt x="12" y="1"/>
                  </a:moveTo>
                  <a:cubicBezTo>
                    <a:pt x="1" y="1"/>
                    <a:pt x="1" y="23"/>
                    <a:pt x="12" y="35"/>
                  </a:cubicBezTo>
                  <a:cubicBezTo>
                    <a:pt x="1165" y="487"/>
                    <a:pt x="2002" y="1392"/>
                    <a:pt x="2432" y="2568"/>
                  </a:cubicBezTo>
                  <a:cubicBezTo>
                    <a:pt x="2715" y="3348"/>
                    <a:pt x="2703" y="4196"/>
                    <a:pt x="2647" y="5011"/>
                  </a:cubicBezTo>
                  <a:cubicBezTo>
                    <a:pt x="2590" y="5768"/>
                    <a:pt x="2500" y="6503"/>
                    <a:pt x="2330" y="7238"/>
                  </a:cubicBezTo>
                  <a:cubicBezTo>
                    <a:pt x="2330" y="7251"/>
                    <a:pt x="2338" y="7257"/>
                    <a:pt x="2347" y="7257"/>
                  </a:cubicBezTo>
                  <a:cubicBezTo>
                    <a:pt x="2353" y="7257"/>
                    <a:pt x="2359" y="7254"/>
                    <a:pt x="2364" y="7250"/>
                  </a:cubicBezTo>
                  <a:cubicBezTo>
                    <a:pt x="2861" y="5780"/>
                    <a:pt x="3099" y="3913"/>
                    <a:pt x="2545" y="2432"/>
                  </a:cubicBezTo>
                  <a:cubicBezTo>
                    <a:pt x="2330" y="1867"/>
                    <a:pt x="1969" y="1324"/>
                    <a:pt x="1550" y="883"/>
                  </a:cubicBezTo>
                  <a:cubicBezTo>
                    <a:pt x="1154" y="476"/>
                    <a:pt x="612" y="12"/>
                    <a:pt x="12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9"/>
            <p:cNvSpPr/>
            <p:nvPr/>
          </p:nvSpPr>
          <p:spPr>
            <a:xfrm>
              <a:off x="9045546" y="2021302"/>
              <a:ext cx="23735" cy="213929"/>
            </a:xfrm>
            <a:custGeom>
              <a:avLst/>
              <a:gdLst/>
              <a:ahLst/>
              <a:cxnLst/>
              <a:rect l="l" t="t" r="r" b="b"/>
              <a:pathLst>
                <a:path w="532" h="4795" extrusionOk="0">
                  <a:moveTo>
                    <a:pt x="15" y="1"/>
                  </a:moveTo>
                  <a:cubicBezTo>
                    <a:pt x="9" y="1"/>
                    <a:pt x="1" y="6"/>
                    <a:pt x="1" y="19"/>
                  </a:cubicBezTo>
                  <a:cubicBezTo>
                    <a:pt x="170" y="1602"/>
                    <a:pt x="272" y="3175"/>
                    <a:pt x="238" y="4769"/>
                  </a:cubicBezTo>
                  <a:cubicBezTo>
                    <a:pt x="238" y="4786"/>
                    <a:pt x="249" y="4795"/>
                    <a:pt x="261" y="4795"/>
                  </a:cubicBezTo>
                  <a:cubicBezTo>
                    <a:pt x="272" y="4795"/>
                    <a:pt x="283" y="4786"/>
                    <a:pt x="283" y="4769"/>
                  </a:cubicBezTo>
                  <a:cubicBezTo>
                    <a:pt x="532" y="3197"/>
                    <a:pt x="318" y="1569"/>
                    <a:pt x="24" y="8"/>
                  </a:cubicBezTo>
                  <a:cubicBezTo>
                    <a:pt x="24" y="4"/>
                    <a:pt x="20" y="1"/>
                    <a:pt x="15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9"/>
            <p:cNvSpPr/>
            <p:nvPr/>
          </p:nvSpPr>
          <p:spPr>
            <a:xfrm>
              <a:off x="8799849" y="1928993"/>
              <a:ext cx="115374" cy="76024"/>
            </a:xfrm>
            <a:custGeom>
              <a:avLst/>
              <a:gdLst/>
              <a:ahLst/>
              <a:cxnLst/>
              <a:rect l="l" t="t" r="r" b="b"/>
              <a:pathLst>
                <a:path w="2586" h="1704" extrusionOk="0">
                  <a:moveTo>
                    <a:pt x="2535" y="0"/>
                  </a:moveTo>
                  <a:cubicBezTo>
                    <a:pt x="2527" y="0"/>
                    <a:pt x="2519" y="3"/>
                    <a:pt x="2511" y="8"/>
                  </a:cubicBezTo>
                  <a:cubicBezTo>
                    <a:pt x="1765" y="743"/>
                    <a:pt x="996" y="1308"/>
                    <a:pt x="0" y="1681"/>
                  </a:cubicBezTo>
                  <a:cubicBezTo>
                    <a:pt x="0" y="1681"/>
                    <a:pt x="0" y="1704"/>
                    <a:pt x="12" y="1704"/>
                  </a:cubicBezTo>
                  <a:cubicBezTo>
                    <a:pt x="1007" y="1546"/>
                    <a:pt x="2002" y="890"/>
                    <a:pt x="2568" y="53"/>
                  </a:cubicBezTo>
                  <a:cubicBezTo>
                    <a:pt x="2585" y="27"/>
                    <a:pt x="2562" y="0"/>
                    <a:pt x="2535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9"/>
            <p:cNvSpPr/>
            <p:nvPr/>
          </p:nvSpPr>
          <p:spPr>
            <a:xfrm>
              <a:off x="8807433" y="1984807"/>
              <a:ext cx="535" cy="45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" y="0"/>
                  </a:moveTo>
                  <a:cubicBezTo>
                    <a:pt x="11" y="0"/>
                    <a:pt x="11" y="0"/>
                    <a:pt x="1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9"/>
            <p:cNvSpPr/>
            <p:nvPr/>
          </p:nvSpPr>
          <p:spPr>
            <a:xfrm>
              <a:off x="8818676" y="1919133"/>
              <a:ext cx="92710" cy="46489"/>
            </a:xfrm>
            <a:custGeom>
              <a:avLst/>
              <a:gdLst/>
              <a:ahLst/>
              <a:cxnLst/>
              <a:rect l="l" t="t" r="r" b="b"/>
              <a:pathLst>
                <a:path w="2078" h="1042" extrusionOk="0">
                  <a:moveTo>
                    <a:pt x="1636" y="1"/>
                  </a:moveTo>
                  <a:cubicBezTo>
                    <a:pt x="988" y="1"/>
                    <a:pt x="365" y="521"/>
                    <a:pt x="8" y="1009"/>
                  </a:cubicBezTo>
                  <a:cubicBezTo>
                    <a:pt x="0" y="1025"/>
                    <a:pt x="10" y="1041"/>
                    <a:pt x="19" y="1041"/>
                  </a:cubicBezTo>
                  <a:cubicBezTo>
                    <a:pt x="23" y="1041"/>
                    <a:pt x="28" y="1039"/>
                    <a:pt x="31" y="1032"/>
                  </a:cubicBezTo>
                  <a:cubicBezTo>
                    <a:pt x="302" y="771"/>
                    <a:pt x="596" y="534"/>
                    <a:pt x="935" y="364"/>
                  </a:cubicBezTo>
                  <a:cubicBezTo>
                    <a:pt x="1286" y="183"/>
                    <a:pt x="1648" y="206"/>
                    <a:pt x="2021" y="161"/>
                  </a:cubicBezTo>
                  <a:cubicBezTo>
                    <a:pt x="2066" y="150"/>
                    <a:pt x="2078" y="93"/>
                    <a:pt x="2033" y="70"/>
                  </a:cubicBezTo>
                  <a:cubicBezTo>
                    <a:pt x="1901" y="23"/>
                    <a:pt x="1768" y="1"/>
                    <a:pt x="1636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9"/>
            <p:cNvSpPr/>
            <p:nvPr/>
          </p:nvSpPr>
          <p:spPr>
            <a:xfrm>
              <a:off x="8822201" y="1933365"/>
              <a:ext cx="77095" cy="52646"/>
            </a:xfrm>
            <a:custGeom>
              <a:avLst/>
              <a:gdLst/>
              <a:ahLst/>
              <a:cxnLst/>
              <a:rect l="l" t="t" r="r" b="b"/>
              <a:pathLst>
                <a:path w="1728" h="1180" extrusionOk="0">
                  <a:moveTo>
                    <a:pt x="1716" y="0"/>
                  </a:moveTo>
                  <a:cubicBezTo>
                    <a:pt x="1060" y="113"/>
                    <a:pt x="291" y="509"/>
                    <a:pt x="9" y="1131"/>
                  </a:cubicBezTo>
                  <a:cubicBezTo>
                    <a:pt x="0" y="1155"/>
                    <a:pt x="15" y="1179"/>
                    <a:pt x="33" y="1179"/>
                  </a:cubicBezTo>
                  <a:cubicBezTo>
                    <a:pt x="40" y="1179"/>
                    <a:pt x="47" y="1175"/>
                    <a:pt x="54" y="1165"/>
                  </a:cubicBezTo>
                  <a:cubicBezTo>
                    <a:pt x="484" y="577"/>
                    <a:pt x="1162" y="419"/>
                    <a:pt x="1728" y="23"/>
                  </a:cubicBezTo>
                  <a:cubicBezTo>
                    <a:pt x="1728" y="12"/>
                    <a:pt x="1728" y="0"/>
                    <a:pt x="1716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9"/>
            <p:cNvSpPr/>
            <p:nvPr/>
          </p:nvSpPr>
          <p:spPr>
            <a:xfrm>
              <a:off x="8922095" y="1927878"/>
              <a:ext cx="113411" cy="81199"/>
            </a:xfrm>
            <a:custGeom>
              <a:avLst/>
              <a:gdLst/>
              <a:ahLst/>
              <a:cxnLst/>
              <a:rect l="l" t="t" r="r" b="b"/>
              <a:pathLst>
                <a:path w="2542" h="1820" extrusionOk="0">
                  <a:moveTo>
                    <a:pt x="19" y="0"/>
                  </a:moveTo>
                  <a:cubicBezTo>
                    <a:pt x="9" y="0"/>
                    <a:pt x="1" y="14"/>
                    <a:pt x="9" y="22"/>
                  </a:cubicBezTo>
                  <a:cubicBezTo>
                    <a:pt x="404" y="994"/>
                    <a:pt x="1456" y="1706"/>
                    <a:pt x="2485" y="1819"/>
                  </a:cubicBezTo>
                  <a:cubicBezTo>
                    <a:pt x="2519" y="1819"/>
                    <a:pt x="2542" y="1763"/>
                    <a:pt x="2507" y="1741"/>
                  </a:cubicBezTo>
                  <a:cubicBezTo>
                    <a:pt x="2010" y="1571"/>
                    <a:pt x="1535" y="1356"/>
                    <a:pt x="1105" y="1050"/>
                  </a:cubicBezTo>
                  <a:cubicBezTo>
                    <a:pt x="698" y="745"/>
                    <a:pt x="393" y="349"/>
                    <a:pt x="31" y="10"/>
                  </a:cubicBezTo>
                  <a:cubicBezTo>
                    <a:pt x="28" y="3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9"/>
            <p:cNvSpPr/>
            <p:nvPr/>
          </p:nvSpPr>
          <p:spPr>
            <a:xfrm>
              <a:off x="8934052" y="1926271"/>
              <a:ext cx="90747" cy="68707"/>
            </a:xfrm>
            <a:custGeom>
              <a:avLst/>
              <a:gdLst/>
              <a:ahLst/>
              <a:cxnLst/>
              <a:rect l="l" t="t" r="r" b="b"/>
              <a:pathLst>
                <a:path w="2034" h="1540" extrusionOk="0">
                  <a:moveTo>
                    <a:pt x="23" y="1"/>
                  </a:moveTo>
                  <a:cubicBezTo>
                    <a:pt x="12" y="1"/>
                    <a:pt x="0" y="23"/>
                    <a:pt x="12" y="23"/>
                  </a:cubicBezTo>
                  <a:cubicBezTo>
                    <a:pt x="397" y="216"/>
                    <a:pt x="769" y="420"/>
                    <a:pt x="1120" y="679"/>
                  </a:cubicBezTo>
                  <a:cubicBezTo>
                    <a:pt x="1437" y="928"/>
                    <a:pt x="1641" y="1279"/>
                    <a:pt x="1945" y="1528"/>
                  </a:cubicBezTo>
                  <a:cubicBezTo>
                    <a:pt x="1956" y="1536"/>
                    <a:pt x="1967" y="1539"/>
                    <a:pt x="1977" y="1539"/>
                  </a:cubicBezTo>
                  <a:cubicBezTo>
                    <a:pt x="2009" y="1539"/>
                    <a:pt x="2033" y="1505"/>
                    <a:pt x="2025" y="1471"/>
                  </a:cubicBezTo>
                  <a:cubicBezTo>
                    <a:pt x="1900" y="1098"/>
                    <a:pt x="1527" y="792"/>
                    <a:pt x="1222" y="544"/>
                  </a:cubicBezTo>
                  <a:cubicBezTo>
                    <a:pt x="872" y="272"/>
                    <a:pt x="465" y="80"/>
                    <a:pt x="23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9"/>
            <p:cNvSpPr/>
            <p:nvPr/>
          </p:nvSpPr>
          <p:spPr>
            <a:xfrm>
              <a:off x="9038987" y="2057441"/>
              <a:ext cx="67547" cy="61033"/>
            </a:xfrm>
            <a:custGeom>
              <a:avLst/>
              <a:gdLst/>
              <a:ahLst/>
              <a:cxnLst/>
              <a:rect l="l" t="t" r="r" b="b"/>
              <a:pathLst>
                <a:path w="1514" h="1368" extrusionOk="0">
                  <a:moveTo>
                    <a:pt x="823" y="0"/>
                  </a:moveTo>
                  <a:cubicBezTo>
                    <a:pt x="430" y="0"/>
                    <a:pt x="1" y="374"/>
                    <a:pt x="1" y="374"/>
                  </a:cubicBezTo>
                  <a:lnTo>
                    <a:pt x="58" y="1290"/>
                  </a:lnTo>
                  <a:cubicBezTo>
                    <a:pt x="192" y="1343"/>
                    <a:pt x="317" y="1367"/>
                    <a:pt x="433" y="1367"/>
                  </a:cubicBezTo>
                  <a:cubicBezTo>
                    <a:pt x="1175" y="1367"/>
                    <a:pt x="1513" y="397"/>
                    <a:pt x="1131" y="103"/>
                  </a:cubicBezTo>
                  <a:cubicBezTo>
                    <a:pt x="1038" y="29"/>
                    <a:pt x="932" y="0"/>
                    <a:pt x="823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9"/>
            <p:cNvSpPr/>
            <p:nvPr/>
          </p:nvSpPr>
          <p:spPr>
            <a:xfrm>
              <a:off x="9045903" y="2079436"/>
              <a:ext cx="39395" cy="33194"/>
            </a:xfrm>
            <a:custGeom>
              <a:avLst/>
              <a:gdLst/>
              <a:ahLst/>
              <a:cxnLst/>
              <a:rect l="l" t="t" r="r" b="b"/>
              <a:pathLst>
                <a:path w="883" h="744" extrusionOk="0">
                  <a:moveTo>
                    <a:pt x="230" y="334"/>
                  </a:moveTo>
                  <a:cubicBezTo>
                    <a:pt x="275" y="334"/>
                    <a:pt x="320" y="345"/>
                    <a:pt x="377" y="356"/>
                  </a:cubicBezTo>
                  <a:cubicBezTo>
                    <a:pt x="456" y="379"/>
                    <a:pt x="536" y="470"/>
                    <a:pt x="479" y="560"/>
                  </a:cubicBezTo>
                  <a:cubicBezTo>
                    <a:pt x="437" y="621"/>
                    <a:pt x="368" y="642"/>
                    <a:pt x="296" y="642"/>
                  </a:cubicBezTo>
                  <a:cubicBezTo>
                    <a:pt x="234" y="642"/>
                    <a:pt x="169" y="626"/>
                    <a:pt x="117" y="605"/>
                  </a:cubicBezTo>
                  <a:cubicBezTo>
                    <a:pt x="151" y="515"/>
                    <a:pt x="174" y="424"/>
                    <a:pt x="230" y="334"/>
                  </a:cubicBezTo>
                  <a:close/>
                  <a:moveTo>
                    <a:pt x="649" y="0"/>
                  </a:moveTo>
                  <a:cubicBezTo>
                    <a:pt x="306" y="0"/>
                    <a:pt x="1" y="298"/>
                    <a:pt x="38" y="673"/>
                  </a:cubicBezTo>
                  <a:cubicBezTo>
                    <a:pt x="38" y="686"/>
                    <a:pt x="50" y="692"/>
                    <a:pt x="61" y="692"/>
                  </a:cubicBezTo>
                  <a:cubicBezTo>
                    <a:pt x="70" y="692"/>
                    <a:pt x="79" y="689"/>
                    <a:pt x="83" y="684"/>
                  </a:cubicBezTo>
                  <a:cubicBezTo>
                    <a:pt x="147" y="720"/>
                    <a:pt x="236" y="744"/>
                    <a:pt x="321" y="744"/>
                  </a:cubicBezTo>
                  <a:cubicBezTo>
                    <a:pt x="450" y="744"/>
                    <a:pt x="572" y="691"/>
                    <a:pt x="592" y="548"/>
                  </a:cubicBezTo>
                  <a:cubicBezTo>
                    <a:pt x="604" y="447"/>
                    <a:pt x="558" y="334"/>
                    <a:pt x="468" y="289"/>
                  </a:cubicBezTo>
                  <a:cubicBezTo>
                    <a:pt x="434" y="277"/>
                    <a:pt x="400" y="272"/>
                    <a:pt x="366" y="272"/>
                  </a:cubicBezTo>
                  <a:cubicBezTo>
                    <a:pt x="332" y="272"/>
                    <a:pt x="298" y="277"/>
                    <a:pt x="264" y="289"/>
                  </a:cubicBezTo>
                  <a:cubicBezTo>
                    <a:pt x="264" y="277"/>
                    <a:pt x="275" y="277"/>
                    <a:pt x="275" y="266"/>
                  </a:cubicBezTo>
                  <a:cubicBezTo>
                    <a:pt x="411" y="130"/>
                    <a:pt x="581" y="69"/>
                    <a:pt x="763" y="69"/>
                  </a:cubicBezTo>
                  <a:cubicBezTo>
                    <a:pt x="793" y="69"/>
                    <a:pt x="822" y="70"/>
                    <a:pt x="852" y="73"/>
                  </a:cubicBezTo>
                  <a:cubicBezTo>
                    <a:pt x="856" y="75"/>
                    <a:pt x="859" y="76"/>
                    <a:pt x="861" y="76"/>
                  </a:cubicBezTo>
                  <a:cubicBezTo>
                    <a:pt x="877" y="76"/>
                    <a:pt x="883" y="49"/>
                    <a:pt x="863" y="40"/>
                  </a:cubicBezTo>
                  <a:cubicBezTo>
                    <a:pt x="792" y="13"/>
                    <a:pt x="720" y="0"/>
                    <a:pt x="649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9"/>
            <p:cNvSpPr/>
            <p:nvPr/>
          </p:nvSpPr>
          <p:spPr>
            <a:xfrm>
              <a:off x="8950515" y="2223946"/>
              <a:ext cx="116267" cy="137325"/>
            </a:xfrm>
            <a:custGeom>
              <a:avLst/>
              <a:gdLst/>
              <a:ahLst/>
              <a:cxnLst/>
              <a:rect l="l" t="t" r="r" b="b"/>
              <a:pathLst>
                <a:path w="2606" h="3078" extrusionOk="0">
                  <a:moveTo>
                    <a:pt x="1576" y="1"/>
                  </a:moveTo>
                  <a:lnTo>
                    <a:pt x="1034" y="691"/>
                  </a:lnTo>
                  <a:cubicBezTo>
                    <a:pt x="1034" y="691"/>
                    <a:pt x="1837" y="1584"/>
                    <a:pt x="1803" y="1652"/>
                  </a:cubicBezTo>
                  <a:cubicBezTo>
                    <a:pt x="1780" y="1719"/>
                    <a:pt x="864" y="2556"/>
                    <a:pt x="864" y="2556"/>
                  </a:cubicBezTo>
                  <a:cubicBezTo>
                    <a:pt x="731" y="2483"/>
                    <a:pt x="613" y="2455"/>
                    <a:pt x="510" y="2455"/>
                  </a:cubicBezTo>
                  <a:cubicBezTo>
                    <a:pt x="167" y="2455"/>
                    <a:pt x="1" y="2773"/>
                    <a:pt x="61" y="2817"/>
                  </a:cubicBezTo>
                  <a:cubicBezTo>
                    <a:pt x="141" y="2862"/>
                    <a:pt x="468" y="2817"/>
                    <a:pt x="627" y="3009"/>
                  </a:cubicBezTo>
                  <a:cubicBezTo>
                    <a:pt x="668" y="3059"/>
                    <a:pt x="716" y="3078"/>
                    <a:pt x="763" y="3078"/>
                  </a:cubicBezTo>
                  <a:cubicBezTo>
                    <a:pt x="898" y="3078"/>
                    <a:pt x="1034" y="2930"/>
                    <a:pt x="1034" y="2930"/>
                  </a:cubicBezTo>
                  <a:cubicBezTo>
                    <a:pt x="1034" y="2930"/>
                    <a:pt x="2606" y="2081"/>
                    <a:pt x="2561" y="1606"/>
                  </a:cubicBezTo>
                  <a:cubicBezTo>
                    <a:pt x="2526" y="1131"/>
                    <a:pt x="1576" y="1"/>
                    <a:pt x="1576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9"/>
            <p:cNvSpPr/>
            <p:nvPr/>
          </p:nvSpPr>
          <p:spPr>
            <a:xfrm>
              <a:off x="8996603" y="2223946"/>
              <a:ext cx="53047" cy="39395"/>
            </a:xfrm>
            <a:custGeom>
              <a:avLst/>
              <a:gdLst/>
              <a:ahLst/>
              <a:cxnLst/>
              <a:rect l="l" t="t" r="r" b="b"/>
              <a:pathLst>
                <a:path w="1189" h="883" extrusionOk="0">
                  <a:moveTo>
                    <a:pt x="543" y="1"/>
                  </a:moveTo>
                  <a:lnTo>
                    <a:pt x="1" y="691"/>
                  </a:lnTo>
                  <a:cubicBezTo>
                    <a:pt x="1" y="691"/>
                    <a:pt x="80" y="770"/>
                    <a:pt x="182" y="883"/>
                  </a:cubicBezTo>
                  <a:cubicBezTo>
                    <a:pt x="391" y="861"/>
                    <a:pt x="604" y="854"/>
                    <a:pt x="820" y="854"/>
                  </a:cubicBezTo>
                  <a:cubicBezTo>
                    <a:pt x="942" y="854"/>
                    <a:pt x="1065" y="856"/>
                    <a:pt x="1188" y="860"/>
                  </a:cubicBezTo>
                  <a:cubicBezTo>
                    <a:pt x="894" y="430"/>
                    <a:pt x="543" y="1"/>
                    <a:pt x="543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9"/>
            <p:cNvSpPr/>
            <p:nvPr/>
          </p:nvSpPr>
          <p:spPr>
            <a:xfrm>
              <a:off x="8954218" y="2339723"/>
              <a:ext cx="29134" cy="7183"/>
            </a:xfrm>
            <a:custGeom>
              <a:avLst/>
              <a:gdLst/>
              <a:ahLst/>
              <a:cxnLst/>
              <a:rect l="l" t="t" r="r" b="b"/>
              <a:pathLst>
                <a:path w="653" h="161" extrusionOk="0">
                  <a:moveTo>
                    <a:pt x="250" y="1"/>
                  </a:moveTo>
                  <a:cubicBezTo>
                    <a:pt x="167" y="1"/>
                    <a:pt x="83" y="17"/>
                    <a:pt x="1" y="52"/>
                  </a:cubicBezTo>
                  <a:lnTo>
                    <a:pt x="1" y="63"/>
                  </a:lnTo>
                  <a:cubicBezTo>
                    <a:pt x="55" y="60"/>
                    <a:pt x="109" y="58"/>
                    <a:pt x="162" y="58"/>
                  </a:cubicBezTo>
                  <a:cubicBezTo>
                    <a:pt x="318" y="58"/>
                    <a:pt x="468" y="78"/>
                    <a:pt x="611" y="154"/>
                  </a:cubicBezTo>
                  <a:cubicBezTo>
                    <a:pt x="616" y="158"/>
                    <a:pt x="620" y="160"/>
                    <a:pt x="624" y="160"/>
                  </a:cubicBezTo>
                  <a:cubicBezTo>
                    <a:pt x="641" y="160"/>
                    <a:pt x="652" y="129"/>
                    <a:pt x="634" y="120"/>
                  </a:cubicBezTo>
                  <a:cubicBezTo>
                    <a:pt x="516" y="43"/>
                    <a:pt x="384" y="1"/>
                    <a:pt x="250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9"/>
            <p:cNvSpPr/>
            <p:nvPr/>
          </p:nvSpPr>
          <p:spPr>
            <a:xfrm>
              <a:off x="8952746" y="2184193"/>
              <a:ext cx="90836" cy="79682"/>
            </a:xfrm>
            <a:custGeom>
              <a:avLst/>
              <a:gdLst/>
              <a:ahLst/>
              <a:cxnLst/>
              <a:rect l="l" t="t" r="r" b="b"/>
              <a:pathLst>
                <a:path w="2036" h="1786" extrusionOk="0">
                  <a:moveTo>
                    <a:pt x="657" y="0"/>
                  </a:moveTo>
                  <a:cubicBezTo>
                    <a:pt x="536" y="0"/>
                    <a:pt x="420" y="50"/>
                    <a:pt x="317" y="168"/>
                  </a:cubicBezTo>
                  <a:cubicBezTo>
                    <a:pt x="0" y="530"/>
                    <a:pt x="747" y="1785"/>
                    <a:pt x="747" y="1785"/>
                  </a:cubicBezTo>
                  <a:lnTo>
                    <a:pt x="2036" y="1299"/>
                  </a:lnTo>
                  <a:cubicBezTo>
                    <a:pt x="2036" y="1299"/>
                    <a:pt x="1276" y="0"/>
                    <a:pt x="657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9"/>
            <p:cNvSpPr/>
            <p:nvPr/>
          </p:nvSpPr>
          <p:spPr>
            <a:xfrm>
              <a:off x="8931553" y="2042718"/>
              <a:ext cx="23735" cy="23869"/>
            </a:xfrm>
            <a:custGeom>
              <a:avLst/>
              <a:gdLst/>
              <a:ahLst/>
              <a:cxnLst/>
              <a:rect l="l" t="t" r="r" b="b"/>
              <a:pathLst>
                <a:path w="532" h="535" extrusionOk="0">
                  <a:moveTo>
                    <a:pt x="362" y="26"/>
                  </a:moveTo>
                  <a:cubicBezTo>
                    <a:pt x="367" y="26"/>
                    <a:pt x="372" y="28"/>
                    <a:pt x="377" y="31"/>
                  </a:cubicBezTo>
                  <a:lnTo>
                    <a:pt x="377" y="31"/>
                  </a:lnTo>
                  <a:cubicBezTo>
                    <a:pt x="372" y="29"/>
                    <a:pt x="367" y="27"/>
                    <a:pt x="362" y="26"/>
                  </a:cubicBezTo>
                  <a:close/>
                  <a:moveTo>
                    <a:pt x="284" y="0"/>
                  </a:moveTo>
                  <a:cubicBezTo>
                    <a:pt x="232" y="0"/>
                    <a:pt x="173" y="20"/>
                    <a:pt x="136" y="49"/>
                  </a:cubicBezTo>
                  <a:cubicBezTo>
                    <a:pt x="68" y="94"/>
                    <a:pt x="46" y="150"/>
                    <a:pt x="23" y="218"/>
                  </a:cubicBezTo>
                  <a:cubicBezTo>
                    <a:pt x="0" y="297"/>
                    <a:pt x="23" y="365"/>
                    <a:pt x="68" y="421"/>
                  </a:cubicBezTo>
                  <a:cubicBezTo>
                    <a:pt x="102" y="501"/>
                    <a:pt x="204" y="534"/>
                    <a:pt x="283" y="534"/>
                  </a:cubicBezTo>
                  <a:cubicBezTo>
                    <a:pt x="373" y="524"/>
                    <a:pt x="430" y="467"/>
                    <a:pt x="475" y="399"/>
                  </a:cubicBezTo>
                  <a:cubicBezTo>
                    <a:pt x="531" y="320"/>
                    <a:pt x="509" y="173"/>
                    <a:pt x="464" y="105"/>
                  </a:cubicBezTo>
                  <a:cubicBezTo>
                    <a:pt x="446" y="78"/>
                    <a:pt x="421" y="51"/>
                    <a:pt x="389" y="36"/>
                  </a:cubicBezTo>
                  <a:lnTo>
                    <a:pt x="389" y="36"/>
                  </a:lnTo>
                  <a:cubicBezTo>
                    <a:pt x="391" y="36"/>
                    <a:pt x="394" y="37"/>
                    <a:pt x="396" y="37"/>
                  </a:cubicBezTo>
                  <a:cubicBezTo>
                    <a:pt x="373" y="26"/>
                    <a:pt x="350" y="14"/>
                    <a:pt x="317" y="3"/>
                  </a:cubicBezTo>
                  <a:cubicBezTo>
                    <a:pt x="307" y="1"/>
                    <a:pt x="295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9"/>
            <p:cNvSpPr/>
            <p:nvPr/>
          </p:nvSpPr>
          <p:spPr>
            <a:xfrm>
              <a:off x="8842233" y="2037007"/>
              <a:ext cx="20701" cy="18604"/>
            </a:xfrm>
            <a:custGeom>
              <a:avLst/>
              <a:gdLst/>
              <a:ahLst/>
              <a:cxnLst/>
              <a:rect l="l" t="t" r="r" b="b"/>
              <a:pathLst>
                <a:path w="464" h="417" extrusionOk="0">
                  <a:moveTo>
                    <a:pt x="236" y="1"/>
                  </a:moveTo>
                  <a:cubicBezTo>
                    <a:pt x="163" y="1"/>
                    <a:pt x="95" y="43"/>
                    <a:pt x="57" y="109"/>
                  </a:cubicBezTo>
                  <a:cubicBezTo>
                    <a:pt x="0" y="233"/>
                    <a:pt x="68" y="380"/>
                    <a:pt x="204" y="414"/>
                  </a:cubicBezTo>
                  <a:cubicBezTo>
                    <a:pt x="216" y="416"/>
                    <a:pt x="227" y="417"/>
                    <a:pt x="239" y="417"/>
                  </a:cubicBezTo>
                  <a:cubicBezTo>
                    <a:pt x="360" y="417"/>
                    <a:pt x="463" y="311"/>
                    <a:pt x="453" y="187"/>
                  </a:cubicBezTo>
                  <a:cubicBezTo>
                    <a:pt x="442" y="97"/>
                    <a:pt x="374" y="18"/>
                    <a:pt x="283" y="7"/>
                  </a:cubicBezTo>
                  <a:cubicBezTo>
                    <a:pt x="268" y="3"/>
                    <a:pt x="252" y="1"/>
                    <a:pt x="2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9"/>
            <p:cNvSpPr/>
            <p:nvPr/>
          </p:nvSpPr>
          <p:spPr>
            <a:xfrm>
              <a:off x="8944670" y="2065115"/>
              <a:ext cx="46444" cy="43857"/>
            </a:xfrm>
            <a:custGeom>
              <a:avLst/>
              <a:gdLst/>
              <a:ahLst/>
              <a:cxnLst/>
              <a:rect l="l" t="t" r="r" b="b"/>
              <a:pathLst>
                <a:path w="1041" h="983" extrusionOk="0">
                  <a:moveTo>
                    <a:pt x="476" y="0"/>
                  </a:moveTo>
                  <a:cubicBezTo>
                    <a:pt x="384" y="0"/>
                    <a:pt x="292" y="26"/>
                    <a:pt x="215" y="78"/>
                  </a:cubicBezTo>
                  <a:cubicBezTo>
                    <a:pt x="68" y="180"/>
                    <a:pt x="0" y="361"/>
                    <a:pt x="11" y="530"/>
                  </a:cubicBezTo>
                  <a:cubicBezTo>
                    <a:pt x="11" y="688"/>
                    <a:pt x="136" y="881"/>
                    <a:pt x="283" y="937"/>
                  </a:cubicBezTo>
                  <a:cubicBezTo>
                    <a:pt x="373" y="971"/>
                    <a:pt x="407" y="982"/>
                    <a:pt x="498" y="982"/>
                  </a:cubicBezTo>
                  <a:lnTo>
                    <a:pt x="509" y="982"/>
                  </a:lnTo>
                  <a:cubicBezTo>
                    <a:pt x="611" y="982"/>
                    <a:pt x="701" y="937"/>
                    <a:pt x="792" y="892"/>
                  </a:cubicBezTo>
                  <a:cubicBezTo>
                    <a:pt x="905" y="824"/>
                    <a:pt x="973" y="700"/>
                    <a:pt x="995" y="575"/>
                  </a:cubicBezTo>
                  <a:cubicBezTo>
                    <a:pt x="1041" y="338"/>
                    <a:pt x="916" y="112"/>
                    <a:pt x="679" y="44"/>
                  </a:cubicBezTo>
                  <a:cubicBezTo>
                    <a:pt x="615" y="15"/>
                    <a:pt x="546" y="0"/>
                    <a:pt x="476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9"/>
            <p:cNvSpPr/>
            <p:nvPr/>
          </p:nvSpPr>
          <p:spPr>
            <a:xfrm>
              <a:off x="8808459" y="2063107"/>
              <a:ext cx="33818" cy="33506"/>
            </a:xfrm>
            <a:custGeom>
              <a:avLst/>
              <a:gdLst/>
              <a:ahLst/>
              <a:cxnLst/>
              <a:rect l="l" t="t" r="r" b="b"/>
              <a:pathLst>
                <a:path w="758" h="751" extrusionOk="0">
                  <a:moveTo>
                    <a:pt x="401" y="0"/>
                  </a:moveTo>
                  <a:cubicBezTo>
                    <a:pt x="350" y="0"/>
                    <a:pt x="297" y="16"/>
                    <a:pt x="249" y="32"/>
                  </a:cubicBezTo>
                  <a:cubicBezTo>
                    <a:pt x="158" y="67"/>
                    <a:pt x="101" y="134"/>
                    <a:pt x="56" y="213"/>
                  </a:cubicBezTo>
                  <a:cubicBezTo>
                    <a:pt x="0" y="293"/>
                    <a:pt x="11" y="394"/>
                    <a:pt x="34" y="485"/>
                  </a:cubicBezTo>
                  <a:cubicBezTo>
                    <a:pt x="34" y="496"/>
                    <a:pt x="34" y="507"/>
                    <a:pt x="45" y="507"/>
                  </a:cubicBezTo>
                  <a:cubicBezTo>
                    <a:pt x="79" y="632"/>
                    <a:pt x="181" y="745"/>
                    <a:pt x="317" y="745"/>
                  </a:cubicBezTo>
                  <a:cubicBezTo>
                    <a:pt x="346" y="748"/>
                    <a:pt x="375" y="750"/>
                    <a:pt x="403" y="750"/>
                  </a:cubicBezTo>
                  <a:cubicBezTo>
                    <a:pt x="475" y="750"/>
                    <a:pt x="543" y="737"/>
                    <a:pt x="599" y="688"/>
                  </a:cubicBezTo>
                  <a:cubicBezTo>
                    <a:pt x="667" y="632"/>
                    <a:pt x="735" y="552"/>
                    <a:pt x="746" y="451"/>
                  </a:cubicBezTo>
                  <a:cubicBezTo>
                    <a:pt x="757" y="349"/>
                    <a:pt x="735" y="258"/>
                    <a:pt x="689" y="180"/>
                  </a:cubicBezTo>
                  <a:cubicBezTo>
                    <a:pt x="633" y="89"/>
                    <a:pt x="554" y="44"/>
                    <a:pt x="463" y="10"/>
                  </a:cubicBezTo>
                  <a:cubicBezTo>
                    <a:pt x="443" y="3"/>
                    <a:pt x="423" y="0"/>
                    <a:pt x="401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9"/>
            <p:cNvSpPr/>
            <p:nvPr/>
          </p:nvSpPr>
          <p:spPr>
            <a:xfrm>
              <a:off x="8946678" y="2013138"/>
              <a:ext cx="13652" cy="8611"/>
            </a:xfrm>
            <a:custGeom>
              <a:avLst/>
              <a:gdLst/>
              <a:ahLst/>
              <a:cxnLst/>
              <a:rect l="l" t="t" r="r" b="b"/>
              <a:pathLst>
                <a:path w="306" h="193" extrusionOk="0">
                  <a:moveTo>
                    <a:pt x="148" y="1"/>
                  </a:moveTo>
                  <a:cubicBezTo>
                    <a:pt x="114" y="1"/>
                    <a:pt x="80" y="14"/>
                    <a:pt x="57" y="21"/>
                  </a:cubicBezTo>
                  <a:cubicBezTo>
                    <a:pt x="1" y="44"/>
                    <a:pt x="11" y="124"/>
                    <a:pt x="68" y="124"/>
                  </a:cubicBezTo>
                  <a:cubicBezTo>
                    <a:pt x="114" y="124"/>
                    <a:pt x="136" y="124"/>
                    <a:pt x="170" y="157"/>
                  </a:cubicBezTo>
                  <a:cubicBezTo>
                    <a:pt x="186" y="179"/>
                    <a:pt x="213" y="193"/>
                    <a:pt x="237" y="193"/>
                  </a:cubicBezTo>
                  <a:cubicBezTo>
                    <a:pt x="264" y="193"/>
                    <a:pt x="288" y="176"/>
                    <a:pt x="295" y="134"/>
                  </a:cubicBezTo>
                  <a:cubicBezTo>
                    <a:pt x="305" y="78"/>
                    <a:pt x="249" y="21"/>
                    <a:pt x="192" y="11"/>
                  </a:cubicBezTo>
                  <a:cubicBezTo>
                    <a:pt x="178" y="3"/>
                    <a:pt x="163" y="1"/>
                    <a:pt x="14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9"/>
            <p:cNvSpPr/>
            <p:nvPr/>
          </p:nvSpPr>
          <p:spPr>
            <a:xfrm>
              <a:off x="8851290" y="2008141"/>
              <a:ext cx="11689" cy="6960"/>
            </a:xfrm>
            <a:custGeom>
              <a:avLst/>
              <a:gdLst/>
              <a:ahLst/>
              <a:cxnLst/>
              <a:rect l="l" t="t" r="r" b="b"/>
              <a:pathLst>
                <a:path w="262" h="156" extrusionOk="0">
                  <a:moveTo>
                    <a:pt x="137" y="1"/>
                  </a:moveTo>
                  <a:cubicBezTo>
                    <a:pt x="93" y="1"/>
                    <a:pt x="49" y="24"/>
                    <a:pt x="23" y="66"/>
                  </a:cubicBezTo>
                  <a:cubicBezTo>
                    <a:pt x="1" y="111"/>
                    <a:pt x="35" y="156"/>
                    <a:pt x="80" y="156"/>
                  </a:cubicBezTo>
                  <a:cubicBezTo>
                    <a:pt x="114" y="156"/>
                    <a:pt x="137" y="145"/>
                    <a:pt x="159" y="133"/>
                  </a:cubicBezTo>
                  <a:cubicBezTo>
                    <a:pt x="167" y="130"/>
                    <a:pt x="174" y="129"/>
                    <a:pt x="181" y="129"/>
                  </a:cubicBezTo>
                  <a:cubicBezTo>
                    <a:pt x="196" y="129"/>
                    <a:pt x="208" y="133"/>
                    <a:pt x="216" y="133"/>
                  </a:cubicBezTo>
                  <a:cubicBezTo>
                    <a:pt x="219" y="137"/>
                    <a:pt x="223" y="138"/>
                    <a:pt x="227" y="138"/>
                  </a:cubicBezTo>
                  <a:cubicBezTo>
                    <a:pt x="238" y="138"/>
                    <a:pt x="250" y="127"/>
                    <a:pt x="250" y="111"/>
                  </a:cubicBezTo>
                  <a:cubicBezTo>
                    <a:pt x="261" y="66"/>
                    <a:pt x="227" y="20"/>
                    <a:pt x="182" y="9"/>
                  </a:cubicBezTo>
                  <a:cubicBezTo>
                    <a:pt x="167" y="4"/>
                    <a:pt x="152" y="1"/>
                    <a:pt x="13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9"/>
            <p:cNvSpPr/>
            <p:nvPr/>
          </p:nvSpPr>
          <p:spPr>
            <a:xfrm>
              <a:off x="8849729" y="2091348"/>
              <a:ext cx="88204" cy="44793"/>
            </a:xfrm>
            <a:custGeom>
              <a:avLst/>
              <a:gdLst/>
              <a:ahLst/>
              <a:cxnLst/>
              <a:rect l="l" t="t" r="r" b="b"/>
              <a:pathLst>
                <a:path w="1977" h="1004" extrusionOk="0">
                  <a:moveTo>
                    <a:pt x="1920" y="0"/>
                  </a:moveTo>
                  <a:cubicBezTo>
                    <a:pt x="1901" y="0"/>
                    <a:pt x="1884" y="10"/>
                    <a:pt x="1880" y="32"/>
                  </a:cubicBezTo>
                  <a:cubicBezTo>
                    <a:pt x="1766" y="440"/>
                    <a:pt x="1461" y="847"/>
                    <a:pt x="1020" y="914"/>
                  </a:cubicBezTo>
                  <a:cubicBezTo>
                    <a:pt x="994" y="919"/>
                    <a:pt x="967" y="921"/>
                    <a:pt x="941" y="921"/>
                  </a:cubicBezTo>
                  <a:cubicBezTo>
                    <a:pt x="611" y="921"/>
                    <a:pt x="312" y="604"/>
                    <a:pt x="93" y="394"/>
                  </a:cubicBezTo>
                  <a:cubicBezTo>
                    <a:pt x="83" y="385"/>
                    <a:pt x="73" y="381"/>
                    <a:pt x="64" y="381"/>
                  </a:cubicBezTo>
                  <a:cubicBezTo>
                    <a:pt x="28" y="381"/>
                    <a:pt x="0" y="436"/>
                    <a:pt x="36" y="462"/>
                  </a:cubicBezTo>
                  <a:cubicBezTo>
                    <a:pt x="302" y="728"/>
                    <a:pt x="596" y="1004"/>
                    <a:pt x="976" y="1004"/>
                  </a:cubicBezTo>
                  <a:cubicBezTo>
                    <a:pt x="1016" y="1004"/>
                    <a:pt x="1057" y="1001"/>
                    <a:pt x="1099" y="994"/>
                  </a:cubicBezTo>
                  <a:cubicBezTo>
                    <a:pt x="1540" y="926"/>
                    <a:pt x="1868" y="451"/>
                    <a:pt x="1970" y="55"/>
                  </a:cubicBezTo>
                  <a:cubicBezTo>
                    <a:pt x="1977" y="22"/>
                    <a:pt x="1947" y="0"/>
                    <a:pt x="1920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9"/>
            <p:cNvSpPr/>
            <p:nvPr/>
          </p:nvSpPr>
          <p:spPr>
            <a:xfrm>
              <a:off x="8861150" y="2060341"/>
              <a:ext cx="19140" cy="21148"/>
            </a:xfrm>
            <a:custGeom>
              <a:avLst/>
              <a:gdLst/>
              <a:ahLst/>
              <a:cxnLst/>
              <a:rect l="l" t="t" r="r" b="b"/>
              <a:pathLst>
                <a:path w="429" h="474" extrusionOk="0">
                  <a:moveTo>
                    <a:pt x="355" y="0"/>
                  </a:moveTo>
                  <a:cubicBezTo>
                    <a:pt x="349" y="0"/>
                    <a:pt x="342" y="1"/>
                    <a:pt x="334" y="4"/>
                  </a:cubicBezTo>
                  <a:cubicBezTo>
                    <a:pt x="221" y="38"/>
                    <a:pt x="74" y="94"/>
                    <a:pt x="40" y="230"/>
                  </a:cubicBezTo>
                  <a:cubicBezTo>
                    <a:pt x="1" y="369"/>
                    <a:pt x="145" y="474"/>
                    <a:pt x="272" y="474"/>
                  </a:cubicBezTo>
                  <a:cubicBezTo>
                    <a:pt x="290" y="474"/>
                    <a:pt x="307" y="472"/>
                    <a:pt x="323" y="468"/>
                  </a:cubicBezTo>
                  <a:cubicBezTo>
                    <a:pt x="386" y="457"/>
                    <a:pt x="361" y="376"/>
                    <a:pt x="301" y="376"/>
                  </a:cubicBezTo>
                  <a:cubicBezTo>
                    <a:pt x="297" y="376"/>
                    <a:pt x="293" y="377"/>
                    <a:pt x="289" y="377"/>
                  </a:cubicBezTo>
                  <a:cubicBezTo>
                    <a:pt x="278" y="381"/>
                    <a:pt x="266" y="383"/>
                    <a:pt x="254" y="383"/>
                  </a:cubicBezTo>
                  <a:cubicBezTo>
                    <a:pt x="166" y="383"/>
                    <a:pt x="95" y="277"/>
                    <a:pt x="164" y="196"/>
                  </a:cubicBezTo>
                  <a:cubicBezTo>
                    <a:pt x="210" y="139"/>
                    <a:pt x="300" y="106"/>
                    <a:pt x="368" y="94"/>
                  </a:cubicBezTo>
                  <a:cubicBezTo>
                    <a:pt x="428" y="74"/>
                    <a:pt x="408" y="0"/>
                    <a:pt x="355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501;p59">
            <a:extLst>
              <a:ext uri="{FF2B5EF4-FFF2-40B4-BE49-F238E27FC236}">
                <a16:creationId xmlns:a16="http://schemas.microsoft.com/office/drawing/2014/main" id="{E48B4BE3-106B-44AD-A7CA-D1375B831BDA}"/>
              </a:ext>
            </a:extLst>
          </p:cNvPr>
          <p:cNvSpPr txBox="1">
            <a:spLocks/>
          </p:cNvSpPr>
          <p:nvPr/>
        </p:nvSpPr>
        <p:spPr>
          <a:xfrm flipH="1">
            <a:off x="2549778" y="2133443"/>
            <a:ext cx="5864064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vo"/>
              <a:buNone/>
              <a:defRPr sz="70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rvo"/>
                <a:cs typeface="Arvo"/>
                <a:sym typeface="Arv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vo"/>
              <a:buNone/>
              <a:defRPr sz="42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vo"/>
              <a:buNone/>
              <a:defRPr sz="42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vo"/>
              <a:buNone/>
              <a:defRPr sz="42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vo"/>
              <a:buNone/>
              <a:defRPr sz="42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vo"/>
              <a:buNone/>
              <a:defRPr sz="42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vo"/>
              <a:buNone/>
              <a:defRPr sz="42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vo"/>
              <a:buNone/>
              <a:defRPr sz="42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vo"/>
              <a:buNone/>
              <a:defRPr sz="42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6000" dirty="0"/>
              <a:t>Look, complete and read.</a:t>
            </a:r>
          </a:p>
        </p:txBody>
      </p:sp>
      <p:sp>
        <p:nvSpPr>
          <p:cNvPr id="97" name="Google Shape;1503;p59">
            <a:extLst>
              <a:ext uri="{FF2B5EF4-FFF2-40B4-BE49-F238E27FC236}">
                <a16:creationId xmlns:a16="http://schemas.microsoft.com/office/drawing/2014/main" id="{9503865A-BA4A-4465-B65B-45439F079424}"/>
              </a:ext>
            </a:extLst>
          </p:cNvPr>
          <p:cNvSpPr txBox="1">
            <a:spLocks/>
          </p:cNvSpPr>
          <p:nvPr/>
        </p:nvSpPr>
        <p:spPr>
          <a:xfrm flipH="1">
            <a:off x="5029200" y="39354"/>
            <a:ext cx="4565700" cy="1518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7500" b="1" dirty="0">
                <a:solidFill>
                  <a:schemeClr val="accent3"/>
                </a:solidFill>
                <a:sym typeface="Arvo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41637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093E67E-84FB-46CA-9127-3D10672F6989}"/>
              </a:ext>
            </a:extLst>
          </p:cNvPr>
          <p:cNvSpPr txBox="1"/>
          <p:nvPr/>
        </p:nvSpPr>
        <p:spPr>
          <a:xfrm>
            <a:off x="220875" y="845916"/>
            <a:ext cx="6126375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1.</a:t>
            </a:r>
          </a:p>
          <a:p>
            <a:r>
              <a:rPr lang="en-US" sz="3400" b="0" i="0" dirty="0">
                <a:solidFill>
                  <a:srgbClr val="EE1D25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34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Is your sports day in June?</a:t>
            </a:r>
          </a:p>
          <a:p>
            <a:r>
              <a:rPr lang="en-US" sz="3400" b="0" i="0" dirty="0">
                <a:solidFill>
                  <a:srgbClr val="EE1D25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34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Yes, </a:t>
            </a:r>
            <a:r>
              <a:rPr lang="en-US" sz="3400" b="0" i="0" dirty="0">
                <a:solidFill>
                  <a:srgbClr val="818284"/>
                </a:solidFill>
                <a:effectLst/>
                <a:latin typeface="Comic Sans MS" panose="030F0702030302020204" pitchFamily="66" charset="0"/>
              </a:rPr>
              <a:t>______</a:t>
            </a:r>
            <a:r>
              <a:rPr lang="en-US" sz="34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.</a:t>
            </a:r>
          </a:p>
          <a:p>
            <a:r>
              <a:rPr lang="en-US" sz="3400" b="1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2. </a:t>
            </a:r>
          </a:p>
          <a:p>
            <a:r>
              <a:rPr lang="en-US" sz="3400" b="0" i="0" dirty="0">
                <a:solidFill>
                  <a:srgbClr val="EE1D25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34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Is your sports day in </a:t>
            </a:r>
            <a:r>
              <a:rPr lang="en-US" sz="3400" b="0" i="0" dirty="0">
                <a:solidFill>
                  <a:srgbClr val="818284"/>
                </a:solidFill>
                <a:effectLst/>
                <a:latin typeface="Comic Sans MS" panose="030F0702030302020204" pitchFamily="66" charset="0"/>
              </a:rPr>
              <a:t>________</a:t>
            </a:r>
            <a:r>
              <a:rPr lang="en-US" sz="34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?</a:t>
            </a:r>
          </a:p>
          <a:p>
            <a:r>
              <a:rPr lang="en-US" sz="3400" b="0" i="0" dirty="0">
                <a:solidFill>
                  <a:srgbClr val="EE1D25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34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Yes, it is.</a:t>
            </a:r>
            <a:r>
              <a:rPr lang="en-US" sz="3400" dirty="0">
                <a:latin typeface="Comic Sans MS" panose="030F0702030302020204" pitchFamily="66" charset="0"/>
              </a:rPr>
              <a:t> </a:t>
            </a:r>
            <a:endParaRPr lang="en-US" sz="3400" b="0" i="0" dirty="0">
              <a:solidFill>
                <a:srgbClr val="24202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65B6DC-5FA1-4D7E-92F9-B8CA74064139}"/>
              </a:ext>
            </a:extLst>
          </p:cNvPr>
          <p:cNvSpPr txBox="1"/>
          <p:nvPr/>
        </p:nvSpPr>
        <p:spPr>
          <a:xfrm>
            <a:off x="1792541" y="2400188"/>
            <a:ext cx="1024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>
                <a:solidFill>
                  <a:srgbClr val="00B050"/>
                </a:solidFill>
                <a:latin typeface="Comic Sans MS" panose="030F0702030302020204" pitchFamily="66" charset="0"/>
              </a:rPr>
              <a:t>it 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186121-311C-4137-B7CF-759EF3CAA473}"/>
              </a:ext>
            </a:extLst>
          </p:cNvPr>
          <p:cNvSpPr txBox="1"/>
          <p:nvPr/>
        </p:nvSpPr>
        <p:spPr>
          <a:xfrm>
            <a:off x="640536" y="3948218"/>
            <a:ext cx="1691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>
                <a:solidFill>
                  <a:srgbClr val="00B050"/>
                </a:solidFill>
                <a:latin typeface="Comic Sans MS" panose="030F0702030302020204" pitchFamily="66" charset="0"/>
              </a:rPr>
              <a:t>August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F700E2-0EAB-4065-88AA-40CE6E9EF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36" y="133380"/>
            <a:ext cx="6172200" cy="7051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1C886C-A256-4188-B6F1-71B225860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456" y="848208"/>
            <a:ext cx="3443485" cy="20423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AD9D8DE-C2CC-4F73-8040-630472E40F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005" y="3004441"/>
            <a:ext cx="3443485" cy="200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21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093E67E-84FB-46CA-9127-3D10672F6989}"/>
              </a:ext>
            </a:extLst>
          </p:cNvPr>
          <p:cNvSpPr txBox="1"/>
          <p:nvPr/>
        </p:nvSpPr>
        <p:spPr>
          <a:xfrm>
            <a:off x="220875" y="848200"/>
            <a:ext cx="6408525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3. </a:t>
            </a:r>
          </a:p>
          <a:p>
            <a:r>
              <a:rPr lang="en-US" sz="3200" b="0" i="0" dirty="0">
                <a:solidFill>
                  <a:srgbClr val="EE1D25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3200" b="0" i="0" dirty="0">
                <a:solidFill>
                  <a:srgbClr val="818284"/>
                </a:solidFill>
                <a:effectLst/>
                <a:latin typeface="Comic Sans MS" panose="030F0702030302020204" pitchFamily="66" charset="0"/>
              </a:rPr>
              <a:t>_____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your sports day in February?</a:t>
            </a:r>
          </a:p>
          <a:p>
            <a:r>
              <a:rPr lang="en-US" sz="3200" b="0" i="0" dirty="0">
                <a:solidFill>
                  <a:srgbClr val="EE1D25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No, it isn’t. It’s in </a:t>
            </a:r>
            <a:r>
              <a:rPr lang="en-US" sz="3200" b="0" i="0" dirty="0">
                <a:solidFill>
                  <a:srgbClr val="818284"/>
                </a:solidFill>
                <a:effectLst/>
                <a:latin typeface="Comic Sans MS" panose="030F0702030302020204" pitchFamily="66" charset="0"/>
              </a:rPr>
              <a:t>_____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.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br>
              <a:rPr lang="en-US" sz="3200" dirty="0">
                <a:latin typeface="Comic Sans MS" panose="030F0702030302020204" pitchFamily="66" charset="0"/>
              </a:rPr>
            </a:br>
            <a:r>
              <a:rPr lang="en-US" sz="3200" b="1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4. </a:t>
            </a:r>
          </a:p>
          <a:p>
            <a:r>
              <a:rPr lang="en-US" sz="3200" b="0" i="0" dirty="0">
                <a:solidFill>
                  <a:srgbClr val="EE1D25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Is your sports day </a:t>
            </a:r>
            <a:r>
              <a:rPr lang="en-US" sz="3200" b="0" i="0" dirty="0">
                <a:solidFill>
                  <a:srgbClr val="818284"/>
                </a:solidFill>
                <a:effectLst/>
                <a:latin typeface="Comic Sans MS" panose="030F0702030302020204" pitchFamily="66" charset="0"/>
              </a:rPr>
              <a:t>____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July?</a:t>
            </a:r>
          </a:p>
          <a:p>
            <a:r>
              <a:rPr lang="en-US" sz="3200" b="0" i="0" dirty="0">
                <a:solidFill>
                  <a:srgbClr val="EE1D25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3200" b="0" i="0" dirty="0">
                <a:solidFill>
                  <a:srgbClr val="818284"/>
                </a:solidFill>
                <a:effectLst/>
                <a:latin typeface="Comic Sans MS" panose="030F0702030302020204" pitchFamily="66" charset="0"/>
              </a:rPr>
              <a:t>_________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. It’s in March.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endParaRPr lang="en-US" sz="3200" b="0" i="0" dirty="0">
              <a:solidFill>
                <a:srgbClr val="24202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708EAB-F385-4ACF-871C-C1B976DAA01C}"/>
              </a:ext>
            </a:extLst>
          </p:cNvPr>
          <p:cNvSpPr txBox="1"/>
          <p:nvPr/>
        </p:nvSpPr>
        <p:spPr>
          <a:xfrm>
            <a:off x="1151439" y="131401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Comic Sans MS" panose="030F0702030302020204" pitchFamily="66" charset="0"/>
              </a:rPr>
              <a:t>Is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661C58-9FA3-4D01-8074-DD63E4905012}"/>
              </a:ext>
            </a:extLst>
          </p:cNvPr>
          <p:cNvSpPr txBox="1"/>
          <p:nvPr/>
        </p:nvSpPr>
        <p:spPr>
          <a:xfrm>
            <a:off x="4343400" y="2279362"/>
            <a:ext cx="9701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Comic Sans MS" panose="030F0702030302020204" pitchFamily="66" charset="0"/>
              </a:rPr>
              <a:t>May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95AFA5-5C4E-4560-9856-1C02376F8577}"/>
              </a:ext>
            </a:extLst>
          </p:cNvPr>
          <p:cNvSpPr txBox="1"/>
          <p:nvPr/>
        </p:nvSpPr>
        <p:spPr>
          <a:xfrm>
            <a:off x="4665837" y="3296072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Comic Sans MS" panose="030F0702030302020204" pitchFamily="66" charset="0"/>
              </a:rPr>
              <a:t>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F700E2-0EAB-4065-88AA-40CE6E9EF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75" y="133380"/>
            <a:ext cx="6172200" cy="70514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DAECDB5-AA08-4849-864E-ED291A2D003C}"/>
              </a:ext>
            </a:extLst>
          </p:cNvPr>
          <p:cNvSpPr txBox="1"/>
          <p:nvPr/>
        </p:nvSpPr>
        <p:spPr>
          <a:xfrm>
            <a:off x="914400" y="4248150"/>
            <a:ext cx="21964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Comic Sans MS" panose="030F0702030302020204" pitchFamily="66" charset="0"/>
              </a:rPr>
              <a:t>No, it isn’t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5DFD33-BB2D-49DF-91C4-BE292B637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821" y="908828"/>
            <a:ext cx="3279179" cy="40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49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" name="Google Shape;1501;p59"/>
          <p:cNvSpPr txBox="1">
            <a:spLocks noGrp="1"/>
          </p:cNvSpPr>
          <p:nvPr>
            <p:ph type="title"/>
          </p:nvPr>
        </p:nvSpPr>
        <p:spPr>
          <a:xfrm flipH="1">
            <a:off x="681690" y="2470526"/>
            <a:ext cx="4298780" cy="6213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6000" dirty="0"/>
              <a:t>Let's sing.</a:t>
            </a:r>
          </a:p>
        </p:txBody>
      </p:sp>
      <p:sp>
        <p:nvSpPr>
          <p:cNvPr id="1503" name="Google Shape;1503;p59"/>
          <p:cNvSpPr txBox="1">
            <a:spLocks noGrp="1"/>
          </p:cNvSpPr>
          <p:nvPr>
            <p:ph type="title" idx="2"/>
          </p:nvPr>
        </p:nvSpPr>
        <p:spPr>
          <a:xfrm flipH="1">
            <a:off x="720000" y="844325"/>
            <a:ext cx="4565700" cy="1518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/>
              <a:t>04</a:t>
            </a:r>
            <a:endParaRPr sz="7500" dirty="0"/>
          </a:p>
        </p:txBody>
      </p:sp>
      <p:sp>
        <p:nvSpPr>
          <p:cNvPr id="1504" name="Google Shape;1504;p59"/>
          <p:cNvSpPr/>
          <p:nvPr/>
        </p:nvSpPr>
        <p:spPr>
          <a:xfrm>
            <a:off x="5136925" y="4326400"/>
            <a:ext cx="864000" cy="1860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5" name="Google Shape;1505;p59"/>
          <p:cNvGrpSpPr/>
          <p:nvPr/>
        </p:nvGrpSpPr>
        <p:grpSpPr>
          <a:xfrm>
            <a:off x="4574349" y="883459"/>
            <a:ext cx="2243784" cy="3579044"/>
            <a:chOff x="1338183" y="1849087"/>
            <a:chExt cx="427192" cy="681411"/>
          </a:xfrm>
        </p:grpSpPr>
        <p:sp>
          <p:nvSpPr>
            <p:cNvPr id="1506" name="Google Shape;1506;p59"/>
            <p:cNvSpPr/>
            <p:nvPr/>
          </p:nvSpPr>
          <p:spPr>
            <a:xfrm>
              <a:off x="1430359" y="1849087"/>
              <a:ext cx="239672" cy="223253"/>
            </a:xfrm>
            <a:custGeom>
              <a:avLst/>
              <a:gdLst/>
              <a:ahLst/>
              <a:cxnLst/>
              <a:rect l="l" t="t" r="r" b="b"/>
              <a:pathLst>
                <a:path w="5372" h="5004" extrusionOk="0">
                  <a:moveTo>
                    <a:pt x="1894" y="0"/>
                  </a:moveTo>
                  <a:cubicBezTo>
                    <a:pt x="1161" y="0"/>
                    <a:pt x="485" y="329"/>
                    <a:pt x="305" y="623"/>
                  </a:cubicBezTo>
                  <a:cubicBezTo>
                    <a:pt x="0" y="1120"/>
                    <a:pt x="531" y="1562"/>
                    <a:pt x="531" y="1562"/>
                  </a:cubicBezTo>
                  <a:cubicBezTo>
                    <a:pt x="91" y="2217"/>
                    <a:pt x="611" y="2545"/>
                    <a:pt x="611" y="2545"/>
                  </a:cubicBezTo>
                  <a:lnTo>
                    <a:pt x="2273" y="4592"/>
                  </a:lnTo>
                  <a:cubicBezTo>
                    <a:pt x="2273" y="4592"/>
                    <a:pt x="2786" y="5004"/>
                    <a:pt x="3292" y="5004"/>
                  </a:cubicBezTo>
                  <a:cubicBezTo>
                    <a:pt x="3349" y="5004"/>
                    <a:pt x="3405" y="4999"/>
                    <a:pt x="3461" y="4988"/>
                  </a:cubicBezTo>
                  <a:cubicBezTo>
                    <a:pt x="4003" y="4874"/>
                    <a:pt x="4037" y="4208"/>
                    <a:pt x="4037" y="4208"/>
                  </a:cubicBezTo>
                  <a:cubicBezTo>
                    <a:pt x="4037" y="4208"/>
                    <a:pt x="5371" y="3620"/>
                    <a:pt x="5292" y="3042"/>
                  </a:cubicBezTo>
                  <a:cubicBezTo>
                    <a:pt x="5202" y="2466"/>
                    <a:pt x="4806" y="2432"/>
                    <a:pt x="4806" y="2432"/>
                  </a:cubicBezTo>
                  <a:cubicBezTo>
                    <a:pt x="4806" y="2432"/>
                    <a:pt x="5044" y="1154"/>
                    <a:pt x="4524" y="589"/>
                  </a:cubicBezTo>
                  <a:cubicBezTo>
                    <a:pt x="4352" y="399"/>
                    <a:pt x="4168" y="335"/>
                    <a:pt x="3997" y="335"/>
                  </a:cubicBezTo>
                  <a:cubicBezTo>
                    <a:pt x="3649" y="335"/>
                    <a:pt x="3358" y="600"/>
                    <a:pt x="3358" y="600"/>
                  </a:cubicBezTo>
                  <a:cubicBezTo>
                    <a:pt x="2941" y="159"/>
                    <a:pt x="2404" y="0"/>
                    <a:pt x="1894" y="0"/>
                  </a:cubicBezTo>
                  <a:close/>
                </a:path>
              </a:pathLst>
            </a:custGeom>
            <a:solidFill>
              <a:srgbClr val="4A1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59"/>
            <p:cNvSpPr/>
            <p:nvPr/>
          </p:nvSpPr>
          <p:spPr>
            <a:xfrm>
              <a:off x="1462616" y="1857341"/>
              <a:ext cx="175649" cy="103507"/>
            </a:xfrm>
            <a:custGeom>
              <a:avLst/>
              <a:gdLst/>
              <a:ahLst/>
              <a:cxnLst/>
              <a:rect l="l" t="t" r="r" b="b"/>
              <a:pathLst>
                <a:path w="3937" h="2320" extrusionOk="0">
                  <a:moveTo>
                    <a:pt x="1119" y="0"/>
                  </a:moveTo>
                  <a:cubicBezTo>
                    <a:pt x="734" y="0"/>
                    <a:pt x="354" y="149"/>
                    <a:pt x="1" y="314"/>
                  </a:cubicBezTo>
                  <a:cubicBezTo>
                    <a:pt x="1" y="324"/>
                    <a:pt x="1" y="324"/>
                    <a:pt x="12" y="324"/>
                  </a:cubicBezTo>
                  <a:cubicBezTo>
                    <a:pt x="367" y="181"/>
                    <a:pt x="716" y="69"/>
                    <a:pt x="1088" y="69"/>
                  </a:cubicBezTo>
                  <a:cubicBezTo>
                    <a:pt x="1213" y="69"/>
                    <a:pt x="1340" y="82"/>
                    <a:pt x="1471" y="110"/>
                  </a:cubicBezTo>
                  <a:cubicBezTo>
                    <a:pt x="1912" y="223"/>
                    <a:pt x="2217" y="562"/>
                    <a:pt x="2466" y="912"/>
                  </a:cubicBezTo>
                  <a:cubicBezTo>
                    <a:pt x="2473" y="926"/>
                    <a:pt x="2487" y="931"/>
                    <a:pt x="2503" y="931"/>
                  </a:cubicBezTo>
                  <a:cubicBezTo>
                    <a:pt x="2514" y="931"/>
                    <a:pt x="2525" y="929"/>
                    <a:pt x="2534" y="924"/>
                  </a:cubicBezTo>
                  <a:cubicBezTo>
                    <a:pt x="2692" y="766"/>
                    <a:pt x="2839" y="664"/>
                    <a:pt x="3054" y="618"/>
                  </a:cubicBezTo>
                  <a:cubicBezTo>
                    <a:pt x="3081" y="613"/>
                    <a:pt x="3107" y="611"/>
                    <a:pt x="3133" y="611"/>
                  </a:cubicBezTo>
                  <a:cubicBezTo>
                    <a:pt x="3438" y="611"/>
                    <a:pt x="3639" y="967"/>
                    <a:pt x="3744" y="1206"/>
                  </a:cubicBezTo>
                  <a:cubicBezTo>
                    <a:pt x="3879" y="1546"/>
                    <a:pt x="3801" y="1953"/>
                    <a:pt x="3721" y="2292"/>
                  </a:cubicBezTo>
                  <a:cubicBezTo>
                    <a:pt x="3715" y="2311"/>
                    <a:pt x="3729" y="2320"/>
                    <a:pt x="3743" y="2320"/>
                  </a:cubicBezTo>
                  <a:cubicBezTo>
                    <a:pt x="3755" y="2320"/>
                    <a:pt x="3766" y="2314"/>
                    <a:pt x="3766" y="2304"/>
                  </a:cubicBezTo>
                  <a:cubicBezTo>
                    <a:pt x="3924" y="1784"/>
                    <a:pt x="3936" y="1297"/>
                    <a:pt x="3620" y="845"/>
                  </a:cubicBezTo>
                  <a:cubicBezTo>
                    <a:pt x="3491" y="659"/>
                    <a:pt x="3300" y="564"/>
                    <a:pt x="3103" y="564"/>
                  </a:cubicBezTo>
                  <a:cubicBezTo>
                    <a:pt x="2987" y="564"/>
                    <a:pt x="2869" y="597"/>
                    <a:pt x="2760" y="664"/>
                  </a:cubicBezTo>
                  <a:cubicBezTo>
                    <a:pt x="2724" y="691"/>
                    <a:pt x="2600" y="799"/>
                    <a:pt x="2523" y="799"/>
                  </a:cubicBezTo>
                  <a:cubicBezTo>
                    <a:pt x="2504" y="799"/>
                    <a:pt x="2488" y="792"/>
                    <a:pt x="2477" y="777"/>
                  </a:cubicBezTo>
                  <a:cubicBezTo>
                    <a:pt x="2421" y="675"/>
                    <a:pt x="2341" y="596"/>
                    <a:pt x="2263" y="517"/>
                  </a:cubicBezTo>
                  <a:cubicBezTo>
                    <a:pt x="2093" y="324"/>
                    <a:pt x="1866" y="189"/>
                    <a:pt x="1629" y="98"/>
                  </a:cubicBezTo>
                  <a:cubicBezTo>
                    <a:pt x="1459" y="29"/>
                    <a:pt x="1289" y="0"/>
                    <a:pt x="1119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59"/>
            <p:cNvSpPr/>
            <p:nvPr/>
          </p:nvSpPr>
          <p:spPr>
            <a:xfrm>
              <a:off x="1583702" y="1908024"/>
              <a:ext cx="61613" cy="111671"/>
            </a:xfrm>
            <a:custGeom>
              <a:avLst/>
              <a:gdLst/>
              <a:ahLst/>
              <a:cxnLst/>
              <a:rect l="l" t="t" r="r" b="b"/>
              <a:pathLst>
                <a:path w="1381" h="2503" extrusionOk="0">
                  <a:moveTo>
                    <a:pt x="239" y="0"/>
                  </a:moveTo>
                  <a:cubicBezTo>
                    <a:pt x="164" y="0"/>
                    <a:pt x="86" y="11"/>
                    <a:pt x="12" y="25"/>
                  </a:cubicBezTo>
                  <a:cubicBezTo>
                    <a:pt x="1" y="37"/>
                    <a:pt x="12" y="48"/>
                    <a:pt x="24" y="48"/>
                  </a:cubicBezTo>
                  <a:cubicBezTo>
                    <a:pt x="77" y="38"/>
                    <a:pt x="126" y="34"/>
                    <a:pt x="171" y="34"/>
                  </a:cubicBezTo>
                  <a:cubicBezTo>
                    <a:pt x="808" y="34"/>
                    <a:pt x="684" y="953"/>
                    <a:pt x="600" y="1427"/>
                  </a:cubicBezTo>
                  <a:cubicBezTo>
                    <a:pt x="600" y="1439"/>
                    <a:pt x="622" y="1462"/>
                    <a:pt x="634" y="1462"/>
                  </a:cubicBezTo>
                  <a:cubicBezTo>
                    <a:pt x="644" y="1462"/>
                    <a:pt x="655" y="1461"/>
                    <a:pt x="664" y="1461"/>
                  </a:cubicBezTo>
                  <a:cubicBezTo>
                    <a:pt x="1316" y="1461"/>
                    <a:pt x="1070" y="2190"/>
                    <a:pt x="770" y="2480"/>
                  </a:cubicBezTo>
                  <a:cubicBezTo>
                    <a:pt x="758" y="2490"/>
                    <a:pt x="770" y="2502"/>
                    <a:pt x="781" y="2502"/>
                  </a:cubicBezTo>
                  <a:cubicBezTo>
                    <a:pt x="1154" y="2264"/>
                    <a:pt x="1381" y="1530"/>
                    <a:pt x="815" y="1394"/>
                  </a:cubicBezTo>
                  <a:cubicBezTo>
                    <a:pt x="612" y="1349"/>
                    <a:pt x="713" y="1088"/>
                    <a:pt x="725" y="907"/>
                  </a:cubicBezTo>
                  <a:cubicBezTo>
                    <a:pt x="747" y="681"/>
                    <a:pt x="725" y="455"/>
                    <a:pt x="634" y="241"/>
                  </a:cubicBezTo>
                  <a:cubicBezTo>
                    <a:pt x="564" y="53"/>
                    <a:pt x="408" y="0"/>
                    <a:pt x="239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59"/>
            <p:cNvSpPr/>
            <p:nvPr/>
          </p:nvSpPr>
          <p:spPr>
            <a:xfrm>
              <a:off x="1636661" y="1966158"/>
              <a:ext cx="27840" cy="45061"/>
            </a:xfrm>
            <a:custGeom>
              <a:avLst/>
              <a:gdLst/>
              <a:ahLst/>
              <a:cxnLst/>
              <a:rect l="l" t="t" r="r" b="b"/>
              <a:pathLst>
                <a:path w="624" h="1010" extrusionOk="0">
                  <a:moveTo>
                    <a:pt x="23" y="1"/>
                  </a:moveTo>
                  <a:cubicBezTo>
                    <a:pt x="1" y="1"/>
                    <a:pt x="1" y="34"/>
                    <a:pt x="23" y="34"/>
                  </a:cubicBezTo>
                  <a:cubicBezTo>
                    <a:pt x="623" y="68"/>
                    <a:pt x="295" y="702"/>
                    <a:pt x="69" y="973"/>
                  </a:cubicBezTo>
                  <a:cubicBezTo>
                    <a:pt x="60" y="991"/>
                    <a:pt x="73" y="1010"/>
                    <a:pt x="90" y="1010"/>
                  </a:cubicBezTo>
                  <a:cubicBezTo>
                    <a:pt x="95" y="1010"/>
                    <a:pt x="99" y="1009"/>
                    <a:pt x="103" y="1007"/>
                  </a:cubicBezTo>
                  <a:cubicBezTo>
                    <a:pt x="295" y="893"/>
                    <a:pt x="431" y="611"/>
                    <a:pt x="442" y="385"/>
                  </a:cubicBezTo>
                  <a:cubicBezTo>
                    <a:pt x="453" y="124"/>
                    <a:pt x="261" y="1"/>
                    <a:pt x="2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59"/>
            <p:cNvSpPr/>
            <p:nvPr/>
          </p:nvSpPr>
          <p:spPr>
            <a:xfrm>
              <a:off x="1563536" y="1904588"/>
              <a:ext cx="42920" cy="33863"/>
            </a:xfrm>
            <a:custGeom>
              <a:avLst/>
              <a:gdLst/>
              <a:ahLst/>
              <a:cxnLst/>
              <a:rect l="l" t="t" r="r" b="b"/>
              <a:pathLst>
                <a:path w="962" h="759" extrusionOk="0">
                  <a:moveTo>
                    <a:pt x="1" y="1"/>
                  </a:moveTo>
                  <a:cubicBezTo>
                    <a:pt x="147" y="374"/>
                    <a:pt x="521" y="668"/>
                    <a:pt x="916" y="758"/>
                  </a:cubicBezTo>
                  <a:cubicBezTo>
                    <a:pt x="951" y="758"/>
                    <a:pt x="961" y="702"/>
                    <a:pt x="928" y="702"/>
                  </a:cubicBezTo>
                  <a:cubicBezTo>
                    <a:pt x="554" y="622"/>
                    <a:pt x="170" y="340"/>
                    <a:pt x="1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59"/>
            <p:cNvSpPr/>
            <p:nvPr/>
          </p:nvSpPr>
          <p:spPr>
            <a:xfrm>
              <a:off x="1601905" y="1950141"/>
              <a:ext cx="14768" cy="49924"/>
            </a:xfrm>
            <a:custGeom>
              <a:avLst/>
              <a:gdLst/>
              <a:ahLst/>
              <a:cxnLst/>
              <a:rect l="l" t="t" r="r" b="b"/>
              <a:pathLst>
                <a:path w="331" h="1119" extrusionOk="0">
                  <a:moveTo>
                    <a:pt x="28" y="0"/>
                  </a:moveTo>
                  <a:cubicBezTo>
                    <a:pt x="25" y="0"/>
                    <a:pt x="23" y="3"/>
                    <a:pt x="23" y="9"/>
                  </a:cubicBezTo>
                  <a:cubicBezTo>
                    <a:pt x="0" y="393"/>
                    <a:pt x="79" y="755"/>
                    <a:pt x="249" y="1094"/>
                  </a:cubicBezTo>
                  <a:cubicBezTo>
                    <a:pt x="257" y="1111"/>
                    <a:pt x="273" y="1119"/>
                    <a:pt x="287" y="1119"/>
                  </a:cubicBezTo>
                  <a:cubicBezTo>
                    <a:pt x="310" y="1119"/>
                    <a:pt x="331" y="1099"/>
                    <a:pt x="317" y="1072"/>
                  </a:cubicBezTo>
                  <a:cubicBezTo>
                    <a:pt x="192" y="721"/>
                    <a:pt x="45" y="393"/>
                    <a:pt x="34" y="9"/>
                  </a:cubicBezTo>
                  <a:cubicBezTo>
                    <a:pt x="34" y="3"/>
                    <a:pt x="31" y="0"/>
                    <a:pt x="28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59"/>
            <p:cNvSpPr/>
            <p:nvPr/>
          </p:nvSpPr>
          <p:spPr>
            <a:xfrm>
              <a:off x="1456771" y="1873893"/>
              <a:ext cx="98733" cy="20657"/>
            </a:xfrm>
            <a:custGeom>
              <a:avLst/>
              <a:gdLst/>
              <a:ahLst/>
              <a:cxnLst/>
              <a:rect l="l" t="t" r="r" b="b"/>
              <a:pathLst>
                <a:path w="2213" h="463" extrusionOk="0">
                  <a:moveTo>
                    <a:pt x="1125" y="0"/>
                  </a:moveTo>
                  <a:cubicBezTo>
                    <a:pt x="701" y="0"/>
                    <a:pt x="272" y="142"/>
                    <a:pt x="19" y="406"/>
                  </a:cubicBezTo>
                  <a:cubicBezTo>
                    <a:pt x="0" y="424"/>
                    <a:pt x="20" y="443"/>
                    <a:pt x="34" y="443"/>
                  </a:cubicBezTo>
                  <a:cubicBezTo>
                    <a:pt x="37" y="443"/>
                    <a:pt x="39" y="442"/>
                    <a:pt x="42" y="440"/>
                  </a:cubicBezTo>
                  <a:cubicBezTo>
                    <a:pt x="394" y="236"/>
                    <a:pt x="828" y="79"/>
                    <a:pt x="1245" y="79"/>
                  </a:cubicBezTo>
                  <a:cubicBezTo>
                    <a:pt x="1590" y="79"/>
                    <a:pt x="1924" y="186"/>
                    <a:pt x="2190" y="463"/>
                  </a:cubicBezTo>
                  <a:cubicBezTo>
                    <a:pt x="2201" y="463"/>
                    <a:pt x="2213" y="451"/>
                    <a:pt x="2201" y="451"/>
                  </a:cubicBezTo>
                  <a:cubicBezTo>
                    <a:pt x="1974" y="144"/>
                    <a:pt x="1552" y="0"/>
                    <a:pt x="1125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59"/>
            <p:cNvSpPr/>
            <p:nvPr/>
          </p:nvSpPr>
          <p:spPr>
            <a:xfrm>
              <a:off x="1459225" y="1889687"/>
              <a:ext cx="87535" cy="18694"/>
            </a:xfrm>
            <a:custGeom>
              <a:avLst/>
              <a:gdLst/>
              <a:ahLst/>
              <a:cxnLst/>
              <a:rect l="l" t="t" r="r" b="b"/>
              <a:pathLst>
                <a:path w="1962" h="419" extrusionOk="0">
                  <a:moveTo>
                    <a:pt x="935" y="0"/>
                  </a:moveTo>
                  <a:cubicBezTo>
                    <a:pt x="610" y="0"/>
                    <a:pt x="287" y="117"/>
                    <a:pt x="20" y="368"/>
                  </a:cubicBezTo>
                  <a:cubicBezTo>
                    <a:pt x="1" y="388"/>
                    <a:pt x="23" y="416"/>
                    <a:pt x="44" y="416"/>
                  </a:cubicBezTo>
                  <a:cubicBezTo>
                    <a:pt x="48" y="416"/>
                    <a:pt x="51" y="415"/>
                    <a:pt x="54" y="414"/>
                  </a:cubicBezTo>
                  <a:cubicBezTo>
                    <a:pt x="389" y="217"/>
                    <a:pt x="706" y="113"/>
                    <a:pt x="1024" y="113"/>
                  </a:cubicBezTo>
                  <a:cubicBezTo>
                    <a:pt x="1328" y="113"/>
                    <a:pt x="1633" y="209"/>
                    <a:pt x="1954" y="414"/>
                  </a:cubicBezTo>
                  <a:cubicBezTo>
                    <a:pt x="1662" y="146"/>
                    <a:pt x="1297" y="0"/>
                    <a:pt x="935" y="0"/>
                  </a:cubicBezTo>
                  <a:close/>
                  <a:moveTo>
                    <a:pt x="1954" y="414"/>
                  </a:moveTo>
                  <a:cubicBezTo>
                    <a:pt x="1954" y="418"/>
                    <a:pt x="1955" y="419"/>
                    <a:pt x="1957" y="419"/>
                  </a:cubicBezTo>
                  <a:cubicBezTo>
                    <a:pt x="1959" y="419"/>
                    <a:pt x="1961" y="414"/>
                    <a:pt x="1954" y="414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59"/>
            <p:cNvSpPr/>
            <p:nvPr/>
          </p:nvSpPr>
          <p:spPr>
            <a:xfrm>
              <a:off x="1558004" y="2042807"/>
              <a:ext cx="47426" cy="21728"/>
            </a:xfrm>
            <a:custGeom>
              <a:avLst/>
              <a:gdLst/>
              <a:ahLst/>
              <a:cxnLst/>
              <a:rect l="l" t="t" r="r" b="b"/>
              <a:pathLst>
                <a:path w="1063" h="487" extrusionOk="0">
                  <a:moveTo>
                    <a:pt x="1040" y="0"/>
                  </a:moveTo>
                  <a:cubicBezTo>
                    <a:pt x="1034" y="0"/>
                    <a:pt x="1029" y="4"/>
                    <a:pt x="1029" y="12"/>
                  </a:cubicBezTo>
                  <a:cubicBezTo>
                    <a:pt x="912" y="293"/>
                    <a:pt x="661" y="450"/>
                    <a:pt x="386" y="450"/>
                  </a:cubicBezTo>
                  <a:cubicBezTo>
                    <a:pt x="262" y="450"/>
                    <a:pt x="134" y="418"/>
                    <a:pt x="12" y="351"/>
                  </a:cubicBezTo>
                  <a:cubicBezTo>
                    <a:pt x="9" y="349"/>
                    <a:pt x="7" y="349"/>
                    <a:pt x="6" y="349"/>
                  </a:cubicBezTo>
                  <a:cubicBezTo>
                    <a:pt x="0" y="349"/>
                    <a:pt x="2" y="363"/>
                    <a:pt x="12" y="363"/>
                  </a:cubicBezTo>
                  <a:cubicBezTo>
                    <a:pt x="132" y="444"/>
                    <a:pt x="293" y="487"/>
                    <a:pt x="452" y="487"/>
                  </a:cubicBezTo>
                  <a:cubicBezTo>
                    <a:pt x="741" y="487"/>
                    <a:pt x="1027" y="345"/>
                    <a:pt x="1063" y="24"/>
                  </a:cubicBezTo>
                  <a:cubicBezTo>
                    <a:pt x="1063" y="10"/>
                    <a:pt x="1050" y="0"/>
                    <a:pt x="104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59"/>
            <p:cNvSpPr/>
            <p:nvPr/>
          </p:nvSpPr>
          <p:spPr>
            <a:xfrm>
              <a:off x="1478767" y="2295107"/>
              <a:ext cx="84768" cy="231284"/>
            </a:xfrm>
            <a:custGeom>
              <a:avLst/>
              <a:gdLst/>
              <a:ahLst/>
              <a:cxnLst/>
              <a:rect l="l" t="t" r="r" b="b"/>
              <a:pathLst>
                <a:path w="1900" h="5184" extrusionOk="0">
                  <a:moveTo>
                    <a:pt x="1" y="0"/>
                  </a:moveTo>
                  <a:cubicBezTo>
                    <a:pt x="1" y="1"/>
                    <a:pt x="34" y="2398"/>
                    <a:pt x="1064" y="4286"/>
                  </a:cubicBezTo>
                  <a:cubicBezTo>
                    <a:pt x="1064" y="4286"/>
                    <a:pt x="419" y="5100"/>
                    <a:pt x="521" y="5180"/>
                  </a:cubicBezTo>
                  <a:cubicBezTo>
                    <a:pt x="525" y="5182"/>
                    <a:pt x="531" y="5184"/>
                    <a:pt x="539" y="5184"/>
                  </a:cubicBezTo>
                  <a:cubicBezTo>
                    <a:pt x="722" y="5184"/>
                    <a:pt x="1899" y="4428"/>
                    <a:pt x="1866" y="4308"/>
                  </a:cubicBezTo>
                  <a:cubicBezTo>
                    <a:pt x="1821" y="4173"/>
                    <a:pt x="1720" y="4094"/>
                    <a:pt x="1720" y="4094"/>
                  </a:cubicBezTo>
                  <a:cubicBezTo>
                    <a:pt x="1720" y="4094"/>
                    <a:pt x="1052" y="1436"/>
                    <a:pt x="1210" y="9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59"/>
            <p:cNvSpPr/>
            <p:nvPr/>
          </p:nvSpPr>
          <p:spPr>
            <a:xfrm>
              <a:off x="1497416" y="2474774"/>
              <a:ext cx="66164" cy="53003"/>
            </a:xfrm>
            <a:custGeom>
              <a:avLst/>
              <a:gdLst/>
              <a:ahLst/>
              <a:cxnLst/>
              <a:rect l="l" t="t" r="r" b="b"/>
              <a:pathLst>
                <a:path w="1483" h="1188" extrusionOk="0">
                  <a:moveTo>
                    <a:pt x="484" y="0"/>
                  </a:moveTo>
                  <a:cubicBezTo>
                    <a:pt x="453" y="0"/>
                    <a:pt x="426" y="16"/>
                    <a:pt x="408" y="55"/>
                  </a:cubicBezTo>
                  <a:cubicBezTo>
                    <a:pt x="352" y="168"/>
                    <a:pt x="533" y="349"/>
                    <a:pt x="533" y="349"/>
                  </a:cubicBezTo>
                  <a:cubicBezTo>
                    <a:pt x="533" y="349"/>
                    <a:pt x="1" y="1085"/>
                    <a:pt x="35" y="1163"/>
                  </a:cubicBezTo>
                  <a:cubicBezTo>
                    <a:pt x="41" y="1178"/>
                    <a:pt x="61" y="1188"/>
                    <a:pt x="96" y="1188"/>
                  </a:cubicBezTo>
                  <a:cubicBezTo>
                    <a:pt x="248" y="1188"/>
                    <a:pt x="682" y="1010"/>
                    <a:pt x="1483" y="338"/>
                  </a:cubicBezTo>
                  <a:cubicBezTo>
                    <a:pt x="1483" y="338"/>
                    <a:pt x="1460" y="101"/>
                    <a:pt x="1290" y="33"/>
                  </a:cubicBezTo>
                  <a:cubicBezTo>
                    <a:pt x="1290" y="33"/>
                    <a:pt x="1065" y="237"/>
                    <a:pt x="803" y="237"/>
                  </a:cubicBezTo>
                  <a:cubicBezTo>
                    <a:pt x="796" y="237"/>
                    <a:pt x="789" y="237"/>
                    <a:pt x="782" y="236"/>
                  </a:cubicBezTo>
                  <a:cubicBezTo>
                    <a:pt x="782" y="236"/>
                    <a:pt x="602" y="0"/>
                    <a:pt x="484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59"/>
            <p:cNvSpPr/>
            <p:nvPr/>
          </p:nvSpPr>
          <p:spPr>
            <a:xfrm>
              <a:off x="1495408" y="2486730"/>
              <a:ext cx="69689" cy="43767"/>
            </a:xfrm>
            <a:custGeom>
              <a:avLst/>
              <a:gdLst/>
              <a:ahLst/>
              <a:cxnLst/>
              <a:rect l="l" t="t" r="r" b="b"/>
              <a:pathLst>
                <a:path w="1562" h="981" extrusionOk="0">
                  <a:moveTo>
                    <a:pt x="1525" y="0"/>
                  </a:moveTo>
                  <a:cubicBezTo>
                    <a:pt x="1522" y="0"/>
                    <a:pt x="1519" y="1"/>
                    <a:pt x="1516" y="3"/>
                  </a:cubicBezTo>
                  <a:cubicBezTo>
                    <a:pt x="1493" y="13"/>
                    <a:pt x="623" y="669"/>
                    <a:pt x="623" y="669"/>
                  </a:cubicBezTo>
                  <a:cubicBezTo>
                    <a:pt x="623" y="669"/>
                    <a:pt x="498" y="545"/>
                    <a:pt x="249" y="545"/>
                  </a:cubicBezTo>
                  <a:cubicBezTo>
                    <a:pt x="238" y="545"/>
                    <a:pt x="227" y="545"/>
                    <a:pt x="216" y="545"/>
                  </a:cubicBezTo>
                  <a:cubicBezTo>
                    <a:pt x="216" y="545"/>
                    <a:pt x="1" y="805"/>
                    <a:pt x="35" y="918"/>
                  </a:cubicBezTo>
                  <a:cubicBezTo>
                    <a:pt x="49" y="962"/>
                    <a:pt x="89" y="981"/>
                    <a:pt x="141" y="981"/>
                  </a:cubicBezTo>
                  <a:cubicBezTo>
                    <a:pt x="212" y="981"/>
                    <a:pt x="306" y="947"/>
                    <a:pt x="397" y="895"/>
                  </a:cubicBezTo>
                  <a:cubicBezTo>
                    <a:pt x="804" y="669"/>
                    <a:pt x="1561" y="127"/>
                    <a:pt x="1561" y="70"/>
                  </a:cubicBezTo>
                  <a:cubicBezTo>
                    <a:pt x="1561" y="31"/>
                    <a:pt x="1544" y="0"/>
                    <a:pt x="15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59"/>
            <p:cNvSpPr/>
            <p:nvPr/>
          </p:nvSpPr>
          <p:spPr>
            <a:xfrm>
              <a:off x="1508347" y="2500383"/>
              <a:ext cx="16597" cy="6068"/>
            </a:xfrm>
            <a:custGeom>
              <a:avLst/>
              <a:gdLst/>
              <a:ahLst/>
              <a:cxnLst/>
              <a:rect l="l" t="t" r="r" b="b"/>
              <a:pathLst>
                <a:path w="372" h="136" extrusionOk="0">
                  <a:moveTo>
                    <a:pt x="150" y="1"/>
                  </a:moveTo>
                  <a:cubicBezTo>
                    <a:pt x="112" y="1"/>
                    <a:pt x="75" y="8"/>
                    <a:pt x="39" y="24"/>
                  </a:cubicBezTo>
                  <a:cubicBezTo>
                    <a:pt x="0" y="44"/>
                    <a:pt x="11" y="96"/>
                    <a:pt x="44" y="96"/>
                  </a:cubicBezTo>
                  <a:cubicBezTo>
                    <a:pt x="49" y="96"/>
                    <a:pt x="55" y="95"/>
                    <a:pt x="62" y="92"/>
                  </a:cubicBezTo>
                  <a:cubicBezTo>
                    <a:pt x="88" y="81"/>
                    <a:pt x="115" y="76"/>
                    <a:pt x="142" y="76"/>
                  </a:cubicBezTo>
                  <a:cubicBezTo>
                    <a:pt x="197" y="76"/>
                    <a:pt x="250" y="96"/>
                    <a:pt x="288" y="126"/>
                  </a:cubicBezTo>
                  <a:cubicBezTo>
                    <a:pt x="296" y="133"/>
                    <a:pt x="305" y="135"/>
                    <a:pt x="313" y="135"/>
                  </a:cubicBezTo>
                  <a:cubicBezTo>
                    <a:pt x="347" y="135"/>
                    <a:pt x="372" y="88"/>
                    <a:pt x="344" y="69"/>
                  </a:cubicBezTo>
                  <a:cubicBezTo>
                    <a:pt x="285" y="26"/>
                    <a:pt x="218" y="1"/>
                    <a:pt x="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59"/>
            <p:cNvSpPr/>
            <p:nvPr/>
          </p:nvSpPr>
          <p:spPr>
            <a:xfrm>
              <a:off x="1514370" y="2492218"/>
              <a:ext cx="14634" cy="5577"/>
            </a:xfrm>
            <a:custGeom>
              <a:avLst/>
              <a:gdLst/>
              <a:ahLst/>
              <a:cxnLst/>
              <a:rect l="l" t="t" r="r" b="b"/>
              <a:pathLst>
                <a:path w="328" h="125" extrusionOk="0">
                  <a:moveTo>
                    <a:pt x="168" y="1"/>
                  </a:moveTo>
                  <a:cubicBezTo>
                    <a:pt x="122" y="1"/>
                    <a:pt x="75" y="11"/>
                    <a:pt x="40" y="26"/>
                  </a:cubicBezTo>
                  <a:cubicBezTo>
                    <a:pt x="0" y="36"/>
                    <a:pt x="12" y="98"/>
                    <a:pt x="47" y="98"/>
                  </a:cubicBezTo>
                  <a:cubicBezTo>
                    <a:pt x="51" y="98"/>
                    <a:pt x="57" y="97"/>
                    <a:pt x="62" y="94"/>
                  </a:cubicBezTo>
                  <a:cubicBezTo>
                    <a:pt x="87" y="88"/>
                    <a:pt x="128" y="79"/>
                    <a:pt x="166" y="79"/>
                  </a:cubicBezTo>
                  <a:cubicBezTo>
                    <a:pt x="198" y="79"/>
                    <a:pt x="228" y="85"/>
                    <a:pt x="243" y="106"/>
                  </a:cubicBezTo>
                  <a:cubicBezTo>
                    <a:pt x="253" y="119"/>
                    <a:pt x="265" y="125"/>
                    <a:pt x="276" y="125"/>
                  </a:cubicBezTo>
                  <a:cubicBezTo>
                    <a:pt x="303" y="125"/>
                    <a:pt x="327" y="93"/>
                    <a:pt x="311" y="61"/>
                  </a:cubicBezTo>
                  <a:cubicBezTo>
                    <a:pt x="280" y="17"/>
                    <a:pt x="224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59"/>
            <p:cNvSpPr/>
            <p:nvPr/>
          </p:nvSpPr>
          <p:spPr>
            <a:xfrm>
              <a:off x="1478767" y="2295107"/>
              <a:ext cx="54029" cy="28777"/>
            </a:xfrm>
            <a:custGeom>
              <a:avLst/>
              <a:gdLst/>
              <a:ahLst/>
              <a:cxnLst/>
              <a:rect l="l" t="t" r="r" b="b"/>
              <a:pathLst>
                <a:path w="1211" h="645" extrusionOk="0">
                  <a:moveTo>
                    <a:pt x="1" y="0"/>
                  </a:moveTo>
                  <a:cubicBezTo>
                    <a:pt x="1" y="0"/>
                    <a:pt x="1" y="136"/>
                    <a:pt x="23" y="362"/>
                  </a:cubicBezTo>
                  <a:cubicBezTo>
                    <a:pt x="408" y="441"/>
                    <a:pt x="803" y="543"/>
                    <a:pt x="1188" y="645"/>
                  </a:cubicBezTo>
                  <a:cubicBezTo>
                    <a:pt x="1188" y="441"/>
                    <a:pt x="1188" y="260"/>
                    <a:pt x="1210" y="9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59"/>
            <p:cNvSpPr/>
            <p:nvPr/>
          </p:nvSpPr>
          <p:spPr>
            <a:xfrm>
              <a:off x="1562554" y="2263296"/>
              <a:ext cx="186089" cy="122022"/>
            </a:xfrm>
            <a:custGeom>
              <a:avLst/>
              <a:gdLst/>
              <a:ahLst/>
              <a:cxnLst/>
              <a:rect l="l" t="t" r="r" b="b"/>
              <a:pathLst>
                <a:path w="4171" h="2735" extrusionOk="0">
                  <a:moveTo>
                    <a:pt x="1345" y="1"/>
                  </a:moveTo>
                  <a:lnTo>
                    <a:pt x="0" y="759"/>
                  </a:lnTo>
                  <a:cubicBezTo>
                    <a:pt x="0" y="759"/>
                    <a:pt x="633" y="2511"/>
                    <a:pt x="1662" y="2715"/>
                  </a:cubicBezTo>
                  <a:cubicBezTo>
                    <a:pt x="1730" y="2728"/>
                    <a:pt x="1797" y="2734"/>
                    <a:pt x="1863" y="2734"/>
                  </a:cubicBezTo>
                  <a:cubicBezTo>
                    <a:pt x="2774" y="2734"/>
                    <a:pt x="3335" y="1493"/>
                    <a:pt x="3335" y="1493"/>
                  </a:cubicBezTo>
                  <a:cubicBezTo>
                    <a:pt x="3335" y="1493"/>
                    <a:pt x="3822" y="1640"/>
                    <a:pt x="4030" y="1640"/>
                  </a:cubicBezTo>
                  <a:cubicBezTo>
                    <a:pt x="4073" y="1640"/>
                    <a:pt x="4104" y="1634"/>
                    <a:pt x="4116" y="1618"/>
                  </a:cubicBezTo>
                  <a:cubicBezTo>
                    <a:pt x="4170" y="1531"/>
                    <a:pt x="3201" y="755"/>
                    <a:pt x="3106" y="755"/>
                  </a:cubicBezTo>
                  <a:cubicBezTo>
                    <a:pt x="3102" y="755"/>
                    <a:pt x="3099" y="756"/>
                    <a:pt x="3098" y="759"/>
                  </a:cubicBezTo>
                  <a:cubicBezTo>
                    <a:pt x="3076" y="827"/>
                    <a:pt x="2940" y="1064"/>
                    <a:pt x="2940" y="1064"/>
                  </a:cubicBezTo>
                  <a:cubicBezTo>
                    <a:pt x="2940" y="1064"/>
                    <a:pt x="2664" y="1624"/>
                    <a:pt x="2395" y="1624"/>
                  </a:cubicBezTo>
                  <a:cubicBezTo>
                    <a:pt x="2342" y="1624"/>
                    <a:pt x="2289" y="1602"/>
                    <a:pt x="2239" y="1550"/>
                  </a:cubicBezTo>
                  <a:cubicBezTo>
                    <a:pt x="1933" y="1234"/>
                    <a:pt x="1345" y="1"/>
                    <a:pt x="1345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59"/>
            <p:cNvSpPr/>
            <p:nvPr/>
          </p:nvSpPr>
          <p:spPr>
            <a:xfrm>
              <a:off x="1693188" y="2295598"/>
              <a:ext cx="69198" cy="49032"/>
            </a:xfrm>
            <a:custGeom>
              <a:avLst/>
              <a:gdLst/>
              <a:ahLst/>
              <a:cxnLst/>
              <a:rect l="l" t="t" r="r" b="b"/>
              <a:pathLst>
                <a:path w="1551" h="1099" extrusionOk="0">
                  <a:moveTo>
                    <a:pt x="181" y="0"/>
                  </a:moveTo>
                  <a:cubicBezTo>
                    <a:pt x="181" y="0"/>
                    <a:pt x="0" y="159"/>
                    <a:pt x="12" y="340"/>
                  </a:cubicBezTo>
                  <a:cubicBezTo>
                    <a:pt x="12" y="340"/>
                    <a:pt x="249" y="430"/>
                    <a:pt x="351" y="679"/>
                  </a:cubicBezTo>
                  <a:cubicBezTo>
                    <a:pt x="351" y="679"/>
                    <a:pt x="113" y="1086"/>
                    <a:pt x="329" y="1098"/>
                  </a:cubicBezTo>
                  <a:cubicBezTo>
                    <a:pt x="332" y="1098"/>
                    <a:pt x="334" y="1098"/>
                    <a:pt x="337" y="1098"/>
                  </a:cubicBezTo>
                  <a:cubicBezTo>
                    <a:pt x="457" y="1098"/>
                    <a:pt x="555" y="872"/>
                    <a:pt x="555" y="872"/>
                  </a:cubicBezTo>
                  <a:cubicBezTo>
                    <a:pt x="555" y="872"/>
                    <a:pt x="1213" y="1043"/>
                    <a:pt x="1429" y="1043"/>
                  </a:cubicBezTo>
                  <a:cubicBezTo>
                    <a:pt x="1462" y="1043"/>
                    <a:pt x="1484" y="1039"/>
                    <a:pt x="1493" y="1030"/>
                  </a:cubicBezTo>
                  <a:cubicBezTo>
                    <a:pt x="1550" y="962"/>
                    <a:pt x="1324" y="600"/>
                    <a:pt x="181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59"/>
            <p:cNvSpPr/>
            <p:nvPr/>
          </p:nvSpPr>
          <p:spPr>
            <a:xfrm>
              <a:off x="1697739" y="2294081"/>
              <a:ext cx="67636" cy="50103"/>
            </a:xfrm>
            <a:custGeom>
              <a:avLst/>
              <a:gdLst/>
              <a:ahLst/>
              <a:cxnLst/>
              <a:rect l="l" t="t" r="r" b="b"/>
              <a:pathLst>
                <a:path w="1516" h="1123" extrusionOk="0">
                  <a:moveTo>
                    <a:pt x="73" y="0"/>
                  </a:moveTo>
                  <a:cubicBezTo>
                    <a:pt x="71" y="0"/>
                    <a:pt x="69" y="0"/>
                    <a:pt x="68" y="1"/>
                  </a:cubicBezTo>
                  <a:cubicBezTo>
                    <a:pt x="23" y="23"/>
                    <a:pt x="1" y="57"/>
                    <a:pt x="23" y="80"/>
                  </a:cubicBezTo>
                  <a:cubicBezTo>
                    <a:pt x="34" y="91"/>
                    <a:pt x="984" y="645"/>
                    <a:pt x="984" y="645"/>
                  </a:cubicBezTo>
                  <a:cubicBezTo>
                    <a:pt x="984" y="645"/>
                    <a:pt x="905" y="826"/>
                    <a:pt x="1018" y="1075"/>
                  </a:cubicBezTo>
                  <a:cubicBezTo>
                    <a:pt x="1018" y="1075"/>
                    <a:pt x="1186" y="1123"/>
                    <a:pt x="1312" y="1123"/>
                  </a:cubicBezTo>
                  <a:cubicBezTo>
                    <a:pt x="1359" y="1123"/>
                    <a:pt x="1401" y="1116"/>
                    <a:pt x="1425" y="1097"/>
                  </a:cubicBezTo>
                  <a:cubicBezTo>
                    <a:pt x="1516" y="1019"/>
                    <a:pt x="1414" y="883"/>
                    <a:pt x="1267" y="758"/>
                  </a:cubicBezTo>
                  <a:cubicBezTo>
                    <a:pt x="924" y="482"/>
                    <a:pt x="149" y="0"/>
                    <a:pt x="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59"/>
            <p:cNvSpPr/>
            <p:nvPr/>
          </p:nvSpPr>
          <p:spPr>
            <a:xfrm>
              <a:off x="1727498" y="2326338"/>
              <a:ext cx="8611" cy="14723"/>
            </a:xfrm>
            <a:custGeom>
              <a:avLst/>
              <a:gdLst/>
              <a:ahLst/>
              <a:cxnLst/>
              <a:rect l="l" t="t" r="r" b="b"/>
              <a:pathLst>
                <a:path w="193" h="330" extrusionOk="0">
                  <a:moveTo>
                    <a:pt x="63" y="0"/>
                  </a:moveTo>
                  <a:cubicBezTo>
                    <a:pt x="50" y="0"/>
                    <a:pt x="39" y="8"/>
                    <a:pt x="35" y="24"/>
                  </a:cubicBezTo>
                  <a:cubicBezTo>
                    <a:pt x="0" y="126"/>
                    <a:pt x="23" y="250"/>
                    <a:pt x="103" y="318"/>
                  </a:cubicBezTo>
                  <a:cubicBezTo>
                    <a:pt x="111" y="327"/>
                    <a:pt x="121" y="330"/>
                    <a:pt x="132" y="330"/>
                  </a:cubicBezTo>
                  <a:cubicBezTo>
                    <a:pt x="163" y="330"/>
                    <a:pt x="193" y="298"/>
                    <a:pt x="159" y="273"/>
                  </a:cubicBezTo>
                  <a:cubicBezTo>
                    <a:pt x="103" y="216"/>
                    <a:pt x="80" y="126"/>
                    <a:pt x="103" y="58"/>
                  </a:cubicBezTo>
                  <a:cubicBezTo>
                    <a:pt x="109" y="22"/>
                    <a:pt x="85" y="0"/>
                    <a:pt x="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59"/>
            <p:cNvSpPr/>
            <p:nvPr/>
          </p:nvSpPr>
          <p:spPr>
            <a:xfrm>
              <a:off x="1716924" y="2325535"/>
              <a:ext cx="9191" cy="13251"/>
            </a:xfrm>
            <a:custGeom>
              <a:avLst/>
              <a:gdLst/>
              <a:ahLst/>
              <a:cxnLst/>
              <a:rect l="l" t="t" r="r" b="b"/>
              <a:pathLst>
                <a:path w="206" h="297" extrusionOk="0">
                  <a:moveTo>
                    <a:pt x="84" y="1"/>
                  </a:moveTo>
                  <a:cubicBezTo>
                    <a:pt x="74" y="1"/>
                    <a:pt x="63" y="6"/>
                    <a:pt x="56" y="20"/>
                  </a:cubicBezTo>
                  <a:cubicBezTo>
                    <a:pt x="0" y="98"/>
                    <a:pt x="56" y="223"/>
                    <a:pt x="124" y="279"/>
                  </a:cubicBezTo>
                  <a:cubicBezTo>
                    <a:pt x="133" y="291"/>
                    <a:pt x="144" y="296"/>
                    <a:pt x="154" y="296"/>
                  </a:cubicBezTo>
                  <a:cubicBezTo>
                    <a:pt x="182" y="296"/>
                    <a:pt x="206" y="259"/>
                    <a:pt x="181" y="234"/>
                  </a:cubicBezTo>
                  <a:cubicBezTo>
                    <a:pt x="147" y="201"/>
                    <a:pt x="91" y="110"/>
                    <a:pt x="124" y="65"/>
                  </a:cubicBezTo>
                  <a:cubicBezTo>
                    <a:pt x="140" y="33"/>
                    <a:pt x="111" y="1"/>
                    <a:pt x="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59"/>
            <p:cNvSpPr/>
            <p:nvPr/>
          </p:nvSpPr>
          <p:spPr>
            <a:xfrm>
              <a:off x="1562554" y="2263296"/>
              <a:ext cx="72678" cy="51530"/>
            </a:xfrm>
            <a:custGeom>
              <a:avLst/>
              <a:gdLst/>
              <a:ahLst/>
              <a:cxnLst/>
              <a:rect l="l" t="t" r="r" b="b"/>
              <a:pathLst>
                <a:path w="1629" h="1155" extrusionOk="0">
                  <a:moveTo>
                    <a:pt x="1345" y="1"/>
                  </a:moveTo>
                  <a:lnTo>
                    <a:pt x="0" y="759"/>
                  </a:lnTo>
                  <a:lnTo>
                    <a:pt x="169" y="1154"/>
                  </a:lnTo>
                  <a:cubicBezTo>
                    <a:pt x="678" y="1041"/>
                    <a:pt x="1199" y="849"/>
                    <a:pt x="1628" y="555"/>
                  </a:cubicBezTo>
                  <a:cubicBezTo>
                    <a:pt x="1470" y="249"/>
                    <a:pt x="1345" y="1"/>
                    <a:pt x="1345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59"/>
            <p:cNvSpPr/>
            <p:nvPr/>
          </p:nvSpPr>
          <p:spPr>
            <a:xfrm>
              <a:off x="1469174" y="2194678"/>
              <a:ext cx="175605" cy="115017"/>
            </a:xfrm>
            <a:custGeom>
              <a:avLst/>
              <a:gdLst/>
              <a:ahLst/>
              <a:cxnLst/>
              <a:rect l="l" t="t" r="r" b="b"/>
              <a:pathLst>
                <a:path w="3936" h="2578" extrusionOk="0">
                  <a:moveTo>
                    <a:pt x="2782" y="1"/>
                  </a:moveTo>
                  <a:lnTo>
                    <a:pt x="284" y="249"/>
                  </a:lnTo>
                  <a:lnTo>
                    <a:pt x="1" y="2365"/>
                  </a:lnTo>
                  <a:cubicBezTo>
                    <a:pt x="1" y="2365"/>
                    <a:pt x="715" y="2578"/>
                    <a:pt x="1304" y="2578"/>
                  </a:cubicBezTo>
                  <a:cubicBezTo>
                    <a:pt x="1406" y="2578"/>
                    <a:pt x="1505" y="2571"/>
                    <a:pt x="1595" y="2556"/>
                  </a:cubicBezTo>
                  <a:lnTo>
                    <a:pt x="1709" y="2161"/>
                  </a:lnTo>
                  <a:lnTo>
                    <a:pt x="1946" y="2534"/>
                  </a:lnTo>
                  <a:cubicBezTo>
                    <a:pt x="1946" y="2534"/>
                    <a:pt x="1977" y="2537"/>
                    <a:pt x="2033" y="2537"/>
                  </a:cubicBezTo>
                  <a:cubicBezTo>
                    <a:pt x="2313" y="2537"/>
                    <a:pt x="3211" y="2466"/>
                    <a:pt x="3936" y="1618"/>
                  </a:cubicBezTo>
                  <a:lnTo>
                    <a:pt x="2782" y="1"/>
                  </a:ln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59"/>
            <p:cNvSpPr/>
            <p:nvPr/>
          </p:nvSpPr>
          <p:spPr>
            <a:xfrm>
              <a:off x="1510533" y="2259772"/>
              <a:ext cx="34889" cy="49924"/>
            </a:xfrm>
            <a:custGeom>
              <a:avLst/>
              <a:gdLst/>
              <a:ahLst/>
              <a:cxnLst/>
              <a:rect l="l" t="t" r="r" b="b"/>
              <a:pathLst>
                <a:path w="782" h="1119" extrusionOk="0">
                  <a:moveTo>
                    <a:pt x="533" y="1"/>
                  </a:moveTo>
                  <a:lnTo>
                    <a:pt x="1" y="1097"/>
                  </a:lnTo>
                  <a:cubicBezTo>
                    <a:pt x="125" y="1110"/>
                    <a:pt x="253" y="1119"/>
                    <a:pt x="377" y="1119"/>
                  </a:cubicBezTo>
                  <a:cubicBezTo>
                    <a:pt x="478" y="1119"/>
                    <a:pt x="577" y="1113"/>
                    <a:pt x="668" y="1097"/>
                  </a:cubicBezTo>
                  <a:lnTo>
                    <a:pt x="782" y="702"/>
                  </a:lnTo>
                  <a:lnTo>
                    <a:pt x="533" y="1"/>
                  </a:ln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59"/>
            <p:cNvSpPr/>
            <p:nvPr/>
          </p:nvSpPr>
          <p:spPr>
            <a:xfrm>
              <a:off x="1552918" y="2198247"/>
              <a:ext cx="63130" cy="94896"/>
            </a:xfrm>
            <a:custGeom>
              <a:avLst/>
              <a:gdLst/>
              <a:ahLst/>
              <a:cxnLst/>
              <a:rect l="l" t="t" r="r" b="b"/>
              <a:pathLst>
                <a:path w="1415" h="2127" extrusionOk="0">
                  <a:moveTo>
                    <a:pt x="91" y="0"/>
                  </a:moveTo>
                  <a:lnTo>
                    <a:pt x="1" y="11"/>
                  </a:lnTo>
                  <a:lnTo>
                    <a:pt x="1" y="23"/>
                  </a:lnTo>
                  <a:cubicBezTo>
                    <a:pt x="261" y="463"/>
                    <a:pt x="566" y="882"/>
                    <a:pt x="837" y="1323"/>
                  </a:cubicBezTo>
                  <a:cubicBezTo>
                    <a:pt x="1008" y="1594"/>
                    <a:pt x="1166" y="1866"/>
                    <a:pt x="1347" y="2126"/>
                  </a:cubicBezTo>
                  <a:lnTo>
                    <a:pt x="1415" y="2092"/>
                  </a:lnTo>
                  <a:cubicBezTo>
                    <a:pt x="1245" y="1855"/>
                    <a:pt x="1086" y="1594"/>
                    <a:pt x="940" y="1335"/>
                  </a:cubicBezTo>
                  <a:cubicBezTo>
                    <a:pt x="668" y="882"/>
                    <a:pt x="352" y="463"/>
                    <a:pt x="9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59"/>
            <p:cNvSpPr/>
            <p:nvPr/>
          </p:nvSpPr>
          <p:spPr>
            <a:xfrm>
              <a:off x="1570094" y="2196686"/>
              <a:ext cx="64112" cy="83341"/>
            </a:xfrm>
            <a:custGeom>
              <a:avLst/>
              <a:gdLst/>
              <a:ahLst/>
              <a:cxnLst/>
              <a:rect l="l" t="t" r="r" b="b"/>
              <a:pathLst>
                <a:path w="1437" h="1868" extrusionOk="0">
                  <a:moveTo>
                    <a:pt x="102" y="1"/>
                  </a:moveTo>
                  <a:lnTo>
                    <a:pt x="0" y="13"/>
                  </a:lnTo>
                  <a:cubicBezTo>
                    <a:pt x="351" y="363"/>
                    <a:pt x="600" y="782"/>
                    <a:pt x="871" y="1200"/>
                  </a:cubicBezTo>
                  <a:cubicBezTo>
                    <a:pt x="1018" y="1438"/>
                    <a:pt x="1188" y="1652"/>
                    <a:pt x="1380" y="1867"/>
                  </a:cubicBezTo>
                  <a:cubicBezTo>
                    <a:pt x="1392" y="1855"/>
                    <a:pt x="1414" y="1833"/>
                    <a:pt x="1437" y="1822"/>
                  </a:cubicBezTo>
                  <a:cubicBezTo>
                    <a:pt x="1221" y="1573"/>
                    <a:pt x="1041" y="1313"/>
                    <a:pt x="860" y="1041"/>
                  </a:cubicBezTo>
                  <a:cubicBezTo>
                    <a:pt x="623" y="679"/>
                    <a:pt x="396" y="318"/>
                    <a:pt x="102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59"/>
            <p:cNvSpPr/>
            <p:nvPr/>
          </p:nvSpPr>
          <p:spPr>
            <a:xfrm>
              <a:off x="1562019" y="2107410"/>
              <a:ext cx="179575" cy="132819"/>
            </a:xfrm>
            <a:custGeom>
              <a:avLst/>
              <a:gdLst/>
              <a:ahLst/>
              <a:cxnLst/>
              <a:rect l="l" t="t" r="r" b="b"/>
              <a:pathLst>
                <a:path w="4025" h="2977" extrusionOk="0">
                  <a:moveTo>
                    <a:pt x="679" y="1"/>
                  </a:moveTo>
                  <a:cubicBezTo>
                    <a:pt x="679" y="1"/>
                    <a:pt x="0" y="589"/>
                    <a:pt x="566" y="758"/>
                  </a:cubicBezTo>
                  <a:cubicBezTo>
                    <a:pt x="1357" y="1007"/>
                    <a:pt x="2884" y="2047"/>
                    <a:pt x="2884" y="2047"/>
                  </a:cubicBezTo>
                  <a:cubicBezTo>
                    <a:pt x="2884" y="2047"/>
                    <a:pt x="2839" y="2308"/>
                    <a:pt x="2963" y="2602"/>
                  </a:cubicBezTo>
                  <a:cubicBezTo>
                    <a:pt x="3059" y="2813"/>
                    <a:pt x="3159" y="2876"/>
                    <a:pt x="3220" y="2876"/>
                  </a:cubicBezTo>
                  <a:cubicBezTo>
                    <a:pt x="3266" y="2876"/>
                    <a:pt x="3288" y="2839"/>
                    <a:pt x="3269" y="2805"/>
                  </a:cubicBezTo>
                  <a:cubicBezTo>
                    <a:pt x="3178" y="2692"/>
                    <a:pt x="3121" y="2466"/>
                    <a:pt x="3144" y="2421"/>
                  </a:cubicBezTo>
                  <a:cubicBezTo>
                    <a:pt x="3146" y="2417"/>
                    <a:pt x="3150" y="2416"/>
                    <a:pt x="3155" y="2416"/>
                  </a:cubicBezTo>
                  <a:cubicBezTo>
                    <a:pt x="3200" y="2416"/>
                    <a:pt x="3347" y="2551"/>
                    <a:pt x="3438" y="2805"/>
                  </a:cubicBezTo>
                  <a:cubicBezTo>
                    <a:pt x="3484" y="2926"/>
                    <a:pt x="3547" y="2976"/>
                    <a:pt x="3594" y="2976"/>
                  </a:cubicBezTo>
                  <a:cubicBezTo>
                    <a:pt x="3640" y="2976"/>
                    <a:pt x="3670" y="2928"/>
                    <a:pt x="3653" y="2851"/>
                  </a:cubicBezTo>
                  <a:cubicBezTo>
                    <a:pt x="3596" y="2613"/>
                    <a:pt x="3450" y="2353"/>
                    <a:pt x="3450" y="2353"/>
                  </a:cubicBezTo>
                  <a:lnTo>
                    <a:pt x="3450" y="2353"/>
                  </a:lnTo>
                  <a:cubicBezTo>
                    <a:pt x="3450" y="2353"/>
                    <a:pt x="3596" y="2421"/>
                    <a:pt x="3744" y="2703"/>
                  </a:cubicBezTo>
                  <a:cubicBezTo>
                    <a:pt x="3793" y="2796"/>
                    <a:pt x="3855" y="2836"/>
                    <a:pt x="3900" y="2836"/>
                  </a:cubicBezTo>
                  <a:cubicBezTo>
                    <a:pt x="3948" y="2836"/>
                    <a:pt x="3976" y="2791"/>
                    <a:pt x="3947" y="2715"/>
                  </a:cubicBezTo>
                  <a:cubicBezTo>
                    <a:pt x="3857" y="2466"/>
                    <a:pt x="3653" y="2149"/>
                    <a:pt x="3653" y="2149"/>
                  </a:cubicBezTo>
                  <a:lnTo>
                    <a:pt x="3653" y="2149"/>
                  </a:lnTo>
                  <a:cubicBezTo>
                    <a:pt x="3813" y="2286"/>
                    <a:pt x="3914" y="2332"/>
                    <a:pt x="3967" y="2332"/>
                  </a:cubicBezTo>
                  <a:cubicBezTo>
                    <a:pt x="4016" y="2332"/>
                    <a:pt x="4025" y="2294"/>
                    <a:pt x="4003" y="2251"/>
                  </a:cubicBezTo>
                  <a:cubicBezTo>
                    <a:pt x="3789" y="1901"/>
                    <a:pt x="3167" y="1674"/>
                    <a:pt x="3167" y="1674"/>
                  </a:cubicBezTo>
                  <a:cubicBezTo>
                    <a:pt x="2104" y="374"/>
                    <a:pt x="679" y="1"/>
                    <a:pt x="67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59"/>
            <p:cNvSpPr/>
            <p:nvPr/>
          </p:nvSpPr>
          <p:spPr>
            <a:xfrm>
              <a:off x="1562019" y="2107410"/>
              <a:ext cx="59070" cy="40912"/>
            </a:xfrm>
            <a:custGeom>
              <a:avLst/>
              <a:gdLst/>
              <a:ahLst/>
              <a:cxnLst/>
              <a:rect l="l" t="t" r="r" b="b"/>
              <a:pathLst>
                <a:path w="1324" h="917" extrusionOk="0">
                  <a:moveTo>
                    <a:pt x="679" y="1"/>
                  </a:moveTo>
                  <a:cubicBezTo>
                    <a:pt x="679" y="1"/>
                    <a:pt x="0" y="589"/>
                    <a:pt x="566" y="758"/>
                  </a:cubicBezTo>
                  <a:cubicBezTo>
                    <a:pt x="679" y="803"/>
                    <a:pt x="814" y="860"/>
                    <a:pt x="962" y="916"/>
                  </a:cubicBezTo>
                  <a:cubicBezTo>
                    <a:pt x="1086" y="702"/>
                    <a:pt x="1199" y="476"/>
                    <a:pt x="1324" y="250"/>
                  </a:cubicBezTo>
                  <a:cubicBezTo>
                    <a:pt x="939" y="69"/>
                    <a:pt x="679" y="1"/>
                    <a:pt x="679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59"/>
            <p:cNvSpPr/>
            <p:nvPr/>
          </p:nvSpPr>
          <p:spPr>
            <a:xfrm>
              <a:off x="1552918" y="2092821"/>
              <a:ext cx="62595" cy="57018"/>
            </a:xfrm>
            <a:custGeom>
              <a:avLst/>
              <a:gdLst/>
              <a:ahLst/>
              <a:cxnLst/>
              <a:rect l="l" t="t" r="r" b="b"/>
              <a:pathLst>
                <a:path w="1403" h="1278" extrusionOk="0">
                  <a:moveTo>
                    <a:pt x="467" y="1"/>
                  </a:moveTo>
                  <a:cubicBezTo>
                    <a:pt x="400" y="1"/>
                    <a:pt x="331" y="7"/>
                    <a:pt x="261" y="22"/>
                  </a:cubicBezTo>
                  <a:cubicBezTo>
                    <a:pt x="1" y="79"/>
                    <a:pt x="136" y="565"/>
                    <a:pt x="317" y="814"/>
                  </a:cubicBezTo>
                  <a:cubicBezTo>
                    <a:pt x="510" y="1052"/>
                    <a:pt x="894" y="1278"/>
                    <a:pt x="894" y="1278"/>
                  </a:cubicBezTo>
                  <a:lnTo>
                    <a:pt x="1403" y="361"/>
                  </a:lnTo>
                  <a:cubicBezTo>
                    <a:pt x="1403" y="361"/>
                    <a:pt x="972" y="1"/>
                    <a:pt x="46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59"/>
            <p:cNvSpPr/>
            <p:nvPr/>
          </p:nvSpPr>
          <p:spPr>
            <a:xfrm>
              <a:off x="1587227" y="2105893"/>
              <a:ext cx="28286" cy="43946"/>
            </a:xfrm>
            <a:custGeom>
              <a:avLst/>
              <a:gdLst/>
              <a:ahLst/>
              <a:cxnLst/>
              <a:rect l="l" t="t" r="r" b="b"/>
              <a:pathLst>
                <a:path w="634" h="985" extrusionOk="0">
                  <a:moveTo>
                    <a:pt x="543" y="0"/>
                  </a:moveTo>
                  <a:cubicBezTo>
                    <a:pt x="408" y="114"/>
                    <a:pt x="295" y="261"/>
                    <a:pt x="204" y="419"/>
                  </a:cubicBezTo>
                  <a:cubicBezTo>
                    <a:pt x="148" y="543"/>
                    <a:pt x="46" y="724"/>
                    <a:pt x="1" y="894"/>
                  </a:cubicBezTo>
                  <a:cubicBezTo>
                    <a:pt x="80" y="950"/>
                    <a:pt x="125" y="985"/>
                    <a:pt x="125" y="985"/>
                  </a:cubicBezTo>
                  <a:lnTo>
                    <a:pt x="634" y="68"/>
                  </a:lnTo>
                  <a:cubicBezTo>
                    <a:pt x="634" y="68"/>
                    <a:pt x="600" y="35"/>
                    <a:pt x="543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59"/>
            <p:cNvSpPr/>
            <p:nvPr/>
          </p:nvSpPr>
          <p:spPr>
            <a:xfrm>
              <a:off x="1338183" y="1956164"/>
              <a:ext cx="145668" cy="169448"/>
            </a:xfrm>
            <a:custGeom>
              <a:avLst/>
              <a:gdLst/>
              <a:ahLst/>
              <a:cxnLst/>
              <a:rect l="l" t="t" r="r" b="b"/>
              <a:pathLst>
                <a:path w="3265" h="3798" extrusionOk="0">
                  <a:moveTo>
                    <a:pt x="343" y="0"/>
                  </a:moveTo>
                  <a:cubicBezTo>
                    <a:pt x="327" y="0"/>
                    <a:pt x="316" y="10"/>
                    <a:pt x="313" y="32"/>
                  </a:cubicBezTo>
                  <a:cubicBezTo>
                    <a:pt x="290" y="157"/>
                    <a:pt x="562" y="575"/>
                    <a:pt x="562" y="575"/>
                  </a:cubicBezTo>
                  <a:cubicBezTo>
                    <a:pt x="449" y="541"/>
                    <a:pt x="370" y="462"/>
                    <a:pt x="223" y="247"/>
                  </a:cubicBezTo>
                  <a:cubicBezTo>
                    <a:pt x="160" y="143"/>
                    <a:pt x="100" y="96"/>
                    <a:pt x="62" y="96"/>
                  </a:cubicBezTo>
                  <a:cubicBezTo>
                    <a:pt x="18" y="96"/>
                    <a:pt x="5" y="160"/>
                    <a:pt x="53" y="270"/>
                  </a:cubicBezTo>
                  <a:cubicBezTo>
                    <a:pt x="132" y="462"/>
                    <a:pt x="393" y="801"/>
                    <a:pt x="393" y="801"/>
                  </a:cubicBezTo>
                  <a:cubicBezTo>
                    <a:pt x="260" y="775"/>
                    <a:pt x="81" y="557"/>
                    <a:pt x="23" y="557"/>
                  </a:cubicBezTo>
                  <a:cubicBezTo>
                    <a:pt x="7" y="557"/>
                    <a:pt x="1" y="575"/>
                    <a:pt x="8" y="620"/>
                  </a:cubicBezTo>
                  <a:cubicBezTo>
                    <a:pt x="87" y="1004"/>
                    <a:pt x="732" y="1321"/>
                    <a:pt x="732" y="1321"/>
                  </a:cubicBezTo>
                  <a:cubicBezTo>
                    <a:pt x="732" y="1321"/>
                    <a:pt x="1026" y="3447"/>
                    <a:pt x="2948" y="3798"/>
                  </a:cubicBezTo>
                  <a:lnTo>
                    <a:pt x="3265" y="3006"/>
                  </a:lnTo>
                  <a:cubicBezTo>
                    <a:pt x="1466" y="2464"/>
                    <a:pt x="1094" y="1220"/>
                    <a:pt x="1094" y="1220"/>
                  </a:cubicBezTo>
                  <a:cubicBezTo>
                    <a:pt x="1194" y="863"/>
                    <a:pt x="976" y="134"/>
                    <a:pt x="883" y="134"/>
                  </a:cubicBezTo>
                  <a:cubicBezTo>
                    <a:pt x="881" y="134"/>
                    <a:pt x="880" y="134"/>
                    <a:pt x="878" y="134"/>
                  </a:cubicBezTo>
                  <a:cubicBezTo>
                    <a:pt x="790" y="156"/>
                    <a:pt x="886" y="621"/>
                    <a:pt x="848" y="621"/>
                  </a:cubicBezTo>
                  <a:cubicBezTo>
                    <a:pt x="847" y="621"/>
                    <a:pt x="846" y="620"/>
                    <a:pt x="845" y="620"/>
                  </a:cubicBezTo>
                  <a:cubicBezTo>
                    <a:pt x="811" y="597"/>
                    <a:pt x="574" y="281"/>
                    <a:pt x="506" y="157"/>
                  </a:cubicBezTo>
                  <a:cubicBezTo>
                    <a:pt x="457" y="66"/>
                    <a:pt x="384" y="0"/>
                    <a:pt x="343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59"/>
            <p:cNvSpPr/>
            <p:nvPr/>
          </p:nvSpPr>
          <p:spPr>
            <a:xfrm>
              <a:off x="1422774" y="2082202"/>
              <a:ext cx="61078" cy="43410"/>
            </a:xfrm>
            <a:custGeom>
              <a:avLst/>
              <a:gdLst/>
              <a:ahLst/>
              <a:cxnLst/>
              <a:rect l="l" t="t" r="r" b="b"/>
              <a:pathLst>
                <a:path w="1369" h="973" extrusionOk="0">
                  <a:moveTo>
                    <a:pt x="871" y="0"/>
                  </a:moveTo>
                  <a:cubicBezTo>
                    <a:pt x="600" y="227"/>
                    <a:pt x="329" y="408"/>
                    <a:pt x="0" y="521"/>
                  </a:cubicBezTo>
                  <a:cubicBezTo>
                    <a:pt x="283" y="735"/>
                    <a:pt x="623" y="893"/>
                    <a:pt x="1052" y="973"/>
                  </a:cubicBezTo>
                  <a:lnTo>
                    <a:pt x="1369" y="181"/>
                  </a:lnTo>
                  <a:cubicBezTo>
                    <a:pt x="1199" y="124"/>
                    <a:pt x="1030" y="68"/>
                    <a:pt x="871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59"/>
            <p:cNvSpPr/>
            <p:nvPr/>
          </p:nvSpPr>
          <p:spPr>
            <a:xfrm>
              <a:off x="1456057" y="2078633"/>
              <a:ext cx="58579" cy="57687"/>
            </a:xfrm>
            <a:custGeom>
              <a:avLst/>
              <a:gdLst/>
              <a:ahLst/>
              <a:cxnLst/>
              <a:rect l="l" t="t" r="r" b="b"/>
              <a:pathLst>
                <a:path w="1313" h="1293" extrusionOk="0">
                  <a:moveTo>
                    <a:pt x="306" y="1"/>
                  </a:moveTo>
                  <a:lnTo>
                    <a:pt x="1" y="1076"/>
                  </a:lnTo>
                  <a:cubicBezTo>
                    <a:pt x="207" y="1189"/>
                    <a:pt x="621" y="1293"/>
                    <a:pt x="812" y="1293"/>
                  </a:cubicBezTo>
                  <a:cubicBezTo>
                    <a:pt x="830" y="1293"/>
                    <a:pt x="846" y="1292"/>
                    <a:pt x="860" y="1290"/>
                  </a:cubicBezTo>
                  <a:cubicBezTo>
                    <a:pt x="1312" y="1199"/>
                    <a:pt x="1312" y="555"/>
                    <a:pt x="1154" y="431"/>
                  </a:cubicBezTo>
                  <a:cubicBezTo>
                    <a:pt x="804" y="182"/>
                    <a:pt x="306" y="1"/>
                    <a:pt x="3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59"/>
            <p:cNvSpPr/>
            <p:nvPr/>
          </p:nvSpPr>
          <p:spPr>
            <a:xfrm>
              <a:off x="1456057" y="2078633"/>
              <a:ext cx="18203" cy="51040"/>
            </a:xfrm>
            <a:custGeom>
              <a:avLst/>
              <a:gdLst/>
              <a:ahLst/>
              <a:cxnLst/>
              <a:rect l="l" t="t" r="r" b="b"/>
              <a:pathLst>
                <a:path w="408" h="1144" extrusionOk="0">
                  <a:moveTo>
                    <a:pt x="306" y="1"/>
                  </a:moveTo>
                  <a:lnTo>
                    <a:pt x="1" y="1076"/>
                  </a:lnTo>
                  <a:cubicBezTo>
                    <a:pt x="46" y="1098"/>
                    <a:pt x="91" y="1121"/>
                    <a:pt x="148" y="1143"/>
                  </a:cubicBezTo>
                  <a:cubicBezTo>
                    <a:pt x="204" y="940"/>
                    <a:pt x="249" y="747"/>
                    <a:pt x="306" y="544"/>
                  </a:cubicBezTo>
                  <a:cubicBezTo>
                    <a:pt x="352" y="374"/>
                    <a:pt x="408" y="194"/>
                    <a:pt x="362" y="23"/>
                  </a:cubicBezTo>
                  <a:cubicBezTo>
                    <a:pt x="329" y="13"/>
                    <a:pt x="306" y="1"/>
                    <a:pt x="306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59"/>
            <p:cNvSpPr/>
            <p:nvPr/>
          </p:nvSpPr>
          <p:spPr>
            <a:xfrm>
              <a:off x="1476224" y="2091215"/>
              <a:ext cx="126171" cy="135987"/>
            </a:xfrm>
            <a:custGeom>
              <a:avLst/>
              <a:gdLst/>
              <a:ahLst/>
              <a:cxnLst/>
              <a:rect l="l" t="t" r="r" b="b"/>
              <a:pathLst>
                <a:path w="2828" h="3048" extrusionOk="0">
                  <a:moveTo>
                    <a:pt x="1396" y="1"/>
                  </a:moveTo>
                  <a:cubicBezTo>
                    <a:pt x="968" y="1"/>
                    <a:pt x="623" y="70"/>
                    <a:pt x="623" y="70"/>
                  </a:cubicBezTo>
                  <a:cubicBezTo>
                    <a:pt x="35" y="1201"/>
                    <a:pt x="1" y="2897"/>
                    <a:pt x="1" y="2897"/>
                  </a:cubicBezTo>
                  <a:cubicBezTo>
                    <a:pt x="316" y="3005"/>
                    <a:pt x="634" y="3047"/>
                    <a:pt x="938" y="3047"/>
                  </a:cubicBezTo>
                  <a:cubicBezTo>
                    <a:pt x="1966" y="3047"/>
                    <a:pt x="2828" y="2568"/>
                    <a:pt x="2828" y="2568"/>
                  </a:cubicBezTo>
                  <a:cubicBezTo>
                    <a:pt x="2737" y="2309"/>
                    <a:pt x="2014" y="58"/>
                    <a:pt x="2014" y="58"/>
                  </a:cubicBezTo>
                  <a:cubicBezTo>
                    <a:pt x="1807" y="15"/>
                    <a:pt x="1593" y="1"/>
                    <a:pt x="1396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59"/>
            <p:cNvSpPr/>
            <p:nvPr/>
          </p:nvSpPr>
          <p:spPr>
            <a:xfrm>
              <a:off x="1529227" y="2093312"/>
              <a:ext cx="73169" cy="133711"/>
            </a:xfrm>
            <a:custGeom>
              <a:avLst/>
              <a:gdLst/>
              <a:ahLst/>
              <a:cxnLst/>
              <a:rect l="l" t="t" r="r" b="b"/>
              <a:pathLst>
                <a:path w="1640" h="2997" extrusionOk="0">
                  <a:moveTo>
                    <a:pt x="735" y="0"/>
                  </a:moveTo>
                  <a:cubicBezTo>
                    <a:pt x="803" y="757"/>
                    <a:pt x="747" y="1549"/>
                    <a:pt x="453" y="2262"/>
                  </a:cubicBezTo>
                  <a:cubicBezTo>
                    <a:pt x="340" y="2533"/>
                    <a:pt x="182" y="2770"/>
                    <a:pt x="1" y="2996"/>
                  </a:cubicBezTo>
                  <a:cubicBezTo>
                    <a:pt x="916" y="2929"/>
                    <a:pt x="1640" y="2521"/>
                    <a:pt x="1640" y="2521"/>
                  </a:cubicBezTo>
                  <a:cubicBezTo>
                    <a:pt x="1549" y="2262"/>
                    <a:pt x="826" y="11"/>
                    <a:pt x="826" y="11"/>
                  </a:cubicBezTo>
                  <a:cubicBezTo>
                    <a:pt x="803" y="11"/>
                    <a:pt x="770" y="0"/>
                    <a:pt x="735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59"/>
            <p:cNvSpPr/>
            <p:nvPr/>
          </p:nvSpPr>
          <p:spPr>
            <a:xfrm>
              <a:off x="1476224" y="2200255"/>
              <a:ext cx="126171" cy="26947"/>
            </a:xfrm>
            <a:custGeom>
              <a:avLst/>
              <a:gdLst/>
              <a:ahLst/>
              <a:cxnLst/>
              <a:rect l="l" t="t" r="r" b="b"/>
              <a:pathLst>
                <a:path w="2828" h="604" extrusionOk="0">
                  <a:moveTo>
                    <a:pt x="2783" y="1"/>
                  </a:moveTo>
                  <a:cubicBezTo>
                    <a:pt x="2404" y="97"/>
                    <a:pt x="1715" y="401"/>
                    <a:pt x="818" y="401"/>
                  </a:cubicBezTo>
                  <a:cubicBezTo>
                    <a:pt x="565" y="401"/>
                    <a:pt x="296" y="377"/>
                    <a:pt x="13" y="317"/>
                  </a:cubicBezTo>
                  <a:cubicBezTo>
                    <a:pt x="1" y="408"/>
                    <a:pt x="1" y="453"/>
                    <a:pt x="1" y="453"/>
                  </a:cubicBezTo>
                  <a:cubicBezTo>
                    <a:pt x="316" y="561"/>
                    <a:pt x="634" y="603"/>
                    <a:pt x="938" y="603"/>
                  </a:cubicBezTo>
                  <a:cubicBezTo>
                    <a:pt x="1966" y="603"/>
                    <a:pt x="2828" y="124"/>
                    <a:pt x="2828" y="124"/>
                  </a:cubicBezTo>
                  <a:cubicBezTo>
                    <a:pt x="2817" y="102"/>
                    <a:pt x="2805" y="57"/>
                    <a:pt x="2783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59"/>
            <p:cNvSpPr/>
            <p:nvPr/>
          </p:nvSpPr>
          <p:spPr>
            <a:xfrm>
              <a:off x="1508525" y="2067568"/>
              <a:ext cx="31855" cy="41135"/>
            </a:xfrm>
            <a:custGeom>
              <a:avLst/>
              <a:gdLst/>
              <a:ahLst/>
              <a:cxnLst/>
              <a:rect l="l" t="t" r="r" b="b"/>
              <a:pathLst>
                <a:path w="714" h="922" extrusionOk="0">
                  <a:moveTo>
                    <a:pt x="578" y="0"/>
                  </a:moveTo>
                  <a:lnTo>
                    <a:pt x="1" y="34"/>
                  </a:lnTo>
                  <a:lnTo>
                    <a:pt x="103" y="882"/>
                  </a:lnTo>
                  <a:cubicBezTo>
                    <a:pt x="103" y="882"/>
                    <a:pt x="171" y="921"/>
                    <a:pt x="273" y="921"/>
                  </a:cubicBezTo>
                  <a:cubicBezTo>
                    <a:pt x="392" y="921"/>
                    <a:pt x="556" y="869"/>
                    <a:pt x="713" y="645"/>
                  </a:cubicBezTo>
                  <a:lnTo>
                    <a:pt x="578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59"/>
            <p:cNvSpPr/>
            <p:nvPr/>
          </p:nvSpPr>
          <p:spPr>
            <a:xfrm>
              <a:off x="1508525" y="2067568"/>
              <a:ext cx="28821" cy="17444"/>
            </a:xfrm>
            <a:custGeom>
              <a:avLst/>
              <a:gdLst/>
              <a:ahLst/>
              <a:cxnLst/>
              <a:rect l="l" t="t" r="r" b="b"/>
              <a:pathLst>
                <a:path w="646" h="391" extrusionOk="0">
                  <a:moveTo>
                    <a:pt x="578" y="0"/>
                  </a:moveTo>
                  <a:lnTo>
                    <a:pt x="1" y="34"/>
                  </a:lnTo>
                  <a:lnTo>
                    <a:pt x="46" y="385"/>
                  </a:lnTo>
                  <a:cubicBezTo>
                    <a:pt x="81" y="388"/>
                    <a:pt x="117" y="390"/>
                    <a:pt x="152" y="390"/>
                  </a:cubicBezTo>
                  <a:cubicBezTo>
                    <a:pt x="320" y="390"/>
                    <a:pt x="486" y="348"/>
                    <a:pt x="646" y="283"/>
                  </a:cubicBezTo>
                  <a:lnTo>
                    <a:pt x="578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59"/>
            <p:cNvSpPr/>
            <p:nvPr/>
          </p:nvSpPr>
          <p:spPr>
            <a:xfrm>
              <a:off x="1426299" y="1900484"/>
              <a:ext cx="179665" cy="175560"/>
            </a:xfrm>
            <a:custGeom>
              <a:avLst/>
              <a:gdLst/>
              <a:ahLst/>
              <a:cxnLst/>
              <a:rect l="l" t="t" r="r" b="b"/>
              <a:pathLst>
                <a:path w="4027" h="3935" extrusionOk="0">
                  <a:moveTo>
                    <a:pt x="2328" y="1"/>
                  </a:moveTo>
                  <a:cubicBezTo>
                    <a:pt x="1920" y="1"/>
                    <a:pt x="1328" y="66"/>
                    <a:pt x="1041" y="410"/>
                  </a:cubicBezTo>
                  <a:cubicBezTo>
                    <a:pt x="577" y="963"/>
                    <a:pt x="668" y="1382"/>
                    <a:pt x="295" y="1947"/>
                  </a:cubicBezTo>
                  <a:cubicBezTo>
                    <a:pt x="12" y="2388"/>
                    <a:pt x="1" y="3632"/>
                    <a:pt x="1493" y="3881"/>
                  </a:cubicBezTo>
                  <a:cubicBezTo>
                    <a:pt x="1704" y="3918"/>
                    <a:pt x="1905" y="3935"/>
                    <a:pt x="2095" y="3935"/>
                  </a:cubicBezTo>
                  <a:cubicBezTo>
                    <a:pt x="3185" y="3935"/>
                    <a:pt x="3901" y="3372"/>
                    <a:pt x="4027" y="2784"/>
                  </a:cubicBezTo>
                  <a:cubicBezTo>
                    <a:pt x="4027" y="2784"/>
                    <a:pt x="3675" y="1789"/>
                    <a:pt x="3766" y="1065"/>
                  </a:cubicBezTo>
                  <a:cubicBezTo>
                    <a:pt x="3766" y="1065"/>
                    <a:pt x="2997" y="579"/>
                    <a:pt x="2760" y="25"/>
                  </a:cubicBezTo>
                  <a:cubicBezTo>
                    <a:pt x="2760" y="25"/>
                    <a:pt x="2578" y="1"/>
                    <a:pt x="2328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59"/>
            <p:cNvSpPr/>
            <p:nvPr/>
          </p:nvSpPr>
          <p:spPr>
            <a:xfrm>
              <a:off x="1532261" y="1959956"/>
              <a:ext cx="18694" cy="19363"/>
            </a:xfrm>
            <a:custGeom>
              <a:avLst/>
              <a:gdLst/>
              <a:ahLst/>
              <a:cxnLst/>
              <a:rect l="l" t="t" r="r" b="b"/>
              <a:pathLst>
                <a:path w="419" h="434" extrusionOk="0">
                  <a:moveTo>
                    <a:pt x="228" y="1"/>
                  </a:moveTo>
                  <a:cubicBezTo>
                    <a:pt x="183" y="1"/>
                    <a:pt x="139" y="19"/>
                    <a:pt x="102" y="37"/>
                  </a:cubicBezTo>
                  <a:cubicBezTo>
                    <a:pt x="57" y="72"/>
                    <a:pt x="34" y="128"/>
                    <a:pt x="11" y="185"/>
                  </a:cubicBezTo>
                  <a:cubicBezTo>
                    <a:pt x="1" y="241"/>
                    <a:pt x="11" y="298"/>
                    <a:pt x="46" y="343"/>
                  </a:cubicBezTo>
                  <a:cubicBezTo>
                    <a:pt x="79" y="399"/>
                    <a:pt x="159" y="434"/>
                    <a:pt x="227" y="434"/>
                  </a:cubicBezTo>
                  <a:cubicBezTo>
                    <a:pt x="295" y="422"/>
                    <a:pt x="351" y="388"/>
                    <a:pt x="385" y="320"/>
                  </a:cubicBezTo>
                  <a:cubicBezTo>
                    <a:pt x="418" y="263"/>
                    <a:pt x="408" y="140"/>
                    <a:pt x="373" y="83"/>
                  </a:cubicBezTo>
                  <a:cubicBezTo>
                    <a:pt x="351" y="60"/>
                    <a:pt x="328" y="37"/>
                    <a:pt x="295" y="15"/>
                  </a:cubicBezTo>
                  <a:lnTo>
                    <a:pt x="283" y="15"/>
                  </a:lnTo>
                  <a:cubicBezTo>
                    <a:pt x="295" y="26"/>
                    <a:pt x="305" y="26"/>
                    <a:pt x="317" y="37"/>
                  </a:cubicBezTo>
                  <a:cubicBezTo>
                    <a:pt x="295" y="26"/>
                    <a:pt x="283" y="15"/>
                    <a:pt x="260" y="4"/>
                  </a:cubicBezTo>
                  <a:cubicBezTo>
                    <a:pt x="250" y="2"/>
                    <a:pt x="239" y="1"/>
                    <a:pt x="22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59"/>
            <p:cNvSpPr/>
            <p:nvPr/>
          </p:nvSpPr>
          <p:spPr>
            <a:xfrm>
              <a:off x="1459627" y="1955271"/>
              <a:ext cx="16641" cy="15124"/>
            </a:xfrm>
            <a:custGeom>
              <a:avLst/>
              <a:gdLst/>
              <a:ahLst/>
              <a:cxnLst/>
              <a:rect l="l" t="t" r="r" b="b"/>
              <a:pathLst>
                <a:path w="373" h="339" extrusionOk="0">
                  <a:moveTo>
                    <a:pt x="196" y="1"/>
                  </a:moveTo>
                  <a:cubicBezTo>
                    <a:pt x="135" y="1"/>
                    <a:pt x="85" y="41"/>
                    <a:pt x="56" y="97"/>
                  </a:cubicBezTo>
                  <a:cubicBezTo>
                    <a:pt x="0" y="188"/>
                    <a:pt x="68" y="312"/>
                    <a:pt x="169" y="335"/>
                  </a:cubicBezTo>
                  <a:cubicBezTo>
                    <a:pt x="180" y="337"/>
                    <a:pt x="191" y="338"/>
                    <a:pt x="201" y="338"/>
                  </a:cubicBezTo>
                  <a:cubicBezTo>
                    <a:pt x="292" y="338"/>
                    <a:pt x="373" y="255"/>
                    <a:pt x="373" y="154"/>
                  </a:cubicBezTo>
                  <a:cubicBezTo>
                    <a:pt x="362" y="86"/>
                    <a:pt x="305" y="18"/>
                    <a:pt x="237" y="7"/>
                  </a:cubicBezTo>
                  <a:cubicBezTo>
                    <a:pt x="223" y="3"/>
                    <a:pt x="210" y="1"/>
                    <a:pt x="196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59"/>
            <p:cNvSpPr/>
            <p:nvPr/>
          </p:nvSpPr>
          <p:spPr>
            <a:xfrm>
              <a:off x="1542834" y="1978070"/>
              <a:ext cx="37387" cy="35558"/>
            </a:xfrm>
            <a:custGeom>
              <a:avLst/>
              <a:gdLst/>
              <a:ahLst/>
              <a:cxnLst/>
              <a:rect l="l" t="t" r="r" b="b"/>
              <a:pathLst>
                <a:path w="838" h="797" extrusionOk="0">
                  <a:moveTo>
                    <a:pt x="399" y="1"/>
                  </a:moveTo>
                  <a:cubicBezTo>
                    <a:pt x="318" y="1"/>
                    <a:pt x="240" y="24"/>
                    <a:pt x="171" y="73"/>
                  </a:cubicBezTo>
                  <a:cubicBezTo>
                    <a:pt x="46" y="151"/>
                    <a:pt x="1" y="287"/>
                    <a:pt x="1" y="435"/>
                  </a:cubicBezTo>
                  <a:cubicBezTo>
                    <a:pt x="1" y="559"/>
                    <a:pt x="103" y="706"/>
                    <a:pt x="227" y="762"/>
                  </a:cubicBezTo>
                  <a:cubicBezTo>
                    <a:pt x="306" y="785"/>
                    <a:pt x="317" y="797"/>
                    <a:pt x="408" y="797"/>
                  </a:cubicBezTo>
                  <a:cubicBezTo>
                    <a:pt x="487" y="797"/>
                    <a:pt x="566" y="762"/>
                    <a:pt x="634" y="717"/>
                  </a:cubicBezTo>
                  <a:cubicBezTo>
                    <a:pt x="724" y="672"/>
                    <a:pt x="781" y="559"/>
                    <a:pt x="804" y="457"/>
                  </a:cubicBezTo>
                  <a:cubicBezTo>
                    <a:pt x="837" y="265"/>
                    <a:pt x="736" y="84"/>
                    <a:pt x="555" y="28"/>
                  </a:cubicBezTo>
                  <a:cubicBezTo>
                    <a:pt x="503" y="10"/>
                    <a:pt x="450" y="1"/>
                    <a:pt x="399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59"/>
            <p:cNvSpPr/>
            <p:nvPr/>
          </p:nvSpPr>
          <p:spPr>
            <a:xfrm>
              <a:off x="1432367" y="1976553"/>
              <a:ext cx="27751" cy="27171"/>
            </a:xfrm>
            <a:custGeom>
              <a:avLst/>
              <a:gdLst/>
              <a:ahLst/>
              <a:cxnLst/>
              <a:rect l="l" t="t" r="r" b="b"/>
              <a:pathLst>
                <a:path w="622" h="609" extrusionOk="0">
                  <a:moveTo>
                    <a:pt x="333" y="0"/>
                  </a:moveTo>
                  <a:cubicBezTo>
                    <a:pt x="293" y="0"/>
                    <a:pt x="248" y="11"/>
                    <a:pt x="215" y="27"/>
                  </a:cubicBezTo>
                  <a:cubicBezTo>
                    <a:pt x="136" y="50"/>
                    <a:pt x="79" y="107"/>
                    <a:pt x="46" y="175"/>
                  </a:cubicBezTo>
                  <a:cubicBezTo>
                    <a:pt x="0" y="242"/>
                    <a:pt x="11" y="321"/>
                    <a:pt x="34" y="389"/>
                  </a:cubicBezTo>
                  <a:lnTo>
                    <a:pt x="34" y="412"/>
                  </a:lnTo>
                  <a:cubicBezTo>
                    <a:pt x="68" y="514"/>
                    <a:pt x="159" y="593"/>
                    <a:pt x="260" y="604"/>
                  </a:cubicBezTo>
                  <a:cubicBezTo>
                    <a:pt x="279" y="607"/>
                    <a:pt x="297" y="608"/>
                    <a:pt x="316" y="608"/>
                  </a:cubicBezTo>
                  <a:cubicBezTo>
                    <a:pt x="376" y="608"/>
                    <a:pt x="434" y="594"/>
                    <a:pt x="486" y="559"/>
                  </a:cubicBezTo>
                  <a:cubicBezTo>
                    <a:pt x="543" y="514"/>
                    <a:pt x="599" y="446"/>
                    <a:pt x="611" y="366"/>
                  </a:cubicBezTo>
                  <a:cubicBezTo>
                    <a:pt x="622" y="288"/>
                    <a:pt x="599" y="208"/>
                    <a:pt x="554" y="140"/>
                  </a:cubicBezTo>
                  <a:cubicBezTo>
                    <a:pt x="521" y="72"/>
                    <a:pt x="453" y="27"/>
                    <a:pt x="373" y="5"/>
                  </a:cubicBezTo>
                  <a:cubicBezTo>
                    <a:pt x="361" y="2"/>
                    <a:pt x="348" y="0"/>
                    <a:pt x="333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59"/>
            <p:cNvSpPr/>
            <p:nvPr/>
          </p:nvSpPr>
          <p:spPr>
            <a:xfrm>
              <a:off x="1544351" y="1936176"/>
              <a:ext cx="11154" cy="6826"/>
            </a:xfrm>
            <a:custGeom>
              <a:avLst/>
              <a:gdLst/>
              <a:ahLst/>
              <a:cxnLst/>
              <a:rect l="l" t="t" r="r" b="b"/>
              <a:pathLst>
                <a:path w="250" h="153" extrusionOk="0">
                  <a:moveTo>
                    <a:pt x="127" y="0"/>
                  </a:moveTo>
                  <a:cubicBezTo>
                    <a:pt x="100" y="0"/>
                    <a:pt x="70" y="8"/>
                    <a:pt x="46" y="17"/>
                  </a:cubicBezTo>
                  <a:cubicBezTo>
                    <a:pt x="1" y="39"/>
                    <a:pt x="12" y="95"/>
                    <a:pt x="57" y="95"/>
                  </a:cubicBezTo>
                  <a:cubicBezTo>
                    <a:pt x="91" y="95"/>
                    <a:pt x="114" y="95"/>
                    <a:pt x="137" y="130"/>
                  </a:cubicBezTo>
                  <a:cubicBezTo>
                    <a:pt x="146" y="144"/>
                    <a:pt x="165" y="153"/>
                    <a:pt x="183" y="153"/>
                  </a:cubicBezTo>
                  <a:cubicBezTo>
                    <a:pt x="208" y="153"/>
                    <a:pt x="232" y="139"/>
                    <a:pt x="238" y="107"/>
                  </a:cubicBezTo>
                  <a:cubicBezTo>
                    <a:pt x="250" y="62"/>
                    <a:pt x="204" y="17"/>
                    <a:pt x="159" y="5"/>
                  </a:cubicBezTo>
                  <a:cubicBezTo>
                    <a:pt x="149" y="2"/>
                    <a:pt x="138" y="0"/>
                    <a:pt x="12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59"/>
            <p:cNvSpPr/>
            <p:nvPr/>
          </p:nvSpPr>
          <p:spPr>
            <a:xfrm>
              <a:off x="1467167" y="1932161"/>
              <a:ext cx="9637" cy="5265"/>
            </a:xfrm>
            <a:custGeom>
              <a:avLst/>
              <a:gdLst/>
              <a:ahLst/>
              <a:cxnLst/>
              <a:rect l="l" t="t" r="r" b="b"/>
              <a:pathLst>
                <a:path w="216" h="118" extrusionOk="0">
                  <a:moveTo>
                    <a:pt x="115" y="1"/>
                  </a:moveTo>
                  <a:cubicBezTo>
                    <a:pt x="78" y="1"/>
                    <a:pt x="40" y="15"/>
                    <a:pt x="23" y="50"/>
                  </a:cubicBezTo>
                  <a:cubicBezTo>
                    <a:pt x="0" y="84"/>
                    <a:pt x="35" y="118"/>
                    <a:pt x="68" y="118"/>
                  </a:cubicBezTo>
                  <a:cubicBezTo>
                    <a:pt x="91" y="118"/>
                    <a:pt x="113" y="118"/>
                    <a:pt x="136" y="107"/>
                  </a:cubicBezTo>
                  <a:cubicBezTo>
                    <a:pt x="140" y="103"/>
                    <a:pt x="145" y="101"/>
                    <a:pt x="150" y="101"/>
                  </a:cubicBezTo>
                  <a:cubicBezTo>
                    <a:pt x="160" y="101"/>
                    <a:pt x="170" y="107"/>
                    <a:pt x="170" y="107"/>
                  </a:cubicBezTo>
                  <a:cubicBezTo>
                    <a:pt x="181" y="107"/>
                    <a:pt x="193" y="107"/>
                    <a:pt x="204" y="95"/>
                  </a:cubicBezTo>
                  <a:cubicBezTo>
                    <a:pt x="216" y="50"/>
                    <a:pt x="193" y="16"/>
                    <a:pt x="148" y="4"/>
                  </a:cubicBezTo>
                  <a:cubicBezTo>
                    <a:pt x="137" y="2"/>
                    <a:pt x="126" y="1"/>
                    <a:pt x="115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59"/>
            <p:cNvSpPr/>
            <p:nvPr/>
          </p:nvSpPr>
          <p:spPr>
            <a:xfrm>
              <a:off x="1466007" y="1999218"/>
              <a:ext cx="71384" cy="36450"/>
            </a:xfrm>
            <a:custGeom>
              <a:avLst/>
              <a:gdLst/>
              <a:ahLst/>
              <a:cxnLst/>
              <a:rect l="l" t="t" r="r" b="b"/>
              <a:pathLst>
                <a:path w="1600" h="817" extrusionOk="0">
                  <a:moveTo>
                    <a:pt x="1557" y="0"/>
                  </a:moveTo>
                  <a:cubicBezTo>
                    <a:pt x="1541" y="0"/>
                    <a:pt x="1524" y="10"/>
                    <a:pt x="1519" y="28"/>
                  </a:cubicBezTo>
                  <a:cubicBezTo>
                    <a:pt x="1429" y="356"/>
                    <a:pt x="1180" y="684"/>
                    <a:pt x="830" y="740"/>
                  </a:cubicBezTo>
                  <a:cubicBezTo>
                    <a:pt x="807" y="744"/>
                    <a:pt x="784" y="745"/>
                    <a:pt x="762" y="745"/>
                  </a:cubicBezTo>
                  <a:cubicBezTo>
                    <a:pt x="485" y="745"/>
                    <a:pt x="250" y="500"/>
                    <a:pt x="72" y="323"/>
                  </a:cubicBezTo>
                  <a:cubicBezTo>
                    <a:pt x="64" y="315"/>
                    <a:pt x="56" y="312"/>
                    <a:pt x="49" y="312"/>
                  </a:cubicBezTo>
                  <a:cubicBezTo>
                    <a:pt x="22" y="312"/>
                    <a:pt x="0" y="352"/>
                    <a:pt x="26" y="379"/>
                  </a:cubicBezTo>
                  <a:cubicBezTo>
                    <a:pt x="241" y="593"/>
                    <a:pt x="473" y="817"/>
                    <a:pt x="782" y="817"/>
                  </a:cubicBezTo>
                  <a:cubicBezTo>
                    <a:pt x="816" y="817"/>
                    <a:pt x="850" y="814"/>
                    <a:pt x="886" y="808"/>
                  </a:cubicBezTo>
                  <a:cubicBezTo>
                    <a:pt x="1248" y="752"/>
                    <a:pt x="1508" y="368"/>
                    <a:pt x="1587" y="51"/>
                  </a:cubicBezTo>
                  <a:cubicBezTo>
                    <a:pt x="1600" y="18"/>
                    <a:pt x="1579" y="0"/>
                    <a:pt x="1557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59"/>
            <p:cNvSpPr/>
            <p:nvPr/>
          </p:nvSpPr>
          <p:spPr>
            <a:xfrm>
              <a:off x="1474974" y="1974188"/>
              <a:ext cx="15749" cy="17400"/>
            </a:xfrm>
            <a:custGeom>
              <a:avLst/>
              <a:gdLst/>
              <a:ahLst/>
              <a:cxnLst/>
              <a:rect l="l" t="t" r="r" b="b"/>
              <a:pathLst>
                <a:path w="353" h="390" extrusionOk="0">
                  <a:moveTo>
                    <a:pt x="288" y="0"/>
                  </a:moveTo>
                  <a:cubicBezTo>
                    <a:pt x="285" y="0"/>
                    <a:pt x="281" y="1"/>
                    <a:pt x="278" y="1"/>
                  </a:cubicBezTo>
                  <a:cubicBezTo>
                    <a:pt x="176" y="35"/>
                    <a:pt x="63" y="80"/>
                    <a:pt x="41" y="182"/>
                  </a:cubicBezTo>
                  <a:cubicBezTo>
                    <a:pt x="0" y="304"/>
                    <a:pt x="123" y="389"/>
                    <a:pt x="231" y="389"/>
                  </a:cubicBezTo>
                  <a:cubicBezTo>
                    <a:pt x="243" y="389"/>
                    <a:pt x="255" y="388"/>
                    <a:pt x="267" y="386"/>
                  </a:cubicBezTo>
                  <a:cubicBezTo>
                    <a:pt x="309" y="375"/>
                    <a:pt x="292" y="305"/>
                    <a:pt x="253" y="305"/>
                  </a:cubicBezTo>
                  <a:cubicBezTo>
                    <a:pt x="250" y="305"/>
                    <a:pt x="247" y="306"/>
                    <a:pt x="244" y="306"/>
                  </a:cubicBezTo>
                  <a:cubicBezTo>
                    <a:pt x="235" y="309"/>
                    <a:pt x="225" y="310"/>
                    <a:pt x="216" y="310"/>
                  </a:cubicBezTo>
                  <a:cubicBezTo>
                    <a:pt x="138" y="310"/>
                    <a:pt x="80" y="230"/>
                    <a:pt x="131" y="160"/>
                  </a:cubicBezTo>
                  <a:cubicBezTo>
                    <a:pt x="176" y="115"/>
                    <a:pt x="244" y="92"/>
                    <a:pt x="300" y="69"/>
                  </a:cubicBezTo>
                  <a:cubicBezTo>
                    <a:pt x="353" y="58"/>
                    <a:pt x="328" y="0"/>
                    <a:pt x="288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59"/>
            <p:cNvSpPr/>
            <p:nvPr/>
          </p:nvSpPr>
          <p:spPr>
            <a:xfrm>
              <a:off x="1592804" y="1988555"/>
              <a:ext cx="53003" cy="55635"/>
            </a:xfrm>
            <a:custGeom>
              <a:avLst/>
              <a:gdLst/>
              <a:ahLst/>
              <a:cxnLst/>
              <a:rect l="l" t="t" r="r" b="b"/>
              <a:pathLst>
                <a:path w="1188" h="1247" extrusionOk="0">
                  <a:moveTo>
                    <a:pt x="550" y="1"/>
                  </a:moveTo>
                  <a:cubicBezTo>
                    <a:pt x="221" y="1"/>
                    <a:pt x="0" y="313"/>
                    <a:pt x="0" y="313"/>
                  </a:cubicBezTo>
                  <a:lnTo>
                    <a:pt x="23" y="1183"/>
                  </a:lnTo>
                  <a:cubicBezTo>
                    <a:pt x="158" y="1227"/>
                    <a:pt x="279" y="1247"/>
                    <a:pt x="385" y="1247"/>
                  </a:cubicBezTo>
                  <a:cubicBezTo>
                    <a:pt x="1150" y="1247"/>
                    <a:pt x="1188" y="231"/>
                    <a:pt x="780" y="52"/>
                  </a:cubicBezTo>
                  <a:cubicBezTo>
                    <a:pt x="699" y="16"/>
                    <a:pt x="622" y="1"/>
                    <a:pt x="550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59"/>
            <p:cNvSpPr/>
            <p:nvPr/>
          </p:nvSpPr>
          <p:spPr>
            <a:xfrm>
              <a:off x="1597310" y="1999664"/>
              <a:ext cx="29847" cy="34978"/>
            </a:xfrm>
            <a:custGeom>
              <a:avLst/>
              <a:gdLst/>
              <a:ahLst/>
              <a:cxnLst/>
              <a:rect l="l" t="t" r="r" b="b"/>
              <a:pathLst>
                <a:path w="669" h="784" extrusionOk="0">
                  <a:moveTo>
                    <a:pt x="278" y="439"/>
                  </a:moveTo>
                  <a:cubicBezTo>
                    <a:pt x="356" y="439"/>
                    <a:pt x="400" y="549"/>
                    <a:pt x="352" y="617"/>
                  </a:cubicBezTo>
                  <a:cubicBezTo>
                    <a:pt x="309" y="660"/>
                    <a:pt x="261" y="676"/>
                    <a:pt x="212" y="676"/>
                  </a:cubicBezTo>
                  <a:cubicBezTo>
                    <a:pt x="183" y="676"/>
                    <a:pt x="154" y="671"/>
                    <a:pt x="126" y="663"/>
                  </a:cubicBezTo>
                  <a:lnTo>
                    <a:pt x="114" y="663"/>
                  </a:lnTo>
                  <a:cubicBezTo>
                    <a:pt x="114" y="617"/>
                    <a:pt x="126" y="561"/>
                    <a:pt x="137" y="516"/>
                  </a:cubicBezTo>
                  <a:cubicBezTo>
                    <a:pt x="159" y="482"/>
                    <a:pt x="204" y="459"/>
                    <a:pt x="239" y="448"/>
                  </a:cubicBezTo>
                  <a:cubicBezTo>
                    <a:pt x="253" y="442"/>
                    <a:pt x="266" y="439"/>
                    <a:pt x="278" y="439"/>
                  </a:cubicBezTo>
                  <a:close/>
                  <a:moveTo>
                    <a:pt x="504" y="0"/>
                  </a:moveTo>
                  <a:cubicBezTo>
                    <a:pt x="388" y="0"/>
                    <a:pt x="278" y="69"/>
                    <a:pt x="194" y="154"/>
                  </a:cubicBezTo>
                  <a:cubicBezTo>
                    <a:pt x="58" y="313"/>
                    <a:pt x="1" y="539"/>
                    <a:pt x="23" y="730"/>
                  </a:cubicBezTo>
                  <a:cubicBezTo>
                    <a:pt x="33" y="749"/>
                    <a:pt x="42" y="768"/>
                    <a:pt x="58" y="768"/>
                  </a:cubicBezTo>
                  <a:cubicBezTo>
                    <a:pt x="61" y="768"/>
                    <a:pt x="65" y="767"/>
                    <a:pt x="69" y="765"/>
                  </a:cubicBezTo>
                  <a:cubicBezTo>
                    <a:pt x="80" y="776"/>
                    <a:pt x="91" y="776"/>
                    <a:pt x="91" y="776"/>
                  </a:cubicBezTo>
                  <a:cubicBezTo>
                    <a:pt x="123" y="781"/>
                    <a:pt x="152" y="784"/>
                    <a:pt x="180" y="784"/>
                  </a:cubicBezTo>
                  <a:cubicBezTo>
                    <a:pt x="273" y="784"/>
                    <a:pt x="350" y="752"/>
                    <a:pt x="420" y="674"/>
                  </a:cubicBezTo>
                  <a:cubicBezTo>
                    <a:pt x="476" y="607"/>
                    <a:pt x="498" y="482"/>
                    <a:pt x="420" y="414"/>
                  </a:cubicBezTo>
                  <a:cubicBezTo>
                    <a:pt x="387" y="386"/>
                    <a:pt x="352" y="376"/>
                    <a:pt x="315" y="376"/>
                  </a:cubicBezTo>
                  <a:cubicBezTo>
                    <a:pt x="262" y="376"/>
                    <a:pt x="206" y="399"/>
                    <a:pt x="159" y="426"/>
                  </a:cubicBezTo>
                  <a:cubicBezTo>
                    <a:pt x="182" y="369"/>
                    <a:pt x="204" y="323"/>
                    <a:pt x="227" y="278"/>
                  </a:cubicBezTo>
                  <a:cubicBezTo>
                    <a:pt x="317" y="109"/>
                    <a:pt x="476" y="64"/>
                    <a:pt x="657" y="64"/>
                  </a:cubicBezTo>
                  <a:cubicBezTo>
                    <a:pt x="668" y="64"/>
                    <a:pt x="668" y="52"/>
                    <a:pt x="668" y="52"/>
                  </a:cubicBezTo>
                  <a:cubicBezTo>
                    <a:pt x="614" y="16"/>
                    <a:pt x="558" y="0"/>
                    <a:pt x="504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5" name="Google Shape;1555;p59"/>
          <p:cNvSpPr/>
          <p:nvPr/>
        </p:nvSpPr>
        <p:spPr>
          <a:xfrm>
            <a:off x="6721726" y="1749350"/>
            <a:ext cx="967040" cy="500006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6" name="Google Shape;1556;p59"/>
          <p:cNvSpPr/>
          <p:nvPr/>
        </p:nvSpPr>
        <p:spPr>
          <a:xfrm flipH="1">
            <a:off x="3252851" y="844325"/>
            <a:ext cx="967040" cy="500006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226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99F58D-5D71-421C-9FAD-76AF12BCD5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0"/>
            <a:ext cx="2514600" cy="628650"/>
          </a:xfrm>
          <a:prstGeom prst="rect">
            <a:avLst/>
          </a:prstGeom>
        </p:spPr>
      </p:pic>
      <p:sp>
        <p:nvSpPr>
          <p:cNvPr id="6" name="Google Shape;1501;p59">
            <a:extLst>
              <a:ext uri="{FF2B5EF4-FFF2-40B4-BE49-F238E27FC236}">
                <a16:creationId xmlns:a16="http://schemas.microsoft.com/office/drawing/2014/main" id="{7423ECDE-10BC-4B89-B4E4-EFBF64EFD8BB}"/>
              </a:ext>
            </a:extLst>
          </p:cNvPr>
          <p:cNvSpPr txBox="1">
            <a:spLocks/>
          </p:cNvSpPr>
          <p:nvPr/>
        </p:nvSpPr>
        <p:spPr>
          <a:xfrm flipH="1">
            <a:off x="2971800" y="643631"/>
            <a:ext cx="4195110" cy="596276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3600" dirty="0">
                <a:solidFill>
                  <a:srgbClr val="F28212"/>
                </a:solidFill>
              </a:rPr>
              <a:t>Our sports day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E94FC3-DA53-4FF8-BD98-E7D93AE1755B}"/>
              </a:ext>
            </a:extLst>
          </p:cNvPr>
          <p:cNvSpPr txBox="1"/>
          <p:nvPr/>
        </p:nvSpPr>
        <p:spPr>
          <a:xfrm>
            <a:off x="228600" y="1239907"/>
            <a:ext cx="47244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Sports day, sports day. </a:t>
            </a:r>
          </a:p>
          <a:p>
            <a:r>
              <a:rPr lang="en-US" sz="28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Is your sports day in May? </a:t>
            </a:r>
          </a:p>
          <a:p>
            <a:r>
              <a:rPr lang="en-US" sz="28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Yes, it is. Yes, it is.</a:t>
            </a:r>
          </a:p>
          <a:p>
            <a:r>
              <a:rPr lang="en-US" sz="28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It’s in May.</a:t>
            </a:r>
            <a:r>
              <a:rPr lang="en-US" sz="28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3114AA-E955-4F17-BC90-58D469C4F1B0}"/>
              </a:ext>
            </a:extLst>
          </p:cNvPr>
          <p:cNvSpPr txBox="1"/>
          <p:nvPr/>
        </p:nvSpPr>
        <p:spPr>
          <a:xfrm>
            <a:off x="4320746" y="2703264"/>
            <a:ext cx="457200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Sports day, sports day.</a:t>
            </a:r>
          </a:p>
          <a:p>
            <a:r>
              <a:rPr lang="en-US" sz="3000" dirty="0">
                <a:latin typeface="Comic Sans MS" panose="030F0702030302020204" pitchFamily="66" charset="0"/>
              </a:rPr>
              <a:t>Is your sports day in June?</a:t>
            </a:r>
          </a:p>
          <a:p>
            <a:r>
              <a:rPr lang="en-US" sz="3000" dirty="0">
                <a:latin typeface="Comic Sans MS" panose="030F0702030302020204" pitchFamily="66" charset="0"/>
              </a:rPr>
              <a:t>No, it isn’t. No, it isn’t.</a:t>
            </a:r>
          </a:p>
          <a:p>
            <a:r>
              <a:rPr lang="en-US" sz="3000" dirty="0">
                <a:latin typeface="Comic Sans MS" panose="030F0702030302020204" pitchFamily="66" charset="0"/>
              </a:rPr>
              <a:t>It’s in July.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458B190-CF8B-4B01-B5FB-8B0F830964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712" y="3243942"/>
            <a:ext cx="3771900" cy="1319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A50E738-2929-4264-8E29-EBAF52B8BF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2593" l="2997" r="96688">
                        <a14:foregroundMark x1="1577" y1="51481" x2="7571" y2="67778"/>
                        <a14:foregroundMark x1="7571" y1="67778" x2="16877" y2="63704"/>
                        <a14:foregroundMark x1="16877" y1="63704" x2="29811" y2="66296"/>
                        <a14:foregroundMark x1="29811" y1="66296" x2="37697" y2="55926"/>
                        <a14:foregroundMark x1="37697" y1="55926" x2="31703" y2="39630"/>
                        <a14:foregroundMark x1="31703" y1="39630" x2="24290" y2="49259"/>
                        <a14:foregroundMark x1="24290" y1="49259" x2="40852" y2="65556"/>
                        <a14:foregroundMark x1="40852" y1="65556" x2="50315" y2="60000"/>
                        <a14:foregroundMark x1="50315" y1="60000" x2="49369" y2="38148"/>
                        <a14:foregroundMark x1="49369" y1="38148" x2="50158" y2="62593"/>
                        <a14:foregroundMark x1="50158" y1="62593" x2="55521" y2="47037"/>
                        <a14:foregroundMark x1="55521" y1="47037" x2="54574" y2="47778"/>
                        <a14:foregroundMark x1="4574" y1="53333" x2="15773" y2="48519"/>
                        <a14:foregroundMark x1="15773" y1="48519" x2="23975" y2="50370"/>
                        <a14:foregroundMark x1="23975" y1="50370" x2="5678" y2="52222"/>
                        <a14:foregroundMark x1="5678" y1="52222" x2="14196" y2="57407"/>
                        <a14:foregroundMark x1="14196" y1="57407" x2="20978" y2="46667"/>
                        <a14:foregroundMark x1="20978" y1="46667" x2="22397" y2="47407"/>
                        <a14:foregroundMark x1="17823" y1="57778" x2="26656" y2="53333"/>
                        <a14:foregroundMark x1="41956" y1="50000" x2="46372" y2="50000"/>
                        <a14:foregroundMark x1="2997" y1="59630" x2="3312" y2="54444"/>
                        <a14:foregroundMark x1="73186" y1="28148" x2="75710" y2="64444"/>
                        <a14:foregroundMark x1="75710" y1="64444" x2="82334" y2="77407"/>
                        <a14:foregroundMark x1="82334" y1="77407" x2="88486" y2="65185"/>
                        <a14:foregroundMark x1="88486" y1="65185" x2="91956" y2="47037"/>
                        <a14:foregroundMark x1="91956" y1="47037" x2="91956" y2="86296"/>
                        <a14:foregroundMark x1="91956" y1="86296" x2="88644" y2="92593"/>
                        <a14:foregroundMark x1="95426" y1="48148" x2="96688" y2="370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20049" y="1110751"/>
            <a:ext cx="3857625" cy="1642837"/>
          </a:xfrm>
          <a:prstGeom prst="rect">
            <a:avLst/>
          </a:prstGeom>
        </p:spPr>
      </p:pic>
      <p:pic>
        <p:nvPicPr>
          <p:cNvPr id="15" name="Track 90">
            <a:hlinkClick r:id="" action="ppaction://media"/>
            <a:extLst>
              <a:ext uri="{FF2B5EF4-FFF2-40B4-BE49-F238E27FC236}">
                <a16:creationId xmlns:a16="http://schemas.microsoft.com/office/drawing/2014/main" id="{271A5C59-4894-4DB1-BC33-916206ABE1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43200" y="545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9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40"/>
          <p:cNvSpPr txBox="1">
            <a:spLocks noGrp="1"/>
          </p:cNvSpPr>
          <p:nvPr>
            <p:ph type="title"/>
          </p:nvPr>
        </p:nvSpPr>
        <p:spPr>
          <a:xfrm>
            <a:off x="4495878" y="2480579"/>
            <a:ext cx="3928247" cy="6183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Game</a:t>
            </a:r>
            <a:endParaRPr sz="6000" dirty="0"/>
          </a:p>
        </p:txBody>
      </p:sp>
      <p:sp>
        <p:nvSpPr>
          <p:cNvPr id="738" name="Google Shape;738;p40"/>
          <p:cNvSpPr txBox="1">
            <a:spLocks noGrp="1"/>
          </p:cNvSpPr>
          <p:nvPr>
            <p:ph type="title" idx="2"/>
          </p:nvPr>
        </p:nvSpPr>
        <p:spPr>
          <a:xfrm>
            <a:off x="6339725" y="890400"/>
            <a:ext cx="2084400" cy="15039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/>
              <a:t>05</a:t>
            </a:r>
            <a:endParaRPr sz="7500" dirty="0"/>
          </a:p>
        </p:txBody>
      </p:sp>
      <p:sp>
        <p:nvSpPr>
          <p:cNvPr id="739" name="Google Shape;739;p40"/>
          <p:cNvSpPr/>
          <p:nvPr/>
        </p:nvSpPr>
        <p:spPr>
          <a:xfrm>
            <a:off x="1867950" y="4367275"/>
            <a:ext cx="1228200" cy="1971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0" name="Google Shape;740;p40"/>
          <p:cNvGrpSpPr/>
          <p:nvPr/>
        </p:nvGrpSpPr>
        <p:grpSpPr>
          <a:xfrm flipH="1">
            <a:off x="833681" y="736469"/>
            <a:ext cx="2490598" cy="3787477"/>
            <a:chOff x="1398548" y="4204380"/>
            <a:chExt cx="332519" cy="505671"/>
          </a:xfrm>
        </p:grpSpPr>
        <p:sp>
          <p:nvSpPr>
            <p:cNvPr id="741" name="Google Shape;741;p40"/>
            <p:cNvSpPr/>
            <p:nvPr/>
          </p:nvSpPr>
          <p:spPr>
            <a:xfrm>
              <a:off x="1398548" y="4403990"/>
              <a:ext cx="127197" cy="97350"/>
            </a:xfrm>
            <a:custGeom>
              <a:avLst/>
              <a:gdLst/>
              <a:ahLst/>
              <a:cxnLst/>
              <a:rect l="l" t="t" r="r" b="b"/>
              <a:pathLst>
                <a:path w="2851" h="2182" extrusionOk="0">
                  <a:moveTo>
                    <a:pt x="2420" y="1"/>
                  </a:moveTo>
                  <a:cubicBezTo>
                    <a:pt x="2221" y="67"/>
                    <a:pt x="1773" y="1292"/>
                    <a:pt x="1595" y="1292"/>
                  </a:cubicBezTo>
                  <a:cubicBezTo>
                    <a:pt x="1591" y="1292"/>
                    <a:pt x="1587" y="1291"/>
                    <a:pt x="1584" y="1290"/>
                  </a:cubicBezTo>
                  <a:cubicBezTo>
                    <a:pt x="1425" y="1245"/>
                    <a:pt x="950" y="928"/>
                    <a:pt x="950" y="928"/>
                  </a:cubicBezTo>
                  <a:cubicBezTo>
                    <a:pt x="950" y="928"/>
                    <a:pt x="1222" y="340"/>
                    <a:pt x="837" y="317"/>
                  </a:cubicBezTo>
                  <a:cubicBezTo>
                    <a:pt x="837" y="317"/>
                    <a:pt x="679" y="133"/>
                    <a:pt x="568" y="133"/>
                  </a:cubicBezTo>
                  <a:cubicBezTo>
                    <a:pt x="514" y="133"/>
                    <a:pt x="472" y="176"/>
                    <a:pt x="464" y="306"/>
                  </a:cubicBezTo>
                  <a:cubicBezTo>
                    <a:pt x="464" y="306"/>
                    <a:pt x="0" y="770"/>
                    <a:pt x="679" y="1019"/>
                  </a:cubicBezTo>
                  <a:cubicBezTo>
                    <a:pt x="679" y="1019"/>
                    <a:pt x="1154" y="2059"/>
                    <a:pt x="1618" y="2172"/>
                  </a:cubicBezTo>
                  <a:cubicBezTo>
                    <a:pt x="1644" y="2178"/>
                    <a:pt x="1671" y="2181"/>
                    <a:pt x="1698" y="2181"/>
                  </a:cubicBezTo>
                  <a:cubicBezTo>
                    <a:pt x="2145" y="2181"/>
                    <a:pt x="2658" y="1346"/>
                    <a:pt x="2658" y="1346"/>
                  </a:cubicBezTo>
                  <a:cubicBezTo>
                    <a:pt x="2658" y="1346"/>
                    <a:pt x="2850" y="12"/>
                    <a:pt x="2420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40"/>
            <p:cNvSpPr/>
            <p:nvPr/>
          </p:nvSpPr>
          <p:spPr>
            <a:xfrm>
              <a:off x="1481265" y="4403990"/>
              <a:ext cx="44481" cy="95922"/>
            </a:xfrm>
            <a:custGeom>
              <a:avLst/>
              <a:gdLst/>
              <a:ahLst/>
              <a:cxnLst/>
              <a:rect l="l" t="t" r="r" b="b"/>
              <a:pathLst>
                <a:path w="997" h="2150" extrusionOk="0">
                  <a:moveTo>
                    <a:pt x="566" y="1"/>
                  </a:moveTo>
                  <a:cubicBezTo>
                    <a:pt x="533" y="12"/>
                    <a:pt x="498" y="46"/>
                    <a:pt x="465" y="102"/>
                  </a:cubicBezTo>
                  <a:cubicBezTo>
                    <a:pt x="442" y="441"/>
                    <a:pt x="385" y="781"/>
                    <a:pt x="307" y="1109"/>
                  </a:cubicBezTo>
                  <a:cubicBezTo>
                    <a:pt x="216" y="1471"/>
                    <a:pt x="137" y="1821"/>
                    <a:pt x="1" y="2149"/>
                  </a:cubicBezTo>
                  <a:cubicBezTo>
                    <a:pt x="397" y="2002"/>
                    <a:pt x="804" y="1346"/>
                    <a:pt x="804" y="1346"/>
                  </a:cubicBezTo>
                  <a:cubicBezTo>
                    <a:pt x="804" y="1346"/>
                    <a:pt x="996" y="12"/>
                    <a:pt x="566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40"/>
            <p:cNvSpPr/>
            <p:nvPr/>
          </p:nvSpPr>
          <p:spPr>
            <a:xfrm>
              <a:off x="1413673" y="4417062"/>
              <a:ext cx="24806" cy="22798"/>
            </a:xfrm>
            <a:custGeom>
              <a:avLst/>
              <a:gdLst/>
              <a:ahLst/>
              <a:cxnLst/>
              <a:rect l="l" t="t" r="r" b="b"/>
              <a:pathLst>
                <a:path w="556" h="511" extrusionOk="0">
                  <a:moveTo>
                    <a:pt x="442" y="261"/>
                  </a:moveTo>
                  <a:cubicBezTo>
                    <a:pt x="453" y="284"/>
                    <a:pt x="453" y="318"/>
                    <a:pt x="442" y="341"/>
                  </a:cubicBezTo>
                  <a:cubicBezTo>
                    <a:pt x="430" y="364"/>
                    <a:pt x="397" y="386"/>
                    <a:pt x="385" y="386"/>
                  </a:cubicBezTo>
                  <a:cubicBezTo>
                    <a:pt x="385" y="374"/>
                    <a:pt x="374" y="374"/>
                    <a:pt x="374" y="364"/>
                  </a:cubicBezTo>
                  <a:cubicBezTo>
                    <a:pt x="362" y="329"/>
                    <a:pt x="329" y="296"/>
                    <a:pt x="295" y="261"/>
                  </a:cubicBezTo>
                  <a:lnTo>
                    <a:pt x="295" y="261"/>
                  </a:lnTo>
                  <a:cubicBezTo>
                    <a:pt x="306" y="273"/>
                    <a:pt x="317" y="273"/>
                    <a:pt x="340" y="273"/>
                  </a:cubicBezTo>
                  <a:cubicBezTo>
                    <a:pt x="362" y="273"/>
                    <a:pt x="408" y="261"/>
                    <a:pt x="442" y="261"/>
                  </a:cubicBezTo>
                  <a:close/>
                  <a:moveTo>
                    <a:pt x="142" y="1"/>
                  </a:moveTo>
                  <a:cubicBezTo>
                    <a:pt x="131" y="1"/>
                    <a:pt x="125" y="2"/>
                    <a:pt x="125" y="2"/>
                  </a:cubicBezTo>
                  <a:cubicBezTo>
                    <a:pt x="125" y="2"/>
                    <a:pt x="114" y="2"/>
                    <a:pt x="114" y="13"/>
                  </a:cubicBezTo>
                  <a:lnTo>
                    <a:pt x="125" y="24"/>
                  </a:lnTo>
                  <a:cubicBezTo>
                    <a:pt x="125" y="24"/>
                    <a:pt x="135" y="23"/>
                    <a:pt x="150" y="23"/>
                  </a:cubicBezTo>
                  <a:cubicBezTo>
                    <a:pt x="178" y="23"/>
                    <a:pt x="227" y="28"/>
                    <a:pt x="272" y="58"/>
                  </a:cubicBezTo>
                  <a:cubicBezTo>
                    <a:pt x="239" y="80"/>
                    <a:pt x="204" y="103"/>
                    <a:pt x="193" y="126"/>
                  </a:cubicBezTo>
                  <a:cubicBezTo>
                    <a:pt x="182" y="148"/>
                    <a:pt x="171" y="160"/>
                    <a:pt x="182" y="183"/>
                  </a:cubicBezTo>
                  <a:cubicBezTo>
                    <a:pt x="182" y="194"/>
                    <a:pt x="193" y="205"/>
                    <a:pt x="193" y="216"/>
                  </a:cubicBezTo>
                  <a:cubicBezTo>
                    <a:pt x="125" y="183"/>
                    <a:pt x="46" y="171"/>
                    <a:pt x="12" y="171"/>
                  </a:cubicBezTo>
                  <a:cubicBezTo>
                    <a:pt x="1" y="171"/>
                    <a:pt x="1" y="183"/>
                    <a:pt x="1" y="183"/>
                  </a:cubicBezTo>
                  <a:cubicBezTo>
                    <a:pt x="1" y="194"/>
                    <a:pt x="1" y="194"/>
                    <a:pt x="12" y="194"/>
                  </a:cubicBezTo>
                  <a:cubicBezTo>
                    <a:pt x="17" y="193"/>
                    <a:pt x="23" y="192"/>
                    <a:pt x="29" y="192"/>
                  </a:cubicBezTo>
                  <a:cubicBezTo>
                    <a:pt x="109" y="192"/>
                    <a:pt x="299" y="259"/>
                    <a:pt x="352" y="374"/>
                  </a:cubicBezTo>
                  <a:cubicBezTo>
                    <a:pt x="362" y="397"/>
                    <a:pt x="374" y="431"/>
                    <a:pt x="352" y="465"/>
                  </a:cubicBezTo>
                  <a:cubicBezTo>
                    <a:pt x="333" y="477"/>
                    <a:pt x="304" y="487"/>
                    <a:pt x="268" y="487"/>
                  </a:cubicBezTo>
                  <a:cubicBezTo>
                    <a:pt x="239" y="487"/>
                    <a:pt x="206" y="480"/>
                    <a:pt x="171" y="465"/>
                  </a:cubicBezTo>
                  <a:cubicBezTo>
                    <a:pt x="159" y="465"/>
                    <a:pt x="159" y="465"/>
                    <a:pt x="159" y="477"/>
                  </a:cubicBezTo>
                  <a:cubicBezTo>
                    <a:pt x="148" y="477"/>
                    <a:pt x="159" y="488"/>
                    <a:pt x="159" y="488"/>
                  </a:cubicBezTo>
                  <a:cubicBezTo>
                    <a:pt x="204" y="499"/>
                    <a:pt x="239" y="510"/>
                    <a:pt x="272" y="510"/>
                  </a:cubicBezTo>
                  <a:cubicBezTo>
                    <a:pt x="317" y="510"/>
                    <a:pt x="352" y="499"/>
                    <a:pt x="374" y="477"/>
                  </a:cubicBezTo>
                  <a:cubicBezTo>
                    <a:pt x="385" y="465"/>
                    <a:pt x="397" y="442"/>
                    <a:pt x="385" y="409"/>
                  </a:cubicBezTo>
                  <a:cubicBezTo>
                    <a:pt x="408" y="397"/>
                    <a:pt x="442" y="386"/>
                    <a:pt x="465" y="352"/>
                  </a:cubicBezTo>
                  <a:cubicBezTo>
                    <a:pt x="476" y="318"/>
                    <a:pt x="476" y="284"/>
                    <a:pt x="465" y="251"/>
                  </a:cubicBezTo>
                  <a:cubicBezTo>
                    <a:pt x="487" y="251"/>
                    <a:pt x="521" y="239"/>
                    <a:pt x="543" y="228"/>
                  </a:cubicBezTo>
                  <a:cubicBezTo>
                    <a:pt x="555" y="228"/>
                    <a:pt x="555" y="216"/>
                    <a:pt x="555" y="216"/>
                  </a:cubicBezTo>
                  <a:cubicBezTo>
                    <a:pt x="555" y="205"/>
                    <a:pt x="543" y="205"/>
                    <a:pt x="533" y="205"/>
                  </a:cubicBezTo>
                  <a:cubicBezTo>
                    <a:pt x="457" y="233"/>
                    <a:pt x="390" y="247"/>
                    <a:pt x="336" y="247"/>
                  </a:cubicBezTo>
                  <a:cubicBezTo>
                    <a:pt x="301" y="247"/>
                    <a:pt x="272" y="241"/>
                    <a:pt x="249" y="228"/>
                  </a:cubicBezTo>
                  <a:cubicBezTo>
                    <a:pt x="227" y="216"/>
                    <a:pt x="204" y="205"/>
                    <a:pt x="204" y="171"/>
                  </a:cubicBezTo>
                  <a:cubicBezTo>
                    <a:pt x="193" y="160"/>
                    <a:pt x="204" y="148"/>
                    <a:pt x="204" y="137"/>
                  </a:cubicBezTo>
                  <a:cubicBezTo>
                    <a:pt x="249" y="80"/>
                    <a:pt x="408" y="35"/>
                    <a:pt x="498" y="35"/>
                  </a:cubicBezTo>
                  <a:lnTo>
                    <a:pt x="510" y="24"/>
                  </a:lnTo>
                  <a:cubicBezTo>
                    <a:pt x="510" y="13"/>
                    <a:pt x="510" y="13"/>
                    <a:pt x="498" y="13"/>
                  </a:cubicBezTo>
                  <a:cubicBezTo>
                    <a:pt x="442" y="13"/>
                    <a:pt x="362" y="24"/>
                    <a:pt x="306" y="58"/>
                  </a:cubicBezTo>
                  <a:cubicBezTo>
                    <a:pt x="239" y="7"/>
                    <a:pt x="172" y="1"/>
                    <a:pt x="142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40"/>
            <p:cNvSpPr/>
            <p:nvPr/>
          </p:nvSpPr>
          <p:spPr>
            <a:xfrm>
              <a:off x="1473234" y="4548767"/>
              <a:ext cx="72678" cy="156331"/>
            </a:xfrm>
            <a:custGeom>
              <a:avLst/>
              <a:gdLst/>
              <a:ahLst/>
              <a:cxnLst/>
              <a:rect l="l" t="t" r="r" b="b"/>
              <a:pathLst>
                <a:path w="1629" h="3504" extrusionOk="0">
                  <a:moveTo>
                    <a:pt x="859" y="1"/>
                  </a:moveTo>
                  <a:cubicBezTo>
                    <a:pt x="859" y="1"/>
                    <a:pt x="0" y="668"/>
                    <a:pt x="125" y="1392"/>
                  </a:cubicBezTo>
                  <a:cubicBezTo>
                    <a:pt x="249" y="2127"/>
                    <a:pt x="814" y="3167"/>
                    <a:pt x="814" y="3167"/>
                  </a:cubicBezTo>
                  <a:cubicBezTo>
                    <a:pt x="814" y="3167"/>
                    <a:pt x="498" y="3450"/>
                    <a:pt x="555" y="3495"/>
                  </a:cubicBezTo>
                  <a:cubicBezTo>
                    <a:pt x="562" y="3501"/>
                    <a:pt x="578" y="3504"/>
                    <a:pt x="601" y="3504"/>
                  </a:cubicBezTo>
                  <a:cubicBezTo>
                    <a:pt x="765" y="3504"/>
                    <a:pt x="1271" y="3372"/>
                    <a:pt x="1221" y="3224"/>
                  </a:cubicBezTo>
                  <a:cubicBezTo>
                    <a:pt x="1221" y="3224"/>
                    <a:pt x="1346" y="1991"/>
                    <a:pt x="1029" y="1392"/>
                  </a:cubicBezTo>
                  <a:lnTo>
                    <a:pt x="1628" y="827"/>
                  </a:lnTo>
                  <a:lnTo>
                    <a:pt x="859" y="1"/>
                  </a:ln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40"/>
            <p:cNvSpPr/>
            <p:nvPr/>
          </p:nvSpPr>
          <p:spPr>
            <a:xfrm>
              <a:off x="1482291" y="4679758"/>
              <a:ext cx="51040" cy="28687"/>
            </a:xfrm>
            <a:custGeom>
              <a:avLst/>
              <a:gdLst/>
              <a:ahLst/>
              <a:cxnLst/>
              <a:rect l="l" t="t" r="r" b="b"/>
              <a:pathLst>
                <a:path w="1144" h="643" extrusionOk="0">
                  <a:moveTo>
                    <a:pt x="559" y="0"/>
                  </a:moveTo>
                  <a:cubicBezTo>
                    <a:pt x="545" y="0"/>
                    <a:pt x="529" y="8"/>
                    <a:pt x="510" y="28"/>
                  </a:cubicBezTo>
                  <a:cubicBezTo>
                    <a:pt x="453" y="73"/>
                    <a:pt x="487" y="265"/>
                    <a:pt x="487" y="265"/>
                  </a:cubicBezTo>
                  <a:cubicBezTo>
                    <a:pt x="487" y="265"/>
                    <a:pt x="1" y="559"/>
                    <a:pt x="46" y="627"/>
                  </a:cubicBezTo>
                  <a:cubicBezTo>
                    <a:pt x="58" y="638"/>
                    <a:pt x="89" y="643"/>
                    <a:pt x="133" y="643"/>
                  </a:cubicBezTo>
                  <a:cubicBezTo>
                    <a:pt x="375" y="643"/>
                    <a:pt x="1013" y="497"/>
                    <a:pt x="1109" y="344"/>
                  </a:cubicBezTo>
                  <a:cubicBezTo>
                    <a:pt x="1143" y="299"/>
                    <a:pt x="1064" y="130"/>
                    <a:pt x="1064" y="130"/>
                  </a:cubicBezTo>
                  <a:cubicBezTo>
                    <a:pt x="1064" y="130"/>
                    <a:pt x="977" y="251"/>
                    <a:pt x="743" y="251"/>
                  </a:cubicBezTo>
                  <a:cubicBezTo>
                    <a:pt x="710" y="251"/>
                    <a:pt x="673" y="248"/>
                    <a:pt x="634" y="243"/>
                  </a:cubicBezTo>
                  <a:cubicBezTo>
                    <a:pt x="634" y="243"/>
                    <a:pt x="634" y="0"/>
                    <a:pt x="5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40"/>
            <p:cNvSpPr/>
            <p:nvPr/>
          </p:nvSpPr>
          <p:spPr>
            <a:xfrm>
              <a:off x="1482827" y="4693231"/>
              <a:ext cx="52646" cy="16820"/>
            </a:xfrm>
            <a:custGeom>
              <a:avLst/>
              <a:gdLst/>
              <a:ahLst/>
              <a:cxnLst/>
              <a:rect l="l" t="t" r="r" b="b"/>
              <a:pathLst>
                <a:path w="1180" h="377" extrusionOk="0">
                  <a:moveTo>
                    <a:pt x="1120" y="0"/>
                  </a:moveTo>
                  <a:cubicBezTo>
                    <a:pt x="1112" y="0"/>
                    <a:pt x="1105" y="3"/>
                    <a:pt x="1097" y="9"/>
                  </a:cubicBezTo>
                  <a:cubicBezTo>
                    <a:pt x="1018" y="65"/>
                    <a:pt x="938" y="110"/>
                    <a:pt x="848" y="144"/>
                  </a:cubicBezTo>
                  <a:cubicBezTo>
                    <a:pt x="803" y="110"/>
                    <a:pt x="758" y="65"/>
                    <a:pt x="712" y="20"/>
                  </a:cubicBezTo>
                  <a:cubicBezTo>
                    <a:pt x="708" y="18"/>
                    <a:pt x="704" y="17"/>
                    <a:pt x="700" y="17"/>
                  </a:cubicBezTo>
                  <a:cubicBezTo>
                    <a:pt x="680" y="17"/>
                    <a:pt x="660" y="35"/>
                    <a:pt x="679" y="54"/>
                  </a:cubicBezTo>
                  <a:cubicBezTo>
                    <a:pt x="724" y="87"/>
                    <a:pt x="758" y="133"/>
                    <a:pt x="803" y="167"/>
                  </a:cubicBezTo>
                  <a:cubicBezTo>
                    <a:pt x="792" y="178"/>
                    <a:pt x="769" y="178"/>
                    <a:pt x="758" y="190"/>
                  </a:cubicBezTo>
                  <a:cubicBezTo>
                    <a:pt x="701" y="144"/>
                    <a:pt x="656" y="99"/>
                    <a:pt x="611" y="54"/>
                  </a:cubicBezTo>
                  <a:cubicBezTo>
                    <a:pt x="605" y="48"/>
                    <a:pt x="600" y="46"/>
                    <a:pt x="595" y="46"/>
                  </a:cubicBezTo>
                  <a:cubicBezTo>
                    <a:pt x="579" y="46"/>
                    <a:pt x="568" y="68"/>
                    <a:pt x="577" y="77"/>
                  </a:cubicBezTo>
                  <a:lnTo>
                    <a:pt x="701" y="200"/>
                  </a:lnTo>
                  <a:cubicBezTo>
                    <a:pt x="540" y="254"/>
                    <a:pt x="357" y="287"/>
                    <a:pt x="187" y="287"/>
                  </a:cubicBezTo>
                  <a:cubicBezTo>
                    <a:pt x="142" y="287"/>
                    <a:pt x="99" y="285"/>
                    <a:pt x="56" y="280"/>
                  </a:cubicBezTo>
                  <a:cubicBezTo>
                    <a:pt x="0" y="280"/>
                    <a:pt x="0" y="359"/>
                    <a:pt x="56" y="371"/>
                  </a:cubicBezTo>
                  <a:cubicBezTo>
                    <a:pt x="102" y="375"/>
                    <a:pt x="148" y="377"/>
                    <a:pt x="195" y="377"/>
                  </a:cubicBezTo>
                  <a:cubicBezTo>
                    <a:pt x="524" y="377"/>
                    <a:pt x="885" y="276"/>
                    <a:pt x="1142" y="87"/>
                  </a:cubicBezTo>
                  <a:cubicBezTo>
                    <a:pt x="1179" y="60"/>
                    <a:pt x="1155" y="0"/>
                    <a:pt x="11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40"/>
            <p:cNvSpPr/>
            <p:nvPr/>
          </p:nvSpPr>
          <p:spPr>
            <a:xfrm>
              <a:off x="1494382" y="4684085"/>
              <a:ext cx="17757" cy="9994"/>
            </a:xfrm>
            <a:custGeom>
              <a:avLst/>
              <a:gdLst/>
              <a:ahLst/>
              <a:cxnLst/>
              <a:rect l="l" t="t" r="r" b="b"/>
              <a:pathLst>
                <a:path w="398" h="224" extrusionOk="0">
                  <a:moveTo>
                    <a:pt x="295" y="44"/>
                  </a:moveTo>
                  <a:cubicBezTo>
                    <a:pt x="307" y="44"/>
                    <a:pt x="284" y="66"/>
                    <a:pt x="284" y="66"/>
                  </a:cubicBezTo>
                  <a:cubicBezTo>
                    <a:pt x="273" y="78"/>
                    <a:pt x="262" y="88"/>
                    <a:pt x="250" y="89"/>
                  </a:cubicBezTo>
                  <a:lnTo>
                    <a:pt x="250" y="89"/>
                  </a:lnTo>
                  <a:lnTo>
                    <a:pt x="295" y="44"/>
                  </a:lnTo>
                  <a:close/>
                  <a:moveTo>
                    <a:pt x="250" y="90"/>
                  </a:moveTo>
                  <a:cubicBezTo>
                    <a:pt x="250" y="101"/>
                    <a:pt x="249" y="101"/>
                    <a:pt x="239" y="101"/>
                  </a:cubicBezTo>
                  <a:lnTo>
                    <a:pt x="250" y="90"/>
                  </a:lnTo>
                  <a:close/>
                  <a:moveTo>
                    <a:pt x="91" y="89"/>
                  </a:moveTo>
                  <a:cubicBezTo>
                    <a:pt x="114" y="101"/>
                    <a:pt x="137" y="111"/>
                    <a:pt x="159" y="134"/>
                  </a:cubicBezTo>
                  <a:lnTo>
                    <a:pt x="148" y="134"/>
                  </a:lnTo>
                  <a:cubicBezTo>
                    <a:pt x="137" y="134"/>
                    <a:pt x="126" y="123"/>
                    <a:pt x="103" y="111"/>
                  </a:cubicBezTo>
                  <a:cubicBezTo>
                    <a:pt x="103" y="111"/>
                    <a:pt x="69" y="89"/>
                    <a:pt x="91" y="89"/>
                  </a:cubicBezTo>
                  <a:close/>
                  <a:moveTo>
                    <a:pt x="298" y="1"/>
                  </a:moveTo>
                  <a:cubicBezTo>
                    <a:pt x="253" y="1"/>
                    <a:pt x="212" y="56"/>
                    <a:pt x="194" y="111"/>
                  </a:cubicBezTo>
                  <a:cubicBezTo>
                    <a:pt x="162" y="79"/>
                    <a:pt x="124" y="47"/>
                    <a:pt x="93" y="47"/>
                  </a:cubicBezTo>
                  <a:cubicBezTo>
                    <a:pt x="80" y="47"/>
                    <a:pt x="68" y="53"/>
                    <a:pt x="58" y="66"/>
                  </a:cubicBezTo>
                  <a:cubicBezTo>
                    <a:pt x="1" y="134"/>
                    <a:pt x="114" y="168"/>
                    <a:pt x="171" y="191"/>
                  </a:cubicBezTo>
                  <a:lnTo>
                    <a:pt x="182" y="191"/>
                  </a:lnTo>
                  <a:cubicBezTo>
                    <a:pt x="204" y="202"/>
                    <a:pt x="216" y="202"/>
                    <a:pt x="227" y="214"/>
                  </a:cubicBezTo>
                  <a:cubicBezTo>
                    <a:pt x="231" y="220"/>
                    <a:pt x="236" y="223"/>
                    <a:pt x="241" y="223"/>
                  </a:cubicBezTo>
                  <a:cubicBezTo>
                    <a:pt x="255" y="223"/>
                    <a:pt x="269" y="207"/>
                    <a:pt x="261" y="191"/>
                  </a:cubicBezTo>
                  <a:cubicBezTo>
                    <a:pt x="250" y="179"/>
                    <a:pt x="239" y="168"/>
                    <a:pt x="227" y="168"/>
                  </a:cubicBezTo>
                  <a:lnTo>
                    <a:pt x="227" y="157"/>
                  </a:lnTo>
                  <a:cubicBezTo>
                    <a:pt x="284" y="134"/>
                    <a:pt x="397" y="55"/>
                    <a:pt x="329" y="10"/>
                  </a:cubicBezTo>
                  <a:cubicBezTo>
                    <a:pt x="319" y="4"/>
                    <a:pt x="308" y="1"/>
                    <a:pt x="2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40"/>
            <p:cNvSpPr/>
            <p:nvPr/>
          </p:nvSpPr>
          <p:spPr>
            <a:xfrm>
              <a:off x="1494070" y="4695016"/>
              <a:ext cx="6425" cy="5086"/>
            </a:xfrm>
            <a:custGeom>
              <a:avLst/>
              <a:gdLst/>
              <a:ahLst/>
              <a:cxnLst/>
              <a:rect l="l" t="t" r="r" b="b"/>
              <a:pathLst>
                <a:path w="144" h="114" extrusionOk="0">
                  <a:moveTo>
                    <a:pt x="33" y="0"/>
                  </a:moveTo>
                  <a:cubicBezTo>
                    <a:pt x="14" y="0"/>
                    <a:pt x="0" y="26"/>
                    <a:pt x="20" y="37"/>
                  </a:cubicBezTo>
                  <a:cubicBezTo>
                    <a:pt x="53" y="47"/>
                    <a:pt x="98" y="59"/>
                    <a:pt x="98" y="93"/>
                  </a:cubicBezTo>
                  <a:cubicBezTo>
                    <a:pt x="103" y="107"/>
                    <a:pt x="112" y="113"/>
                    <a:pt x="121" y="113"/>
                  </a:cubicBezTo>
                  <a:cubicBezTo>
                    <a:pt x="132" y="113"/>
                    <a:pt x="144" y="101"/>
                    <a:pt x="144" y="82"/>
                  </a:cubicBezTo>
                  <a:cubicBezTo>
                    <a:pt x="133" y="37"/>
                    <a:pt x="88" y="14"/>
                    <a:pt x="42" y="2"/>
                  </a:cubicBezTo>
                  <a:cubicBezTo>
                    <a:pt x="39" y="1"/>
                    <a:pt x="36" y="0"/>
                    <a:pt x="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0"/>
            <p:cNvSpPr/>
            <p:nvPr/>
          </p:nvSpPr>
          <p:spPr>
            <a:xfrm>
              <a:off x="1497148" y="4692964"/>
              <a:ext cx="7183" cy="5131"/>
            </a:xfrm>
            <a:custGeom>
              <a:avLst/>
              <a:gdLst/>
              <a:ahLst/>
              <a:cxnLst/>
              <a:rect l="l" t="t" r="r" b="b"/>
              <a:pathLst>
                <a:path w="161" h="115" extrusionOk="0">
                  <a:moveTo>
                    <a:pt x="28" y="1"/>
                  </a:moveTo>
                  <a:cubicBezTo>
                    <a:pt x="5" y="1"/>
                    <a:pt x="0" y="27"/>
                    <a:pt x="29" y="37"/>
                  </a:cubicBezTo>
                  <a:cubicBezTo>
                    <a:pt x="52" y="48"/>
                    <a:pt x="97" y="60"/>
                    <a:pt x="109" y="93"/>
                  </a:cubicBezTo>
                  <a:cubicBezTo>
                    <a:pt x="114" y="108"/>
                    <a:pt x="124" y="114"/>
                    <a:pt x="134" y="114"/>
                  </a:cubicBezTo>
                  <a:cubicBezTo>
                    <a:pt x="148" y="114"/>
                    <a:pt x="161" y="102"/>
                    <a:pt x="154" y="83"/>
                  </a:cubicBezTo>
                  <a:cubicBezTo>
                    <a:pt x="132" y="37"/>
                    <a:pt x="86" y="15"/>
                    <a:pt x="41" y="3"/>
                  </a:cubicBezTo>
                  <a:cubicBezTo>
                    <a:pt x="36" y="1"/>
                    <a:pt x="32" y="1"/>
                    <a:pt x="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40"/>
            <p:cNvSpPr/>
            <p:nvPr/>
          </p:nvSpPr>
          <p:spPr>
            <a:xfrm>
              <a:off x="1490367" y="4548767"/>
              <a:ext cx="55546" cy="78255"/>
            </a:xfrm>
            <a:custGeom>
              <a:avLst/>
              <a:gdLst/>
              <a:ahLst/>
              <a:cxnLst/>
              <a:rect l="l" t="t" r="r" b="b"/>
              <a:pathLst>
                <a:path w="1245" h="1754" extrusionOk="0">
                  <a:moveTo>
                    <a:pt x="475" y="1"/>
                  </a:moveTo>
                  <a:cubicBezTo>
                    <a:pt x="475" y="1"/>
                    <a:pt x="216" y="204"/>
                    <a:pt x="0" y="498"/>
                  </a:cubicBezTo>
                  <a:cubicBezTo>
                    <a:pt x="159" y="691"/>
                    <a:pt x="294" y="895"/>
                    <a:pt x="408" y="1121"/>
                  </a:cubicBezTo>
                  <a:cubicBezTo>
                    <a:pt x="521" y="1335"/>
                    <a:pt x="645" y="1539"/>
                    <a:pt x="769" y="1754"/>
                  </a:cubicBezTo>
                  <a:cubicBezTo>
                    <a:pt x="736" y="1618"/>
                    <a:pt x="702" y="1493"/>
                    <a:pt x="645" y="1392"/>
                  </a:cubicBezTo>
                  <a:lnTo>
                    <a:pt x="1244" y="827"/>
                  </a:lnTo>
                  <a:lnTo>
                    <a:pt x="475" y="1"/>
                  </a:ln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0"/>
            <p:cNvSpPr/>
            <p:nvPr/>
          </p:nvSpPr>
          <p:spPr>
            <a:xfrm>
              <a:off x="1568578" y="4542253"/>
              <a:ext cx="157848" cy="68082"/>
            </a:xfrm>
            <a:custGeom>
              <a:avLst/>
              <a:gdLst/>
              <a:ahLst/>
              <a:cxnLst/>
              <a:rect l="l" t="t" r="r" b="b"/>
              <a:pathLst>
                <a:path w="3538" h="1526" extrusionOk="0">
                  <a:moveTo>
                    <a:pt x="848" y="0"/>
                  </a:moveTo>
                  <a:lnTo>
                    <a:pt x="1" y="769"/>
                  </a:lnTo>
                  <a:cubicBezTo>
                    <a:pt x="1" y="769"/>
                    <a:pt x="588" y="1526"/>
                    <a:pt x="1268" y="1526"/>
                  </a:cubicBezTo>
                  <a:cubicBezTo>
                    <a:pt x="1312" y="1526"/>
                    <a:pt x="1358" y="1522"/>
                    <a:pt x="1403" y="1516"/>
                  </a:cubicBezTo>
                  <a:cubicBezTo>
                    <a:pt x="2127" y="1391"/>
                    <a:pt x="3167" y="837"/>
                    <a:pt x="3167" y="837"/>
                  </a:cubicBezTo>
                  <a:cubicBezTo>
                    <a:pt x="3167" y="837"/>
                    <a:pt x="3405" y="1104"/>
                    <a:pt x="3479" y="1104"/>
                  </a:cubicBezTo>
                  <a:cubicBezTo>
                    <a:pt x="3485" y="1104"/>
                    <a:pt x="3491" y="1101"/>
                    <a:pt x="3494" y="1097"/>
                  </a:cubicBezTo>
                  <a:cubicBezTo>
                    <a:pt x="3538" y="1043"/>
                    <a:pt x="3415" y="426"/>
                    <a:pt x="3255" y="426"/>
                  </a:cubicBezTo>
                  <a:cubicBezTo>
                    <a:pt x="3249" y="426"/>
                    <a:pt x="3242" y="428"/>
                    <a:pt x="3235" y="430"/>
                  </a:cubicBezTo>
                  <a:cubicBezTo>
                    <a:pt x="3235" y="430"/>
                    <a:pt x="2972" y="401"/>
                    <a:pt x="2630" y="401"/>
                  </a:cubicBezTo>
                  <a:cubicBezTo>
                    <a:pt x="2232" y="401"/>
                    <a:pt x="1725" y="440"/>
                    <a:pt x="1403" y="611"/>
                  </a:cubicBezTo>
                  <a:lnTo>
                    <a:pt x="848" y="0"/>
                  </a:ln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0"/>
            <p:cNvSpPr/>
            <p:nvPr/>
          </p:nvSpPr>
          <p:spPr>
            <a:xfrm>
              <a:off x="1695196" y="4556664"/>
              <a:ext cx="35870" cy="48318"/>
            </a:xfrm>
            <a:custGeom>
              <a:avLst/>
              <a:gdLst/>
              <a:ahLst/>
              <a:cxnLst/>
              <a:rect l="l" t="t" r="r" b="b"/>
              <a:pathLst>
                <a:path w="804" h="1083" extrusionOk="0">
                  <a:moveTo>
                    <a:pt x="427" y="0"/>
                  </a:moveTo>
                  <a:cubicBezTo>
                    <a:pt x="363" y="0"/>
                    <a:pt x="239" y="50"/>
                    <a:pt x="239" y="50"/>
                  </a:cubicBezTo>
                  <a:cubicBezTo>
                    <a:pt x="239" y="50"/>
                    <a:pt x="397" y="175"/>
                    <a:pt x="340" y="480"/>
                  </a:cubicBezTo>
                  <a:cubicBezTo>
                    <a:pt x="340" y="480"/>
                    <a:pt x="1" y="480"/>
                    <a:pt x="136" y="615"/>
                  </a:cubicBezTo>
                  <a:cubicBezTo>
                    <a:pt x="155" y="634"/>
                    <a:pt x="197" y="639"/>
                    <a:pt x="241" y="639"/>
                  </a:cubicBezTo>
                  <a:cubicBezTo>
                    <a:pt x="306" y="639"/>
                    <a:pt x="374" y="627"/>
                    <a:pt x="374" y="627"/>
                  </a:cubicBezTo>
                  <a:cubicBezTo>
                    <a:pt x="374" y="627"/>
                    <a:pt x="632" y="1082"/>
                    <a:pt x="714" y="1082"/>
                  </a:cubicBezTo>
                  <a:cubicBezTo>
                    <a:pt x="718" y="1082"/>
                    <a:pt x="721" y="1081"/>
                    <a:pt x="724" y="1079"/>
                  </a:cubicBezTo>
                  <a:cubicBezTo>
                    <a:pt x="804" y="989"/>
                    <a:pt x="634" y="118"/>
                    <a:pt x="453" y="5"/>
                  </a:cubicBezTo>
                  <a:cubicBezTo>
                    <a:pt x="446" y="1"/>
                    <a:pt x="437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0"/>
            <p:cNvSpPr/>
            <p:nvPr/>
          </p:nvSpPr>
          <p:spPr>
            <a:xfrm>
              <a:off x="1712819" y="4554522"/>
              <a:ext cx="18248" cy="51173"/>
            </a:xfrm>
            <a:custGeom>
              <a:avLst/>
              <a:gdLst/>
              <a:ahLst/>
              <a:cxnLst/>
              <a:rect l="l" t="t" r="r" b="b"/>
              <a:pathLst>
                <a:path w="409" h="1147" extrusionOk="0">
                  <a:moveTo>
                    <a:pt x="66" y="0"/>
                  </a:moveTo>
                  <a:cubicBezTo>
                    <a:pt x="33" y="0"/>
                    <a:pt x="0" y="32"/>
                    <a:pt x="24" y="64"/>
                  </a:cubicBezTo>
                  <a:cubicBezTo>
                    <a:pt x="81" y="132"/>
                    <a:pt x="126" y="223"/>
                    <a:pt x="160" y="313"/>
                  </a:cubicBezTo>
                  <a:cubicBezTo>
                    <a:pt x="126" y="358"/>
                    <a:pt x="81" y="404"/>
                    <a:pt x="35" y="449"/>
                  </a:cubicBezTo>
                  <a:cubicBezTo>
                    <a:pt x="17" y="467"/>
                    <a:pt x="36" y="486"/>
                    <a:pt x="56" y="486"/>
                  </a:cubicBezTo>
                  <a:cubicBezTo>
                    <a:pt x="61" y="486"/>
                    <a:pt x="65" y="485"/>
                    <a:pt x="70" y="482"/>
                  </a:cubicBezTo>
                  <a:cubicBezTo>
                    <a:pt x="103" y="437"/>
                    <a:pt x="148" y="392"/>
                    <a:pt x="183" y="358"/>
                  </a:cubicBezTo>
                  <a:cubicBezTo>
                    <a:pt x="194" y="369"/>
                    <a:pt x="194" y="392"/>
                    <a:pt x="205" y="404"/>
                  </a:cubicBezTo>
                  <a:lnTo>
                    <a:pt x="58" y="550"/>
                  </a:lnTo>
                  <a:cubicBezTo>
                    <a:pt x="50" y="559"/>
                    <a:pt x="61" y="581"/>
                    <a:pt x="76" y="581"/>
                  </a:cubicBezTo>
                  <a:cubicBezTo>
                    <a:pt x="81" y="581"/>
                    <a:pt x="87" y="578"/>
                    <a:pt x="92" y="573"/>
                  </a:cubicBezTo>
                  <a:cubicBezTo>
                    <a:pt x="138" y="539"/>
                    <a:pt x="183" y="494"/>
                    <a:pt x="216" y="449"/>
                  </a:cubicBezTo>
                  <a:cubicBezTo>
                    <a:pt x="284" y="663"/>
                    <a:pt x="307" y="901"/>
                    <a:pt x="296" y="1105"/>
                  </a:cubicBezTo>
                  <a:cubicBezTo>
                    <a:pt x="290" y="1133"/>
                    <a:pt x="310" y="1147"/>
                    <a:pt x="331" y="1147"/>
                  </a:cubicBezTo>
                  <a:cubicBezTo>
                    <a:pt x="352" y="1147"/>
                    <a:pt x="375" y="1133"/>
                    <a:pt x="375" y="1105"/>
                  </a:cubicBezTo>
                  <a:cubicBezTo>
                    <a:pt x="409" y="743"/>
                    <a:pt x="318" y="313"/>
                    <a:pt x="103" y="19"/>
                  </a:cubicBezTo>
                  <a:cubicBezTo>
                    <a:pt x="93" y="6"/>
                    <a:pt x="80" y="0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0"/>
            <p:cNvSpPr/>
            <p:nvPr/>
          </p:nvSpPr>
          <p:spPr>
            <a:xfrm>
              <a:off x="1703272" y="4579061"/>
              <a:ext cx="11466" cy="13831"/>
            </a:xfrm>
            <a:custGeom>
              <a:avLst/>
              <a:gdLst/>
              <a:ahLst/>
              <a:cxnLst/>
              <a:rect l="l" t="t" r="r" b="b"/>
              <a:pathLst>
                <a:path w="257" h="310" extrusionOk="0">
                  <a:moveTo>
                    <a:pt x="70" y="43"/>
                  </a:moveTo>
                  <a:cubicBezTo>
                    <a:pt x="73" y="43"/>
                    <a:pt x="82" y="57"/>
                    <a:pt x="91" y="57"/>
                  </a:cubicBezTo>
                  <a:cubicBezTo>
                    <a:pt x="103" y="68"/>
                    <a:pt x="103" y="80"/>
                    <a:pt x="114" y="91"/>
                  </a:cubicBezTo>
                  <a:cubicBezTo>
                    <a:pt x="114" y="94"/>
                    <a:pt x="114" y="96"/>
                    <a:pt x="114" y="98"/>
                  </a:cubicBezTo>
                  <a:lnTo>
                    <a:pt x="114" y="98"/>
                  </a:lnTo>
                  <a:cubicBezTo>
                    <a:pt x="88" y="85"/>
                    <a:pt x="79" y="65"/>
                    <a:pt x="68" y="45"/>
                  </a:cubicBezTo>
                  <a:cubicBezTo>
                    <a:pt x="68" y="43"/>
                    <a:pt x="69" y="43"/>
                    <a:pt x="70" y="43"/>
                  </a:cubicBezTo>
                  <a:close/>
                  <a:moveTo>
                    <a:pt x="159" y="181"/>
                  </a:moveTo>
                  <a:lnTo>
                    <a:pt x="159" y="193"/>
                  </a:lnTo>
                  <a:cubicBezTo>
                    <a:pt x="148" y="216"/>
                    <a:pt x="148" y="226"/>
                    <a:pt x="136" y="238"/>
                  </a:cubicBezTo>
                  <a:cubicBezTo>
                    <a:pt x="136" y="246"/>
                    <a:pt x="125" y="259"/>
                    <a:pt x="119" y="259"/>
                  </a:cubicBezTo>
                  <a:cubicBezTo>
                    <a:pt x="116" y="259"/>
                    <a:pt x="114" y="256"/>
                    <a:pt x="114" y="249"/>
                  </a:cubicBezTo>
                  <a:cubicBezTo>
                    <a:pt x="125" y="226"/>
                    <a:pt x="136" y="204"/>
                    <a:pt x="159" y="181"/>
                  </a:cubicBezTo>
                  <a:close/>
                  <a:moveTo>
                    <a:pt x="70" y="0"/>
                  </a:moveTo>
                  <a:cubicBezTo>
                    <a:pt x="57" y="0"/>
                    <a:pt x="46" y="7"/>
                    <a:pt x="35" y="23"/>
                  </a:cubicBezTo>
                  <a:cubicBezTo>
                    <a:pt x="1" y="68"/>
                    <a:pt x="68" y="125"/>
                    <a:pt x="125" y="159"/>
                  </a:cubicBezTo>
                  <a:cubicBezTo>
                    <a:pt x="91" y="193"/>
                    <a:pt x="46" y="261"/>
                    <a:pt x="80" y="294"/>
                  </a:cubicBezTo>
                  <a:cubicBezTo>
                    <a:pt x="95" y="305"/>
                    <a:pt x="109" y="310"/>
                    <a:pt x="120" y="310"/>
                  </a:cubicBezTo>
                  <a:cubicBezTo>
                    <a:pt x="171" y="310"/>
                    <a:pt x="195" y="225"/>
                    <a:pt x="204" y="170"/>
                  </a:cubicBezTo>
                  <a:cubicBezTo>
                    <a:pt x="216" y="170"/>
                    <a:pt x="216" y="170"/>
                    <a:pt x="216" y="159"/>
                  </a:cubicBezTo>
                  <a:cubicBezTo>
                    <a:pt x="216" y="148"/>
                    <a:pt x="227" y="136"/>
                    <a:pt x="238" y="125"/>
                  </a:cubicBezTo>
                  <a:cubicBezTo>
                    <a:pt x="257" y="116"/>
                    <a:pt x="246" y="84"/>
                    <a:pt x="229" y="84"/>
                  </a:cubicBezTo>
                  <a:cubicBezTo>
                    <a:pt x="225" y="84"/>
                    <a:pt x="220" y="86"/>
                    <a:pt x="216" y="91"/>
                  </a:cubicBezTo>
                  <a:cubicBezTo>
                    <a:pt x="204" y="91"/>
                    <a:pt x="193" y="102"/>
                    <a:pt x="181" y="113"/>
                  </a:cubicBezTo>
                  <a:cubicBezTo>
                    <a:pt x="156" y="70"/>
                    <a:pt x="110" y="0"/>
                    <a:pt x="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0"/>
            <p:cNvSpPr/>
            <p:nvPr/>
          </p:nvSpPr>
          <p:spPr>
            <a:xfrm>
              <a:off x="1714559" y="4588564"/>
              <a:ext cx="5800" cy="5934"/>
            </a:xfrm>
            <a:custGeom>
              <a:avLst/>
              <a:gdLst/>
              <a:ahLst/>
              <a:cxnLst/>
              <a:rect l="l" t="t" r="r" b="b"/>
              <a:pathLst>
                <a:path w="130" h="133" extrusionOk="0">
                  <a:moveTo>
                    <a:pt x="106" y="1"/>
                  </a:moveTo>
                  <a:cubicBezTo>
                    <a:pt x="104" y="1"/>
                    <a:pt x="101" y="1"/>
                    <a:pt x="99" y="3"/>
                  </a:cubicBezTo>
                  <a:cubicBezTo>
                    <a:pt x="53" y="13"/>
                    <a:pt x="31" y="59"/>
                    <a:pt x="8" y="93"/>
                  </a:cubicBezTo>
                  <a:cubicBezTo>
                    <a:pt x="0" y="115"/>
                    <a:pt x="17" y="132"/>
                    <a:pt x="33" y="132"/>
                  </a:cubicBezTo>
                  <a:cubicBezTo>
                    <a:pt x="41" y="132"/>
                    <a:pt x="49" y="127"/>
                    <a:pt x="53" y="116"/>
                  </a:cubicBezTo>
                  <a:cubicBezTo>
                    <a:pt x="64" y="93"/>
                    <a:pt x="76" y="48"/>
                    <a:pt x="109" y="36"/>
                  </a:cubicBezTo>
                  <a:cubicBezTo>
                    <a:pt x="129" y="36"/>
                    <a:pt x="123" y="1"/>
                    <a:pt x="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0"/>
            <p:cNvSpPr/>
            <p:nvPr/>
          </p:nvSpPr>
          <p:spPr>
            <a:xfrm>
              <a:off x="1712552" y="4585039"/>
              <a:ext cx="5800" cy="6201"/>
            </a:xfrm>
            <a:custGeom>
              <a:avLst/>
              <a:gdLst/>
              <a:ahLst/>
              <a:cxnLst/>
              <a:rect l="l" t="t" r="r" b="b"/>
              <a:pathLst>
                <a:path w="130" h="139" extrusionOk="0">
                  <a:moveTo>
                    <a:pt x="105" y="0"/>
                  </a:moveTo>
                  <a:cubicBezTo>
                    <a:pt x="103" y="0"/>
                    <a:pt x="101" y="1"/>
                    <a:pt x="98" y="2"/>
                  </a:cubicBezTo>
                  <a:cubicBezTo>
                    <a:pt x="53" y="25"/>
                    <a:pt x="30" y="70"/>
                    <a:pt x="8" y="115"/>
                  </a:cubicBezTo>
                  <a:cubicBezTo>
                    <a:pt x="1" y="129"/>
                    <a:pt x="15" y="139"/>
                    <a:pt x="30" y="139"/>
                  </a:cubicBezTo>
                  <a:cubicBezTo>
                    <a:pt x="39" y="139"/>
                    <a:pt x="49" y="135"/>
                    <a:pt x="53" y="127"/>
                  </a:cubicBezTo>
                  <a:cubicBezTo>
                    <a:pt x="64" y="92"/>
                    <a:pt x="76" y="59"/>
                    <a:pt x="109" y="47"/>
                  </a:cubicBezTo>
                  <a:cubicBezTo>
                    <a:pt x="129" y="37"/>
                    <a:pt x="123" y="0"/>
                    <a:pt x="1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0"/>
            <p:cNvSpPr/>
            <p:nvPr/>
          </p:nvSpPr>
          <p:spPr>
            <a:xfrm>
              <a:off x="1568578" y="4542253"/>
              <a:ext cx="78745" cy="55546"/>
            </a:xfrm>
            <a:custGeom>
              <a:avLst/>
              <a:gdLst/>
              <a:ahLst/>
              <a:cxnLst/>
              <a:rect l="l" t="t" r="r" b="b"/>
              <a:pathLst>
                <a:path w="1765" h="1245" extrusionOk="0">
                  <a:moveTo>
                    <a:pt x="848" y="0"/>
                  </a:moveTo>
                  <a:lnTo>
                    <a:pt x="1" y="769"/>
                  </a:lnTo>
                  <a:cubicBezTo>
                    <a:pt x="1" y="769"/>
                    <a:pt x="204" y="1029"/>
                    <a:pt x="509" y="1244"/>
                  </a:cubicBezTo>
                  <a:cubicBezTo>
                    <a:pt x="702" y="1097"/>
                    <a:pt x="905" y="950"/>
                    <a:pt x="1120" y="837"/>
                  </a:cubicBezTo>
                  <a:cubicBezTo>
                    <a:pt x="1335" y="724"/>
                    <a:pt x="1549" y="599"/>
                    <a:pt x="1765" y="486"/>
                  </a:cubicBezTo>
                  <a:lnTo>
                    <a:pt x="1765" y="486"/>
                  </a:lnTo>
                  <a:cubicBezTo>
                    <a:pt x="1629" y="509"/>
                    <a:pt x="1504" y="554"/>
                    <a:pt x="1403" y="611"/>
                  </a:cubicBezTo>
                  <a:lnTo>
                    <a:pt x="848" y="0"/>
                  </a:ln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0"/>
            <p:cNvSpPr/>
            <p:nvPr/>
          </p:nvSpPr>
          <p:spPr>
            <a:xfrm>
              <a:off x="1481801" y="4495808"/>
              <a:ext cx="148880" cy="106005"/>
            </a:xfrm>
            <a:custGeom>
              <a:avLst/>
              <a:gdLst/>
              <a:ahLst/>
              <a:cxnLst/>
              <a:rect l="l" t="t" r="r" b="b"/>
              <a:pathLst>
                <a:path w="3337" h="2376" extrusionOk="0">
                  <a:moveTo>
                    <a:pt x="2273" y="1"/>
                  </a:moveTo>
                  <a:lnTo>
                    <a:pt x="543" y="566"/>
                  </a:lnTo>
                  <a:lnTo>
                    <a:pt x="634" y="871"/>
                  </a:lnTo>
                  <a:lnTo>
                    <a:pt x="1" y="1346"/>
                  </a:lnTo>
                  <a:cubicBezTo>
                    <a:pt x="1" y="1346"/>
                    <a:pt x="690" y="2082"/>
                    <a:pt x="1075" y="2376"/>
                  </a:cubicBezTo>
                  <a:lnTo>
                    <a:pt x="1776" y="1697"/>
                  </a:lnTo>
                  <a:lnTo>
                    <a:pt x="2228" y="2285"/>
                  </a:lnTo>
                  <a:lnTo>
                    <a:pt x="3336" y="1380"/>
                  </a:lnTo>
                  <a:cubicBezTo>
                    <a:pt x="3336" y="1380"/>
                    <a:pt x="3020" y="250"/>
                    <a:pt x="2273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0"/>
            <p:cNvSpPr/>
            <p:nvPr/>
          </p:nvSpPr>
          <p:spPr>
            <a:xfrm>
              <a:off x="1497951" y="4495808"/>
              <a:ext cx="91862" cy="47961"/>
            </a:xfrm>
            <a:custGeom>
              <a:avLst/>
              <a:gdLst/>
              <a:ahLst/>
              <a:cxnLst/>
              <a:rect l="l" t="t" r="r" b="b"/>
              <a:pathLst>
                <a:path w="2059" h="1075" extrusionOk="0">
                  <a:moveTo>
                    <a:pt x="1911" y="1"/>
                  </a:moveTo>
                  <a:lnTo>
                    <a:pt x="181" y="566"/>
                  </a:lnTo>
                  <a:lnTo>
                    <a:pt x="272" y="871"/>
                  </a:lnTo>
                  <a:lnTo>
                    <a:pt x="1" y="1075"/>
                  </a:lnTo>
                  <a:lnTo>
                    <a:pt x="351" y="916"/>
                  </a:lnTo>
                  <a:cubicBezTo>
                    <a:pt x="351" y="916"/>
                    <a:pt x="360" y="917"/>
                    <a:pt x="378" y="917"/>
                  </a:cubicBezTo>
                  <a:cubicBezTo>
                    <a:pt x="559" y="917"/>
                    <a:pt x="1575" y="879"/>
                    <a:pt x="2059" y="57"/>
                  </a:cubicBezTo>
                  <a:cubicBezTo>
                    <a:pt x="2013" y="34"/>
                    <a:pt x="1968" y="12"/>
                    <a:pt x="1911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0"/>
            <p:cNvSpPr/>
            <p:nvPr/>
          </p:nvSpPr>
          <p:spPr>
            <a:xfrm>
              <a:off x="1511559" y="4561884"/>
              <a:ext cx="49478" cy="39930"/>
            </a:xfrm>
            <a:custGeom>
              <a:avLst/>
              <a:gdLst/>
              <a:ahLst/>
              <a:cxnLst/>
              <a:rect l="l" t="t" r="r" b="b"/>
              <a:pathLst>
                <a:path w="1109" h="895" extrusionOk="0">
                  <a:moveTo>
                    <a:pt x="1041" y="1"/>
                  </a:moveTo>
                  <a:lnTo>
                    <a:pt x="0" y="533"/>
                  </a:lnTo>
                  <a:cubicBezTo>
                    <a:pt x="136" y="668"/>
                    <a:pt x="284" y="804"/>
                    <a:pt x="408" y="895"/>
                  </a:cubicBezTo>
                  <a:lnTo>
                    <a:pt x="1109" y="216"/>
                  </a:lnTo>
                  <a:lnTo>
                    <a:pt x="1041" y="1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0"/>
            <p:cNvSpPr/>
            <p:nvPr/>
          </p:nvSpPr>
          <p:spPr>
            <a:xfrm>
              <a:off x="1493936" y="4394397"/>
              <a:ext cx="96368" cy="132730"/>
            </a:xfrm>
            <a:custGeom>
              <a:avLst/>
              <a:gdLst/>
              <a:ahLst/>
              <a:cxnLst/>
              <a:rect l="l" t="t" r="r" b="b"/>
              <a:pathLst>
                <a:path w="2160" h="2975" extrusionOk="0">
                  <a:moveTo>
                    <a:pt x="1639" y="0"/>
                  </a:moveTo>
                  <a:cubicBezTo>
                    <a:pt x="1639" y="0"/>
                    <a:pt x="803" y="80"/>
                    <a:pt x="282" y="216"/>
                  </a:cubicBezTo>
                  <a:cubicBezTo>
                    <a:pt x="282" y="216"/>
                    <a:pt x="0" y="2081"/>
                    <a:pt x="113" y="2918"/>
                  </a:cubicBezTo>
                  <a:cubicBezTo>
                    <a:pt x="113" y="2918"/>
                    <a:pt x="292" y="2974"/>
                    <a:pt x="567" y="2974"/>
                  </a:cubicBezTo>
                  <a:cubicBezTo>
                    <a:pt x="978" y="2974"/>
                    <a:pt x="1603" y="2848"/>
                    <a:pt x="2159" y="2217"/>
                  </a:cubicBezTo>
                  <a:cubicBezTo>
                    <a:pt x="2159" y="2217"/>
                    <a:pt x="1685" y="837"/>
                    <a:pt x="1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0"/>
            <p:cNvSpPr/>
            <p:nvPr/>
          </p:nvSpPr>
          <p:spPr>
            <a:xfrm>
              <a:off x="1497951" y="4394397"/>
              <a:ext cx="92353" cy="132730"/>
            </a:xfrm>
            <a:custGeom>
              <a:avLst/>
              <a:gdLst/>
              <a:ahLst/>
              <a:cxnLst/>
              <a:rect l="l" t="t" r="r" b="b"/>
              <a:pathLst>
                <a:path w="2070" h="2975" extrusionOk="0">
                  <a:moveTo>
                    <a:pt x="1549" y="0"/>
                  </a:moveTo>
                  <a:cubicBezTo>
                    <a:pt x="1549" y="0"/>
                    <a:pt x="1493" y="0"/>
                    <a:pt x="1414" y="12"/>
                  </a:cubicBezTo>
                  <a:cubicBezTo>
                    <a:pt x="1403" y="148"/>
                    <a:pt x="1335" y="317"/>
                    <a:pt x="1312" y="419"/>
                  </a:cubicBezTo>
                  <a:cubicBezTo>
                    <a:pt x="1210" y="804"/>
                    <a:pt x="1086" y="1199"/>
                    <a:pt x="916" y="1561"/>
                  </a:cubicBezTo>
                  <a:cubicBezTo>
                    <a:pt x="690" y="2002"/>
                    <a:pt x="385" y="2375"/>
                    <a:pt x="1" y="2658"/>
                  </a:cubicBezTo>
                  <a:cubicBezTo>
                    <a:pt x="1" y="2749"/>
                    <a:pt x="11" y="2839"/>
                    <a:pt x="23" y="2918"/>
                  </a:cubicBezTo>
                  <a:cubicBezTo>
                    <a:pt x="23" y="2918"/>
                    <a:pt x="202" y="2974"/>
                    <a:pt x="477" y="2974"/>
                  </a:cubicBezTo>
                  <a:cubicBezTo>
                    <a:pt x="888" y="2974"/>
                    <a:pt x="1513" y="2848"/>
                    <a:pt x="2069" y="2217"/>
                  </a:cubicBezTo>
                  <a:cubicBezTo>
                    <a:pt x="2069" y="2217"/>
                    <a:pt x="1595" y="837"/>
                    <a:pt x="1549" y="0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0"/>
            <p:cNvSpPr/>
            <p:nvPr/>
          </p:nvSpPr>
          <p:spPr>
            <a:xfrm>
              <a:off x="1552918" y="4395423"/>
              <a:ext cx="19229" cy="116044"/>
            </a:xfrm>
            <a:custGeom>
              <a:avLst/>
              <a:gdLst/>
              <a:ahLst/>
              <a:cxnLst/>
              <a:rect l="l" t="t" r="r" b="b"/>
              <a:pathLst>
                <a:path w="431" h="2601" extrusionOk="0">
                  <a:moveTo>
                    <a:pt x="103" y="0"/>
                  </a:moveTo>
                  <a:cubicBezTo>
                    <a:pt x="1" y="464"/>
                    <a:pt x="35" y="939"/>
                    <a:pt x="91" y="1402"/>
                  </a:cubicBezTo>
                  <a:cubicBezTo>
                    <a:pt x="148" y="1821"/>
                    <a:pt x="239" y="2216"/>
                    <a:pt x="397" y="2601"/>
                  </a:cubicBezTo>
                  <a:lnTo>
                    <a:pt x="430" y="2567"/>
                  </a:lnTo>
                  <a:cubicBezTo>
                    <a:pt x="272" y="2194"/>
                    <a:pt x="193" y="1809"/>
                    <a:pt x="136" y="1402"/>
                  </a:cubicBezTo>
                  <a:cubicBezTo>
                    <a:pt x="80" y="939"/>
                    <a:pt x="46" y="452"/>
                    <a:pt x="148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0"/>
            <p:cNvSpPr/>
            <p:nvPr/>
          </p:nvSpPr>
          <p:spPr>
            <a:xfrm>
              <a:off x="1558985" y="4394933"/>
              <a:ext cx="20211" cy="111047"/>
            </a:xfrm>
            <a:custGeom>
              <a:avLst/>
              <a:gdLst/>
              <a:ahLst/>
              <a:cxnLst/>
              <a:rect l="l" t="t" r="r" b="b"/>
              <a:pathLst>
                <a:path w="453" h="2489" extrusionOk="0">
                  <a:moveTo>
                    <a:pt x="35" y="0"/>
                  </a:moveTo>
                  <a:cubicBezTo>
                    <a:pt x="0" y="204"/>
                    <a:pt x="12" y="396"/>
                    <a:pt x="12" y="599"/>
                  </a:cubicBezTo>
                  <a:cubicBezTo>
                    <a:pt x="12" y="870"/>
                    <a:pt x="46" y="1154"/>
                    <a:pt x="91" y="1436"/>
                  </a:cubicBezTo>
                  <a:cubicBezTo>
                    <a:pt x="148" y="1798"/>
                    <a:pt x="272" y="2149"/>
                    <a:pt x="419" y="2488"/>
                  </a:cubicBezTo>
                  <a:cubicBezTo>
                    <a:pt x="430" y="2476"/>
                    <a:pt x="442" y="2465"/>
                    <a:pt x="453" y="2465"/>
                  </a:cubicBezTo>
                  <a:cubicBezTo>
                    <a:pt x="317" y="2137"/>
                    <a:pt x="193" y="1810"/>
                    <a:pt x="136" y="1459"/>
                  </a:cubicBezTo>
                  <a:cubicBezTo>
                    <a:pt x="91" y="1187"/>
                    <a:pt x="68" y="916"/>
                    <a:pt x="57" y="633"/>
                  </a:cubicBezTo>
                  <a:cubicBezTo>
                    <a:pt x="57" y="430"/>
                    <a:pt x="46" y="204"/>
                    <a:pt x="80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0"/>
            <p:cNvSpPr/>
            <p:nvPr/>
          </p:nvSpPr>
          <p:spPr>
            <a:xfrm>
              <a:off x="1559521" y="4394397"/>
              <a:ext cx="25252" cy="106496"/>
            </a:xfrm>
            <a:custGeom>
              <a:avLst/>
              <a:gdLst/>
              <a:ahLst/>
              <a:cxnLst/>
              <a:rect l="l" t="t" r="r" b="b"/>
              <a:pathLst>
                <a:path w="566" h="2387" extrusionOk="0">
                  <a:moveTo>
                    <a:pt x="158" y="0"/>
                  </a:moveTo>
                  <a:cubicBezTo>
                    <a:pt x="147" y="0"/>
                    <a:pt x="136" y="0"/>
                    <a:pt x="113" y="12"/>
                  </a:cubicBezTo>
                  <a:cubicBezTo>
                    <a:pt x="0" y="826"/>
                    <a:pt x="169" y="1651"/>
                    <a:pt x="531" y="2387"/>
                  </a:cubicBezTo>
                  <a:cubicBezTo>
                    <a:pt x="543" y="2387"/>
                    <a:pt x="554" y="2375"/>
                    <a:pt x="566" y="2364"/>
                  </a:cubicBezTo>
                  <a:cubicBezTo>
                    <a:pt x="204" y="1629"/>
                    <a:pt x="45" y="815"/>
                    <a:pt x="158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0"/>
            <p:cNvSpPr/>
            <p:nvPr/>
          </p:nvSpPr>
          <p:spPr>
            <a:xfrm>
              <a:off x="1437899" y="4204380"/>
              <a:ext cx="225573" cy="168600"/>
            </a:xfrm>
            <a:custGeom>
              <a:avLst/>
              <a:gdLst/>
              <a:ahLst/>
              <a:cxnLst/>
              <a:rect l="l" t="t" r="r" b="b"/>
              <a:pathLst>
                <a:path w="5056" h="3779" extrusionOk="0">
                  <a:moveTo>
                    <a:pt x="1725" y="1"/>
                  </a:moveTo>
                  <a:cubicBezTo>
                    <a:pt x="1148" y="1"/>
                    <a:pt x="928" y="550"/>
                    <a:pt x="928" y="550"/>
                  </a:cubicBezTo>
                  <a:cubicBezTo>
                    <a:pt x="80" y="686"/>
                    <a:pt x="555" y="1523"/>
                    <a:pt x="555" y="1523"/>
                  </a:cubicBezTo>
                  <a:cubicBezTo>
                    <a:pt x="0" y="1761"/>
                    <a:pt x="759" y="2304"/>
                    <a:pt x="759" y="2304"/>
                  </a:cubicBezTo>
                  <a:lnTo>
                    <a:pt x="2669" y="3774"/>
                  </a:lnTo>
                  <a:cubicBezTo>
                    <a:pt x="2669" y="3774"/>
                    <a:pt x="3031" y="3778"/>
                    <a:pt x="3390" y="3778"/>
                  </a:cubicBezTo>
                  <a:cubicBezTo>
                    <a:pt x="3569" y="3778"/>
                    <a:pt x="3748" y="3777"/>
                    <a:pt x="3880" y="3774"/>
                  </a:cubicBezTo>
                  <a:cubicBezTo>
                    <a:pt x="4275" y="3774"/>
                    <a:pt x="3936" y="2779"/>
                    <a:pt x="3936" y="2779"/>
                  </a:cubicBezTo>
                  <a:cubicBezTo>
                    <a:pt x="3936" y="2779"/>
                    <a:pt x="4298" y="2779"/>
                    <a:pt x="4535" y="2654"/>
                  </a:cubicBezTo>
                  <a:cubicBezTo>
                    <a:pt x="4762" y="2530"/>
                    <a:pt x="4174" y="1817"/>
                    <a:pt x="4174" y="1817"/>
                  </a:cubicBezTo>
                  <a:lnTo>
                    <a:pt x="4174" y="1817"/>
                  </a:lnTo>
                  <a:cubicBezTo>
                    <a:pt x="4174" y="1817"/>
                    <a:pt x="4185" y="1817"/>
                    <a:pt x="4206" y="1817"/>
                  </a:cubicBezTo>
                  <a:cubicBezTo>
                    <a:pt x="4333" y="1817"/>
                    <a:pt x="4803" y="1801"/>
                    <a:pt x="4920" y="1557"/>
                  </a:cubicBezTo>
                  <a:cubicBezTo>
                    <a:pt x="5056" y="1274"/>
                    <a:pt x="4196" y="912"/>
                    <a:pt x="4196" y="912"/>
                  </a:cubicBezTo>
                  <a:cubicBezTo>
                    <a:pt x="4196" y="912"/>
                    <a:pt x="4513" y="460"/>
                    <a:pt x="3868" y="178"/>
                  </a:cubicBezTo>
                  <a:cubicBezTo>
                    <a:pt x="3585" y="53"/>
                    <a:pt x="3213" y="18"/>
                    <a:pt x="2884" y="18"/>
                  </a:cubicBezTo>
                  <a:cubicBezTo>
                    <a:pt x="2464" y="18"/>
                    <a:pt x="2116" y="75"/>
                    <a:pt x="2116" y="75"/>
                  </a:cubicBezTo>
                  <a:cubicBezTo>
                    <a:pt x="1970" y="23"/>
                    <a:pt x="1841" y="1"/>
                    <a:pt x="172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0"/>
            <p:cNvSpPr/>
            <p:nvPr/>
          </p:nvSpPr>
          <p:spPr>
            <a:xfrm>
              <a:off x="1520616" y="4216828"/>
              <a:ext cx="95788" cy="23824"/>
            </a:xfrm>
            <a:custGeom>
              <a:avLst/>
              <a:gdLst/>
              <a:ahLst/>
              <a:cxnLst/>
              <a:rect l="l" t="t" r="r" b="b"/>
              <a:pathLst>
                <a:path w="2147" h="534" extrusionOk="0">
                  <a:moveTo>
                    <a:pt x="860" y="0"/>
                  </a:moveTo>
                  <a:cubicBezTo>
                    <a:pt x="488" y="0"/>
                    <a:pt x="87" y="158"/>
                    <a:pt x="1" y="520"/>
                  </a:cubicBezTo>
                  <a:cubicBezTo>
                    <a:pt x="1" y="527"/>
                    <a:pt x="8" y="533"/>
                    <a:pt x="15" y="533"/>
                  </a:cubicBezTo>
                  <a:cubicBezTo>
                    <a:pt x="19" y="533"/>
                    <a:pt x="24" y="530"/>
                    <a:pt x="24" y="520"/>
                  </a:cubicBezTo>
                  <a:cubicBezTo>
                    <a:pt x="126" y="215"/>
                    <a:pt x="431" y="113"/>
                    <a:pt x="725" y="80"/>
                  </a:cubicBezTo>
                  <a:cubicBezTo>
                    <a:pt x="785" y="72"/>
                    <a:pt x="851" y="66"/>
                    <a:pt x="919" y="66"/>
                  </a:cubicBezTo>
                  <a:cubicBezTo>
                    <a:pt x="1147" y="66"/>
                    <a:pt x="1391" y="127"/>
                    <a:pt x="1460" y="362"/>
                  </a:cubicBezTo>
                  <a:cubicBezTo>
                    <a:pt x="1471" y="384"/>
                    <a:pt x="1483" y="384"/>
                    <a:pt x="1505" y="384"/>
                  </a:cubicBezTo>
                  <a:cubicBezTo>
                    <a:pt x="1615" y="320"/>
                    <a:pt x="1740" y="259"/>
                    <a:pt x="1859" y="259"/>
                  </a:cubicBezTo>
                  <a:cubicBezTo>
                    <a:pt x="1947" y="259"/>
                    <a:pt x="2032" y="293"/>
                    <a:pt x="2104" y="384"/>
                  </a:cubicBezTo>
                  <a:cubicBezTo>
                    <a:pt x="2107" y="390"/>
                    <a:pt x="2111" y="392"/>
                    <a:pt x="2115" y="392"/>
                  </a:cubicBezTo>
                  <a:cubicBezTo>
                    <a:pt x="2129" y="392"/>
                    <a:pt x="2147" y="368"/>
                    <a:pt x="2139" y="351"/>
                  </a:cubicBezTo>
                  <a:cubicBezTo>
                    <a:pt x="2068" y="242"/>
                    <a:pt x="1973" y="202"/>
                    <a:pt x="1868" y="202"/>
                  </a:cubicBezTo>
                  <a:cubicBezTo>
                    <a:pt x="1788" y="202"/>
                    <a:pt x="1702" y="226"/>
                    <a:pt x="1618" y="261"/>
                  </a:cubicBezTo>
                  <a:cubicBezTo>
                    <a:pt x="1561" y="282"/>
                    <a:pt x="1534" y="294"/>
                    <a:pt x="1518" y="294"/>
                  </a:cubicBezTo>
                  <a:cubicBezTo>
                    <a:pt x="1493" y="294"/>
                    <a:pt x="1493" y="266"/>
                    <a:pt x="1438" y="204"/>
                  </a:cubicBezTo>
                  <a:cubicBezTo>
                    <a:pt x="1370" y="125"/>
                    <a:pt x="1290" y="80"/>
                    <a:pt x="1189" y="45"/>
                  </a:cubicBezTo>
                  <a:cubicBezTo>
                    <a:pt x="1089" y="16"/>
                    <a:pt x="976" y="0"/>
                    <a:pt x="86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0"/>
            <p:cNvSpPr/>
            <p:nvPr/>
          </p:nvSpPr>
          <p:spPr>
            <a:xfrm>
              <a:off x="1529717" y="4243106"/>
              <a:ext cx="112564" cy="29446"/>
            </a:xfrm>
            <a:custGeom>
              <a:avLst/>
              <a:gdLst/>
              <a:ahLst/>
              <a:cxnLst/>
              <a:rect l="l" t="t" r="r" b="b"/>
              <a:pathLst>
                <a:path w="2523" h="660" extrusionOk="0">
                  <a:moveTo>
                    <a:pt x="941" y="0"/>
                  </a:moveTo>
                  <a:cubicBezTo>
                    <a:pt x="607" y="0"/>
                    <a:pt x="298" y="99"/>
                    <a:pt x="12" y="270"/>
                  </a:cubicBezTo>
                  <a:cubicBezTo>
                    <a:pt x="1" y="282"/>
                    <a:pt x="12" y="305"/>
                    <a:pt x="23" y="305"/>
                  </a:cubicBezTo>
                  <a:cubicBezTo>
                    <a:pt x="317" y="135"/>
                    <a:pt x="611" y="67"/>
                    <a:pt x="940" y="67"/>
                  </a:cubicBezTo>
                  <a:cubicBezTo>
                    <a:pt x="1041" y="67"/>
                    <a:pt x="1482" y="79"/>
                    <a:pt x="1425" y="260"/>
                  </a:cubicBezTo>
                  <a:cubicBezTo>
                    <a:pt x="1416" y="279"/>
                    <a:pt x="1432" y="307"/>
                    <a:pt x="1458" y="307"/>
                  </a:cubicBezTo>
                  <a:cubicBezTo>
                    <a:pt x="1462" y="307"/>
                    <a:pt x="1466" y="306"/>
                    <a:pt x="1471" y="305"/>
                  </a:cubicBezTo>
                  <a:cubicBezTo>
                    <a:pt x="1608" y="246"/>
                    <a:pt x="1746" y="212"/>
                    <a:pt x="1899" y="212"/>
                  </a:cubicBezTo>
                  <a:cubicBezTo>
                    <a:pt x="1922" y="212"/>
                    <a:pt x="1945" y="213"/>
                    <a:pt x="1968" y="214"/>
                  </a:cubicBezTo>
                  <a:cubicBezTo>
                    <a:pt x="2172" y="225"/>
                    <a:pt x="2523" y="383"/>
                    <a:pt x="2353" y="632"/>
                  </a:cubicBezTo>
                  <a:cubicBezTo>
                    <a:pt x="2345" y="649"/>
                    <a:pt x="2355" y="660"/>
                    <a:pt x="2365" y="660"/>
                  </a:cubicBezTo>
                  <a:cubicBezTo>
                    <a:pt x="2369" y="660"/>
                    <a:pt x="2372" y="658"/>
                    <a:pt x="2375" y="655"/>
                  </a:cubicBezTo>
                  <a:cubicBezTo>
                    <a:pt x="2523" y="531"/>
                    <a:pt x="2466" y="373"/>
                    <a:pt x="2319" y="282"/>
                  </a:cubicBezTo>
                  <a:cubicBezTo>
                    <a:pt x="2175" y="188"/>
                    <a:pt x="2023" y="149"/>
                    <a:pt x="1869" y="149"/>
                  </a:cubicBezTo>
                  <a:cubicBezTo>
                    <a:pt x="1745" y="149"/>
                    <a:pt x="1619" y="174"/>
                    <a:pt x="1493" y="214"/>
                  </a:cubicBezTo>
                  <a:cubicBezTo>
                    <a:pt x="1493" y="67"/>
                    <a:pt x="1256" y="33"/>
                    <a:pt x="1131" y="11"/>
                  </a:cubicBezTo>
                  <a:cubicBezTo>
                    <a:pt x="1067" y="4"/>
                    <a:pt x="1003" y="0"/>
                    <a:pt x="941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0"/>
            <p:cNvSpPr/>
            <p:nvPr/>
          </p:nvSpPr>
          <p:spPr>
            <a:xfrm>
              <a:off x="1556978" y="4265057"/>
              <a:ext cx="70581" cy="44749"/>
            </a:xfrm>
            <a:custGeom>
              <a:avLst/>
              <a:gdLst/>
              <a:ahLst/>
              <a:cxnLst/>
              <a:rect l="l" t="t" r="r" b="b"/>
              <a:pathLst>
                <a:path w="1582" h="1003" extrusionOk="0">
                  <a:moveTo>
                    <a:pt x="235" y="0"/>
                  </a:moveTo>
                  <a:cubicBezTo>
                    <a:pt x="159" y="0"/>
                    <a:pt x="86" y="6"/>
                    <a:pt x="23" y="16"/>
                  </a:cubicBezTo>
                  <a:cubicBezTo>
                    <a:pt x="0" y="16"/>
                    <a:pt x="12" y="39"/>
                    <a:pt x="23" y="39"/>
                  </a:cubicBezTo>
                  <a:cubicBezTo>
                    <a:pt x="60" y="36"/>
                    <a:pt x="98" y="35"/>
                    <a:pt x="136" y="35"/>
                  </a:cubicBezTo>
                  <a:cubicBezTo>
                    <a:pt x="256" y="35"/>
                    <a:pt x="377" y="50"/>
                    <a:pt x="498" y="84"/>
                  </a:cubicBezTo>
                  <a:cubicBezTo>
                    <a:pt x="713" y="140"/>
                    <a:pt x="803" y="288"/>
                    <a:pt x="882" y="479"/>
                  </a:cubicBezTo>
                  <a:cubicBezTo>
                    <a:pt x="886" y="488"/>
                    <a:pt x="893" y="491"/>
                    <a:pt x="901" y="491"/>
                  </a:cubicBezTo>
                  <a:cubicBezTo>
                    <a:pt x="914" y="491"/>
                    <a:pt x="927" y="479"/>
                    <a:pt x="927" y="457"/>
                  </a:cubicBezTo>
                  <a:cubicBezTo>
                    <a:pt x="927" y="423"/>
                    <a:pt x="927" y="378"/>
                    <a:pt x="917" y="344"/>
                  </a:cubicBezTo>
                  <a:lnTo>
                    <a:pt x="917" y="344"/>
                  </a:lnTo>
                  <a:cubicBezTo>
                    <a:pt x="1256" y="366"/>
                    <a:pt x="1414" y="660"/>
                    <a:pt x="1448" y="966"/>
                  </a:cubicBezTo>
                  <a:cubicBezTo>
                    <a:pt x="1455" y="986"/>
                    <a:pt x="1478" y="1002"/>
                    <a:pt x="1497" y="1002"/>
                  </a:cubicBezTo>
                  <a:cubicBezTo>
                    <a:pt x="1511" y="1002"/>
                    <a:pt x="1523" y="995"/>
                    <a:pt x="1527" y="977"/>
                  </a:cubicBezTo>
                  <a:cubicBezTo>
                    <a:pt x="1581" y="627"/>
                    <a:pt x="1278" y="320"/>
                    <a:pt x="940" y="320"/>
                  </a:cubicBezTo>
                  <a:cubicBezTo>
                    <a:pt x="929" y="320"/>
                    <a:pt x="917" y="320"/>
                    <a:pt x="905" y="321"/>
                  </a:cubicBezTo>
                  <a:cubicBezTo>
                    <a:pt x="808" y="75"/>
                    <a:pt x="500" y="0"/>
                    <a:pt x="235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0"/>
            <p:cNvSpPr/>
            <p:nvPr/>
          </p:nvSpPr>
          <p:spPr>
            <a:xfrm>
              <a:off x="1596819" y="4297046"/>
              <a:ext cx="18694" cy="25743"/>
            </a:xfrm>
            <a:custGeom>
              <a:avLst/>
              <a:gdLst/>
              <a:ahLst/>
              <a:cxnLst/>
              <a:rect l="l" t="t" r="r" b="b"/>
              <a:pathLst>
                <a:path w="419" h="577" extrusionOk="0">
                  <a:moveTo>
                    <a:pt x="12" y="0"/>
                  </a:moveTo>
                  <a:cubicBezTo>
                    <a:pt x="1" y="0"/>
                    <a:pt x="1" y="23"/>
                    <a:pt x="12" y="23"/>
                  </a:cubicBezTo>
                  <a:cubicBezTo>
                    <a:pt x="137" y="57"/>
                    <a:pt x="227" y="170"/>
                    <a:pt x="272" y="294"/>
                  </a:cubicBezTo>
                  <a:cubicBezTo>
                    <a:pt x="295" y="340"/>
                    <a:pt x="295" y="408"/>
                    <a:pt x="283" y="453"/>
                  </a:cubicBezTo>
                  <a:cubicBezTo>
                    <a:pt x="283" y="498"/>
                    <a:pt x="261" y="521"/>
                    <a:pt x="272" y="554"/>
                  </a:cubicBezTo>
                  <a:cubicBezTo>
                    <a:pt x="272" y="566"/>
                    <a:pt x="283" y="577"/>
                    <a:pt x="295" y="577"/>
                  </a:cubicBezTo>
                  <a:cubicBezTo>
                    <a:pt x="419" y="554"/>
                    <a:pt x="363" y="328"/>
                    <a:pt x="328" y="260"/>
                  </a:cubicBezTo>
                  <a:cubicBezTo>
                    <a:pt x="272" y="136"/>
                    <a:pt x="159" y="34"/>
                    <a:pt x="12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0"/>
            <p:cNvSpPr/>
            <p:nvPr/>
          </p:nvSpPr>
          <p:spPr>
            <a:xfrm>
              <a:off x="1475242" y="4217319"/>
              <a:ext cx="47470" cy="55367"/>
            </a:xfrm>
            <a:custGeom>
              <a:avLst/>
              <a:gdLst/>
              <a:ahLst/>
              <a:cxnLst/>
              <a:rect l="l" t="t" r="r" b="b"/>
              <a:pathLst>
                <a:path w="1064" h="1241" extrusionOk="0">
                  <a:moveTo>
                    <a:pt x="1052" y="1"/>
                  </a:moveTo>
                  <a:cubicBezTo>
                    <a:pt x="882" y="12"/>
                    <a:pt x="668" y="46"/>
                    <a:pt x="566" y="204"/>
                  </a:cubicBezTo>
                  <a:cubicBezTo>
                    <a:pt x="475" y="351"/>
                    <a:pt x="464" y="487"/>
                    <a:pt x="566" y="622"/>
                  </a:cubicBezTo>
                  <a:cubicBezTo>
                    <a:pt x="396" y="634"/>
                    <a:pt x="261" y="679"/>
                    <a:pt x="148" y="838"/>
                  </a:cubicBezTo>
                  <a:cubicBezTo>
                    <a:pt x="45" y="973"/>
                    <a:pt x="136" y="1142"/>
                    <a:pt x="249" y="1233"/>
                  </a:cubicBezTo>
                  <a:cubicBezTo>
                    <a:pt x="254" y="1238"/>
                    <a:pt x="260" y="1240"/>
                    <a:pt x="264" y="1240"/>
                  </a:cubicBezTo>
                  <a:cubicBezTo>
                    <a:pt x="280" y="1240"/>
                    <a:pt x="292" y="1217"/>
                    <a:pt x="283" y="1199"/>
                  </a:cubicBezTo>
                  <a:cubicBezTo>
                    <a:pt x="0" y="894"/>
                    <a:pt x="339" y="690"/>
                    <a:pt x="633" y="690"/>
                  </a:cubicBezTo>
                  <a:cubicBezTo>
                    <a:pt x="668" y="690"/>
                    <a:pt x="679" y="657"/>
                    <a:pt x="656" y="634"/>
                  </a:cubicBezTo>
                  <a:cubicBezTo>
                    <a:pt x="374" y="306"/>
                    <a:pt x="758" y="69"/>
                    <a:pt x="1052" y="34"/>
                  </a:cubicBezTo>
                  <a:cubicBezTo>
                    <a:pt x="1063" y="23"/>
                    <a:pt x="1063" y="1"/>
                    <a:pt x="105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0"/>
            <p:cNvSpPr/>
            <p:nvPr/>
          </p:nvSpPr>
          <p:spPr>
            <a:xfrm>
              <a:off x="1462125" y="4239359"/>
              <a:ext cx="31855" cy="40555"/>
            </a:xfrm>
            <a:custGeom>
              <a:avLst/>
              <a:gdLst/>
              <a:ahLst/>
              <a:cxnLst/>
              <a:rect l="l" t="t" r="r" b="b"/>
              <a:pathLst>
                <a:path w="714" h="909" extrusionOk="0">
                  <a:moveTo>
                    <a:pt x="341" y="1"/>
                  </a:moveTo>
                  <a:cubicBezTo>
                    <a:pt x="337" y="1"/>
                    <a:pt x="333" y="2"/>
                    <a:pt x="329" y="4"/>
                  </a:cubicBezTo>
                  <a:cubicBezTo>
                    <a:pt x="125" y="95"/>
                    <a:pt x="0" y="253"/>
                    <a:pt x="80" y="490"/>
                  </a:cubicBezTo>
                  <a:cubicBezTo>
                    <a:pt x="148" y="728"/>
                    <a:pt x="407" y="897"/>
                    <a:pt x="656" y="909"/>
                  </a:cubicBezTo>
                  <a:cubicBezTo>
                    <a:pt x="690" y="909"/>
                    <a:pt x="713" y="864"/>
                    <a:pt x="679" y="841"/>
                  </a:cubicBezTo>
                  <a:cubicBezTo>
                    <a:pt x="520" y="773"/>
                    <a:pt x="362" y="739"/>
                    <a:pt x="238" y="615"/>
                  </a:cubicBezTo>
                  <a:cubicBezTo>
                    <a:pt x="35" y="400"/>
                    <a:pt x="125" y="151"/>
                    <a:pt x="339" y="15"/>
                  </a:cubicBezTo>
                  <a:cubicBezTo>
                    <a:pt x="357" y="15"/>
                    <a:pt x="354" y="1"/>
                    <a:pt x="341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0"/>
            <p:cNvSpPr/>
            <p:nvPr/>
          </p:nvSpPr>
          <p:spPr>
            <a:xfrm>
              <a:off x="1463196" y="4283528"/>
              <a:ext cx="33283" cy="17801"/>
            </a:xfrm>
            <a:custGeom>
              <a:avLst/>
              <a:gdLst/>
              <a:ahLst/>
              <a:cxnLst/>
              <a:rect l="l" t="t" r="r" b="b"/>
              <a:pathLst>
                <a:path w="746" h="399" extrusionOk="0">
                  <a:moveTo>
                    <a:pt x="67" y="1"/>
                  </a:moveTo>
                  <a:cubicBezTo>
                    <a:pt x="61" y="1"/>
                    <a:pt x="56" y="4"/>
                    <a:pt x="56" y="9"/>
                  </a:cubicBezTo>
                  <a:cubicBezTo>
                    <a:pt x="1" y="293"/>
                    <a:pt x="301" y="399"/>
                    <a:pt x="550" y="399"/>
                  </a:cubicBezTo>
                  <a:cubicBezTo>
                    <a:pt x="609" y="399"/>
                    <a:pt x="664" y="393"/>
                    <a:pt x="712" y="382"/>
                  </a:cubicBezTo>
                  <a:cubicBezTo>
                    <a:pt x="745" y="382"/>
                    <a:pt x="734" y="314"/>
                    <a:pt x="700" y="314"/>
                  </a:cubicBezTo>
                  <a:cubicBezTo>
                    <a:pt x="486" y="314"/>
                    <a:pt x="67" y="314"/>
                    <a:pt x="78" y="9"/>
                  </a:cubicBezTo>
                  <a:cubicBezTo>
                    <a:pt x="78" y="4"/>
                    <a:pt x="73" y="1"/>
                    <a:pt x="6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0"/>
            <p:cNvSpPr/>
            <p:nvPr/>
          </p:nvSpPr>
          <p:spPr>
            <a:xfrm>
              <a:off x="1499959" y="4251092"/>
              <a:ext cx="20701" cy="26412"/>
            </a:xfrm>
            <a:custGeom>
              <a:avLst/>
              <a:gdLst/>
              <a:ahLst/>
              <a:cxnLst/>
              <a:rect l="l" t="t" r="r" b="b"/>
              <a:pathLst>
                <a:path w="464" h="592" extrusionOk="0">
                  <a:moveTo>
                    <a:pt x="453" y="1"/>
                  </a:moveTo>
                  <a:cubicBezTo>
                    <a:pt x="295" y="1"/>
                    <a:pt x="159" y="69"/>
                    <a:pt x="79" y="216"/>
                  </a:cubicBezTo>
                  <a:cubicBezTo>
                    <a:pt x="1" y="352"/>
                    <a:pt x="57" y="510"/>
                    <a:pt x="193" y="589"/>
                  </a:cubicBezTo>
                  <a:cubicBezTo>
                    <a:pt x="197" y="591"/>
                    <a:pt x="202" y="591"/>
                    <a:pt x="206" y="591"/>
                  </a:cubicBezTo>
                  <a:cubicBezTo>
                    <a:pt x="232" y="591"/>
                    <a:pt x="246" y="562"/>
                    <a:pt x="227" y="533"/>
                  </a:cubicBezTo>
                  <a:cubicBezTo>
                    <a:pt x="147" y="442"/>
                    <a:pt x="114" y="329"/>
                    <a:pt x="170" y="216"/>
                  </a:cubicBezTo>
                  <a:cubicBezTo>
                    <a:pt x="227" y="103"/>
                    <a:pt x="340" y="35"/>
                    <a:pt x="453" y="13"/>
                  </a:cubicBezTo>
                  <a:cubicBezTo>
                    <a:pt x="464" y="13"/>
                    <a:pt x="464" y="1"/>
                    <a:pt x="45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0"/>
            <p:cNvSpPr/>
            <p:nvPr/>
          </p:nvSpPr>
          <p:spPr>
            <a:xfrm>
              <a:off x="1521642" y="4382797"/>
              <a:ext cx="35380" cy="34621"/>
            </a:xfrm>
            <a:custGeom>
              <a:avLst/>
              <a:gdLst/>
              <a:ahLst/>
              <a:cxnLst/>
              <a:rect l="l" t="t" r="r" b="b"/>
              <a:pathLst>
                <a:path w="793" h="776" extrusionOk="0">
                  <a:moveTo>
                    <a:pt x="792" y="1"/>
                  </a:moveTo>
                  <a:lnTo>
                    <a:pt x="1" y="215"/>
                  </a:lnTo>
                  <a:cubicBezTo>
                    <a:pt x="1" y="215"/>
                    <a:pt x="68" y="725"/>
                    <a:pt x="193" y="770"/>
                  </a:cubicBezTo>
                  <a:cubicBezTo>
                    <a:pt x="204" y="774"/>
                    <a:pt x="216" y="776"/>
                    <a:pt x="230" y="776"/>
                  </a:cubicBezTo>
                  <a:cubicBezTo>
                    <a:pt x="381" y="776"/>
                    <a:pt x="709" y="549"/>
                    <a:pt x="792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0"/>
            <p:cNvSpPr/>
            <p:nvPr/>
          </p:nvSpPr>
          <p:spPr>
            <a:xfrm>
              <a:off x="1443476" y="4264254"/>
              <a:ext cx="145802" cy="130053"/>
            </a:xfrm>
            <a:custGeom>
              <a:avLst/>
              <a:gdLst/>
              <a:ahLst/>
              <a:cxnLst/>
              <a:rect l="l" t="t" r="r" b="b"/>
              <a:pathLst>
                <a:path w="3268" h="2915" extrusionOk="0">
                  <a:moveTo>
                    <a:pt x="1495" y="1"/>
                  </a:moveTo>
                  <a:cubicBezTo>
                    <a:pt x="1366" y="1"/>
                    <a:pt x="1237" y="11"/>
                    <a:pt x="1108" y="34"/>
                  </a:cubicBezTo>
                  <a:cubicBezTo>
                    <a:pt x="780" y="193"/>
                    <a:pt x="0" y="1900"/>
                    <a:pt x="928" y="2613"/>
                  </a:cubicBezTo>
                  <a:cubicBezTo>
                    <a:pt x="1205" y="2827"/>
                    <a:pt x="1503" y="2914"/>
                    <a:pt x="1792" y="2914"/>
                  </a:cubicBezTo>
                  <a:cubicBezTo>
                    <a:pt x="2478" y="2914"/>
                    <a:pt x="3109" y="2419"/>
                    <a:pt x="3268" y="1957"/>
                  </a:cubicBezTo>
                  <a:cubicBezTo>
                    <a:pt x="3268" y="1957"/>
                    <a:pt x="3053" y="1108"/>
                    <a:pt x="3167" y="464"/>
                  </a:cubicBezTo>
                  <a:cubicBezTo>
                    <a:pt x="3167" y="464"/>
                    <a:pt x="2360" y="1"/>
                    <a:pt x="1495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0"/>
            <p:cNvSpPr/>
            <p:nvPr/>
          </p:nvSpPr>
          <p:spPr>
            <a:xfrm>
              <a:off x="1488359" y="4264254"/>
              <a:ext cx="99447" cy="81735"/>
            </a:xfrm>
            <a:custGeom>
              <a:avLst/>
              <a:gdLst/>
              <a:ahLst/>
              <a:cxnLst/>
              <a:rect l="l" t="t" r="r" b="b"/>
              <a:pathLst>
                <a:path w="2229" h="1832" extrusionOk="0">
                  <a:moveTo>
                    <a:pt x="489" y="1"/>
                  </a:moveTo>
                  <a:cubicBezTo>
                    <a:pt x="360" y="1"/>
                    <a:pt x="231" y="11"/>
                    <a:pt x="102" y="34"/>
                  </a:cubicBezTo>
                  <a:cubicBezTo>
                    <a:pt x="68" y="57"/>
                    <a:pt x="35" y="80"/>
                    <a:pt x="0" y="125"/>
                  </a:cubicBezTo>
                  <a:cubicBezTo>
                    <a:pt x="62" y="119"/>
                    <a:pt x="123" y="116"/>
                    <a:pt x="185" y="116"/>
                  </a:cubicBezTo>
                  <a:cubicBezTo>
                    <a:pt x="488" y="116"/>
                    <a:pt x="793" y="185"/>
                    <a:pt x="1075" y="317"/>
                  </a:cubicBezTo>
                  <a:cubicBezTo>
                    <a:pt x="1346" y="441"/>
                    <a:pt x="1561" y="633"/>
                    <a:pt x="1686" y="905"/>
                  </a:cubicBezTo>
                  <a:cubicBezTo>
                    <a:pt x="1799" y="1131"/>
                    <a:pt x="1844" y="1391"/>
                    <a:pt x="1990" y="1595"/>
                  </a:cubicBezTo>
                  <a:cubicBezTo>
                    <a:pt x="2058" y="1685"/>
                    <a:pt x="2149" y="1764"/>
                    <a:pt x="2228" y="1832"/>
                  </a:cubicBezTo>
                  <a:cubicBezTo>
                    <a:pt x="2183" y="1572"/>
                    <a:pt x="2070" y="962"/>
                    <a:pt x="2161" y="464"/>
                  </a:cubicBezTo>
                  <a:cubicBezTo>
                    <a:pt x="2161" y="464"/>
                    <a:pt x="1354" y="1"/>
                    <a:pt x="489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0"/>
            <p:cNvSpPr/>
            <p:nvPr/>
          </p:nvSpPr>
          <p:spPr>
            <a:xfrm>
              <a:off x="1521776" y="4332783"/>
              <a:ext cx="36227" cy="12983"/>
            </a:xfrm>
            <a:custGeom>
              <a:avLst/>
              <a:gdLst/>
              <a:ahLst/>
              <a:cxnLst/>
              <a:rect l="l" t="t" r="r" b="b"/>
              <a:pathLst>
                <a:path w="812" h="291" extrusionOk="0">
                  <a:moveTo>
                    <a:pt x="452" y="0"/>
                  </a:moveTo>
                  <a:cubicBezTo>
                    <a:pt x="284" y="0"/>
                    <a:pt x="104" y="92"/>
                    <a:pt x="9" y="240"/>
                  </a:cubicBezTo>
                  <a:cubicBezTo>
                    <a:pt x="1" y="256"/>
                    <a:pt x="11" y="267"/>
                    <a:pt x="21" y="267"/>
                  </a:cubicBezTo>
                  <a:cubicBezTo>
                    <a:pt x="25" y="267"/>
                    <a:pt x="29" y="265"/>
                    <a:pt x="32" y="262"/>
                  </a:cubicBezTo>
                  <a:cubicBezTo>
                    <a:pt x="152" y="167"/>
                    <a:pt x="319" y="82"/>
                    <a:pt x="470" y="82"/>
                  </a:cubicBezTo>
                  <a:cubicBezTo>
                    <a:pt x="588" y="82"/>
                    <a:pt x="697" y="134"/>
                    <a:pt x="767" y="273"/>
                  </a:cubicBezTo>
                  <a:cubicBezTo>
                    <a:pt x="771" y="286"/>
                    <a:pt x="778" y="291"/>
                    <a:pt x="786" y="291"/>
                  </a:cubicBezTo>
                  <a:cubicBezTo>
                    <a:pt x="798" y="291"/>
                    <a:pt x="812" y="277"/>
                    <a:pt x="812" y="262"/>
                  </a:cubicBezTo>
                  <a:cubicBezTo>
                    <a:pt x="752" y="78"/>
                    <a:pt x="607" y="0"/>
                    <a:pt x="452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0"/>
            <p:cNvSpPr/>
            <p:nvPr/>
          </p:nvSpPr>
          <p:spPr>
            <a:xfrm>
              <a:off x="1467702" y="4328634"/>
              <a:ext cx="19184" cy="12537"/>
            </a:xfrm>
            <a:custGeom>
              <a:avLst/>
              <a:gdLst/>
              <a:ahLst/>
              <a:cxnLst/>
              <a:rect l="l" t="t" r="r" b="b"/>
              <a:pathLst>
                <a:path w="430" h="281" extrusionOk="0">
                  <a:moveTo>
                    <a:pt x="109" y="1"/>
                  </a:moveTo>
                  <a:cubicBezTo>
                    <a:pt x="79" y="1"/>
                    <a:pt x="49" y="8"/>
                    <a:pt x="23" y="27"/>
                  </a:cubicBezTo>
                  <a:cubicBezTo>
                    <a:pt x="0" y="39"/>
                    <a:pt x="11" y="61"/>
                    <a:pt x="34" y="72"/>
                  </a:cubicBezTo>
                  <a:cubicBezTo>
                    <a:pt x="101" y="95"/>
                    <a:pt x="169" y="84"/>
                    <a:pt x="237" y="107"/>
                  </a:cubicBezTo>
                  <a:cubicBezTo>
                    <a:pt x="305" y="140"/>
                    <a:pt x="373" y="220"/>
                    <a:pt x="418" y="276"/>
                  </a:cubicBezTo>
                  <a:cubicBezTo>
                    <a:pt x="418" y="280"/>
                    <a:pt x="419" y="281"/>
                    <a:pt x="421" y="281"/>
                  </a:cubicBezTo>
                  <a:cubicBezTo>
                    <a:pt x="425" y="281"/>
                    <a:pt x="430" y="276"/>
                    <a:pt x="430" y="276"/>
                  </a:cubicBezTo>
                  <a:cubicBezTo>
                    <a:pt x="407" y="185"/>
                    <a:pt x="362" y="117"/>
                    <a:pt x="282" y="61"/>
                  </a:cubicBezTo>
                  <a:cubicBezTo>
                    <a:pt x="237" y="31"/>
                    <a:pt x="171" y="1"/>
                    <a:pt x="109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0"/>
            <p:cNvSpPr/>
            <p:nvPr/>
          </p:nvSpPr>
          <p:spPr>
            <a:xfrm>
              <a:off x="1488359" y="4347997"/>
              <a:ext cx="23780" cy="11154"/>
            </a:xfrm>
            <a:custGeom>
              <a:avLst/>
              <a:gdLst/>
              <a:ahLst/>
              <a:cxnLst/>
              <a:rect l="l" t="t" r="r" b="b"/>
              <a:pathLst>
                <a:path w="533" h="250" extrusionOk="0">
                  <a:moveTo>
                    <a:pt x="80" y="0"/>
                  </a:moveTo>
                  <a:cubicBezTo>
                    <a:pt x="68" y="0"/>
                    <a:pt x="68" y="0"/>
                    <a:pt x="57" y="12"/>
                  </a:cubicBezTo>
                  <a:cubicBezTo>
                    <a:pt x="0" y="68"/>
                    <a:pt x="91" y="158"/>
                    <a:pt x="148" y="193"/>
                  </a:cubicBezTo>
                  <a:cubicBezTo>
                    <a:pt x="209" y="229"/>
                    <a:pt x="273" y="249"/>
                    <a:pt x="337" y="249"/>
                  </a:cubicBezTo>
                  <a:cubicBezTo>
                    <a:pt x="391" y="249"/>
                    <a:pt x="446" y="235"/>
                    <a:pt x="498" y="204"/>
                  </a:cubicBezTo>
                  <a:cubicBezTo>
                    <a:pt x="532" y="193"/>
                    <a:pt x="510" y="148"/>
                    <a:pt x="475" y="148"/>
                  </a:cubicBezTo>
                  <a:cubicBezTo>
                    <a:pt x="396" y="148"/>
                    <a:pt x="306" y="113"/>
                    <a:pt x="216" y="91"/>
                  </a:cubicBezTo>
                  <a:cubicBezTo>
                    <a:pt x="170" y="68"/>
                    <a:pt x="125" y="23"/>
                    <a:pt x="80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0"/>
            <p:cNvSpPr/>
            <p:nvPr/>
          </p:nvSpPr>
          <p:spPr>
            <a:xfrm>
              <a:off x="1484299" y="4361605"/>
              <a:ext cx="53538" cy="18158"/>
            </a:xfrm>
            <a:custGeom>
              <a:avLst/>
              <a:gdLst/>
              <a:ahLst/>
              <a:cxnLst/>
              <a:rect l="l" t="t" r="r" b="b"/>
              <a:pathLst>
                <a:path w="1200" h="407" extrusionOk="0">
                  <a:moveTo>
                    <a:pt x="1166" y="1"/>
                  </a:moveTo>
                  <a:cubicBezTo>
                    <a:pt x="1041" y="137"/>
                    <a:pt x="917" y="227"/>
                    <a:pt x="736" y="283"/>
                  </a:cubicBezTo>
                  <a:cubicBezTo>
                    <a:pt x="676" y="302"/>
                    <a:pt x="618" y="311"/>
                    <a:pt x="562" y="311"/>
                  </a:cubicBezTo>
                  <a:cubicBezTo>
                    <a:pt x="354" y="311"/>
                    <a:pt x="173" y="193"/>
                    <a:pt x="13" y="69"/>
                  </a:cubicBezTo>
                  <a:cubicBezTo>
                    <a:pt x="13" y="65"/>
                    <a:pt x="11" y="63"/>
                    <a:pt x="9" y="63"/>
                  </a:cubicBezTo>
                  <a:cubicBezTo>
                    <a:pt x="6" y="63"/>
                    <a:pt x="1" y="69"/>
                    <a:pt x="1" y="69"/>
                  </a:cubicBezTo>
                  <a:cubicBezTo>
                    <a:pt x="166" y="285"/>
                    <a:pt x="402" y="406"/>
                    <a:pt x="628" y="406"/>
                  </a:cubicBezTo>
                  <a:cubicBezTo>
                    <a:pt x="852" y="406"/>
                    <a:pt x="1065" y="288"/>
                    <a:pt x="1189" y="23"/>
                  </a:cubicBezTo>
                  <a:cubicBezTo>
                    <a:pt x="1199" y="12"/>
                    <a:pt x="1177" y="1"/>
                    <a:pt x="1166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0"/>
            <p:cNvSpPr/>
            <p:nvPr/>
          </p:nvSpPr>
          <p:spPr>
            <a:xfrm>
              <a:off x="1547385" y="4347105"/>
              <a:ext cx="19229" cy="15883"/>
            </a:xfrm>
            <a:custGeom>
              <a:avLst/>
              <a:gdLst/>
              <a:ahLst/>
              <a:cxnLst/>
              <a:rect l="l" t="t" r="r" b="b"/>
              <a:pathLst>
                <a:path w="431" h="356" extrusionOk="0">
                  <a:moveTo>
                    <a:pt x="215" y="1"/>
                  </a:moveTo>
                  <a:cubicBezTo>
                    <a:pt x="193" y="1"/>
                    <a:pt x="170" y="4"/>
                    <a:pt x="147" y="9"/>
                  </a:cubicBezTo>
                  <a:cubicBezTo>
                    <a:pt x="69" y="20"/>
                    <a:pt x="1" y="111"/>
                    <a:pt x="12" y="201"/>
                  </a:cubicBezTo>
                  <a:cubicBezTo>
                    <a:pt x="12" y="224"/>
                    <a:pt x="23" y="246"/>
                    <a:pt x="34" y="281"/>
                  </a:cubicBezTo>
                  <a:cubicBezTo>
                    <a:pt x="57" y="303"/>
                    <a:pt x="79" y="314"/>
                    <a:pt x="102" y="337"/>
                  </a:cubicBezTo>
                  <a:cubicBezTo>
                    <a:pt x="122" y="350"/>
                    <a:pt x="146" y="356"/>
                    <a:pt x="170" y="356"/>
                  </a:cubicBezTo>
                  <a:cubicBezTo>
                    <a:pt x="186" y="356"/>
                    <a:pt x="201" y="353"/>
                    <a:pt x="215" y="348"/>
                  </a:cubicBezTo>
                  <a:cubicBezTo>
                    <a:pt x="260" y="348"/>
                    <a:pt x="295" y="337"/>
                    <a:pt x="328" y="326"/>
                  </a:cubicBezTo>
                  <a:cubicBezTo>
                    <a:pt x="419" y="281"/>
                    <a:pt x="430" y="156"/>
                    <a:pt x="385" y="77"/>
                  </a:cubicBezTo>
                  <a:cubicBezTo>
                    <a:pt x="342" y="26"/>
                    <a:pt x="281" y="1"/>
                    <a:pt x="215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0"/>
            <p:cNvSpPr/>
            <p:nvPr/>
          </p:nvSpPr>
          <p:spPr>
            <a:xfrm>
              <a:off x="1460608" y="4336263"/>
              <a:ext cx="16686" cy="14634"/>
            </a:xfrm>
            <a:custGeom>
              <a:avLst/>
              <a:gdLst/>
              <a:ahLst/>
              <a:cxnLst/>
              <a:rect l="l" t="t" r="r" b="b"/>
              <a:pathLst>
                <a:path w="374" h="328" extrusionOk="0">
                  <a:moveTo>
                    <a:pt x="164" y="0"/>
                  </a:moveTo>
                  <a:cubicBezTo>
                    <a:pt x="151" y="0"/>
                    <a:pt x="138" y="2"/>
                    <a:pt x="125" y="3"/>
                  </a:cubicBezTo>
                  <a:cubicBezTo>
                    <a:pt x="46" y="26"/>
                    <a:pt x="1" y="139"/>
                    <a:pt x="34" y="218"/>
                  </a:cubicBezTo>
                  <a:cubicBezTo>
                    <a:pt x="46" y="252"/>
                    <a:pt x="79" y="286"/>
                    <a:pt x="114" y="308"/>
                  </a:cubicBezTo>
                  <a:cubicBezTo>
                    <a:pt x="134" y="322"/>
                    <a:pt x="154" y="327"/>
                    <a:pt x="174" y="327"/>
                  </a:cubicBezTo>
                  <a:cubicBezTo>
                    <a:pt x="188" y="327"/>
                    <a:pt x="201" y="325"/>
                    <a:pt x="215" y="320"/>
                  </a:cubicBezTo>
                  <a:cubicBezTo>
                    <a:pt x="250" y="320"/>
                    <a:pt x="272" y="308"/>
                    <a:pt x="295" y="297"/>
                  </a:cubicBezTo>
                  <a:cubicBezTo>
                    <a:pt x="363" y="252"/>
                    <a:pt x="373" y="139"/>
                    <a:pt x="328" y="82"/>
                  </a:cubicBezTo>
                  <a:cubicBezTo>
                    <a:pt x="281" y="26"/>
                    <a:pt x="227" y="0"/>
                    <a:pt x="164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0"/>
            <p:cNvSpPr/>
            <p:nvPr/>
          </p:nvSpPr>
          <p:spPr>
            <a:xfrm>
              <a:off x="1551936" y="4298072"/>
              <a:ext cx="14678" cy="11823"/>
            </a:xfrm>
            <a:custGeom>
              <a:avLst/>
              <a:gdLst/>
              <a:ahLst/>
              <a:cxnLst/>
              <a:rect l="l" t="t" r="r" b="b"/>
              <a:pathLst>
                <a:path w="329" h="265" extrusionOk="0">
                  <a:moveTo>
                    <a:pt x="57" y="0"/>
                  </a:moveTo>
                  <a:cubicBezTo>
                    <a:pt x="23" y="0"/>
                    <a:pt x="0" y="45"/>
                    <a:pt x="34" y="56"/>
                  </a:cubicBezTo>
                  <a:cubicBezTo>
                    <a:pt x="148" y="113"/>
                    <a:pt x="238" y="147"/>
                    <a:pt x="306" y="260"/>
                  </a:cubicBezTo>
                  <a:cubicBezTo>
                    <a:pt x="306" y="263"/>
                    <a:pt x="308" y="265"/>
                    <a:pt x="311" y="265"/>
                  </a:cubicBezTo>
                  <a:cubicBezTo>
                    <a:pt x="317" y="265"/>
                    <a:pt x="328" y="256"/>
                    <a:pt x="328" y="249"/>
                  </a:cubicBezTo>
                  <a:cubicBezTo>
                    <a:pt x="294" y="113"/>
                    <a:pt x="193" y="11"/>
                    <a:pt x="5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0"/>
            <p:cNvSpPr/>
            <p:nvPr/>
          </p:nvSpPr>
          <p:spPr>
            <a:xfrm>
              <a:off x="1475733" y="4289194"/>
              <a:ext cx="12671" cy="6291"/>
            </a:xfrm>
            <a:custGeom>
              <a:avLst/>
              <a:gdLst/>
              <a:ahLst/>
              <a:cxnLst/>
              <a:rect l="l" t="t" r="r" b="b"/>
              <a:pathLst>
                <a:path w="284" h="141" extrusionOk="0">
                  <a:moveTo>
                    <a:pt x="208" y="1"/>
                  </a:moveTo>
                  <a:cubicBezTo>
                    <a:pt x="123" y="1"/>
                    <a:pt x="38" y="44"/>
                    <a:pt x="1" y="119"/>
                  </a:cubicBezTo>
                  <a:cubicBezTo>
                    <a:pt x="1" y="128"/>
                    <a:pt x="12" y="141"/>
                    <a:pt x="22" y="141"/>
                  </a:cubicBezTo>
                  <a:cubicBezTo>
                    <a:pt x="27" y="141"/>
                    <a:pt x="31" y="138"/>
                    <a:pt x="34" y="131"/>
                  </a:cubicBezTo>
                  <a:cubicBezTo>
                    <a:pt x="57" y="97"/>
                    <a:pt x="91" y="86"/>
                    <a:pt x="137" y="74"/>
                  </a:cubicBezTo>
                  <a:cubicBezTo>
                    <a:pt x="182" y="63"/>
                    <a:pt x="227" y="63"/>
                    <a:pt x="261" y="52"/>
                  </a:cubicBezTo>
                  <a:cubicBezTo>
                    <a:pt x="283" y="41"/>
                    <a:pt x="283" y="6"/>
                    <a:pt x="261" y="6"/>
                  </a:cubicBezTo>
                  <a:cubicBezTo>
                    <a:pt x="243" y="2"/>
                    <a:pt x="226" y="1"/>
                    <a:pt x="208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0"/>
            <p:cNvSpPr/>
            <p:nvPr/>
          </p:nvSpPr>
          <p:spPr>
            <a:xfrm>
              <a:off x="1567596" y="4335951"/>
              <a:ext cx="53761" cy="41849"/>
            </a:xfrm>
            <a:custGeom>
              <a:avLst/>
              <a:gdLst/>
              <a:ahLst/>
              <a:cxnLst/>
              <a:rect l="l" t="t" r="r" b="b"/>
              <a:pathLst>
                <a:path w="1205" h="938" extrusionOk="0">
                  <a:moveTo>
                    <a:pt x="637" y="1"/>
                  </a:moveTo>
                  <a:cubicBezTo>
                    <a:pt x="445" y="1"/>
                    <a:pt x="282" y="101"/>
                    <a:pt x="282" y="101"/>
                  </a:cubicBezTo>
                  <a:lnTo>
                    <a:pt x="0" y="825"/>
                  </a:lnTo>
                  <a:cubicBezTo>
                    <a:pt x="121" y="904"/>
                    <a:pt x="244" y="938"/>
                    <a:pt x="361" y="938"/>
                  </a:cubicBezTo>
                  <a:cubicBezTo>
                    <a:pt x="827" y="938"/>
                    <a:pt x="1205" y="414"/>
                    <a:pt x="1006" y="180"/>
                  </a:cubicBezTo>
                  <a:cubicBezTo>
                    <a:pt x="895" y="42"/>
                    <a:pt x="760" y="1"/>
                    <a:pt x="637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0"/>
            <p:cNvSpPr/>
            <p:nvPr/>
          </p:nvSpPr>
          <p:spPr>
            <a:xfrm>
              <a:off x="1579151" y="4348577"/>
              <a:ext cx="27304" cy="20835"/>
            </a:xfrm>
            <a:custGeom>
              <a:avLst/>
              <a:gdLst/>
              <a:ahLst/>
              <a:cxnLst/>
              <a:rect l="l" t="t" r="r" b="b"/>
              <a:pathLst>
                <a:path w="612" h="467" extrusionOk="0">
                  <a:moveTo>
                    <a:pt x="308" y="219"/>
                  </a:moveTo>
                  <a:cubicBezTo>
                    <a:pt x="339" y="219"/>
                    <a:pt x="368" y="232"/>
                    <a:pt x="374" y="270"/>
                  </a:cubicBezTo>
                  <a:cubicBezTo>
                    <a:pt x="374" y="315"/>
                    <a:pt x="317" y="349"/>
                    <a:pt x="284" y="361"/>
                  </a:cubicBezTo>
                  <a:cubicBezTo>
                    <a:pt x="258" y="374"/>
                    <a:pt x="227" y="379"/>
                    <a:pt x="200" y="379"/>
                  </a:cubicBezTo>
                  <a:cubicBezTo>
                    <a:pt x="180" y="379"/>
                    <a:pt x="162" y="377"/>
                    <a:pt x="148" y="372"/>
                  </a:cubicBezTo>
                  <a:cubicBezTo>
                    <a:pt x="159" y="326"/>
                    <a:pt x="171" y="293"/>
                    <a:pt x="193" y="258"/>
                  </a:cubicBezTo>
                  <a:cubicBezTo>
                    <a:pt x="204" y="248"/>
                    <a:pt x="227" y="236"/>
                    <a:pt x="239" y="236"/>
                  </a:cubicBezTo>
                  <a:cubicBezTo>
                    <a:pt x="258" y="226"/>
                    <a:pt x="284" y="219"/>
                    <a:pt x="308" y="219"/>
                  </a:cubicBezTo>
                  <a:close/>
                  <a:moveTo>
                    <a:pt x="452" y="0"/>
                  </a:moveTo>
                  <a:cubicBezTo>
                    <a:pt x="370" y="0"/>
                    <a:pt x="290" y="22"/>
                    <a:pt x="227" y="78"/>
                  </a:cubicBezTo>
                  <a:cubicBezTo>
                    <a:pt x="136" y="157"/>
                    <a:pt x="1" y="315"/>
                    <a:pt x="46" y="439"/>
                  </a:cubicBezTo>
                  <a:cubicBezTo>
                    <a:pt x="52" y="458"/>
                    <a:pt x="69" y="467"/>
                    <a:pt x="85" y="467"/>
                  </a:cubicBezTo>
                  <a:cubicBezTo>
                    <a:pt x="97" y="467"/>
                    <a:pt x="109" y="461"/>
                    <a:pt x="114" y="451"/>
                  </a:cubicBezTo>
                  <a:lnTo>
                    <a:pt x="114" y="429"/>
                  </a:lnTo>
                  <a:cubicBezTo>
                    <a:pt x="140" y="438"/>
                    <a:pt x="169" y="443"/>
                    <a:pt x="198" y="443"/>
                  </a:cubicBezTo>
                  <a:cubicBezTo>
                    <a:pt x="310" y="443"/>
                    <a:pt x="430" y="378"/>
                    <a:pt x="430" y="270"/>
                  </a:cubicBezTo>
                  <a:cubicBezTo>
                    <a:pt x="430" y="191"/>
                    <a:pt x="352" y="157"/>
                    <a:pt x="284" y="157"/>
                  </a:cubicBezTo>
                  <a:cubicBezTo>
                    <a:pt x="272" y="157"/>
                    <a:pt x="272" y="157"/>
                    <a:pt x="261" y="168"/>
                  </a:cubicBezTo>
                  <a:cubicBezTo>
                    <a:pt x="334" y="86"/>
                    <a:pt x="422" y="48"/>
                    <a:pt x="524" y="48"/>
                  </a:cubicBezTo>
                  <a:cubicBezTo>
                    <a:pt x="548" y="48"/>
                    <a:pt x="574" y="51"/>
                    <a:pt x="601" y="55"/>
                  </a:cubicBezTo>
                  <a:cubicBezTo>
                    <a:pt x="611" y="55"/>
                    <a:pt x="611" y="32"/>
                    <a:pt x="601" y="21"/>
                  </a:cubicBezTo>
                  <a:cubicBezTo>
                    <a:pt x="553" y="8"/>
                    <a:pt x="502" y="0"/>
                    <a:pt x="452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0"/>
            <p:cNvSpPr/>
            <p:nvPr/>
          </p:nvSpPr>
          <p:spPr>
            <a:xfrm>
              <a:off x="1552427" y="4393550"/>
              <a:ext cx="141340" cy="116713"/>
            </a:xfrm>
            <a:custGeom>
              <a:avLst/>
              <a:gdLst/>
              <a:ahLst/>
              <a:cxnLst/>
              <a:rect l="l" t="t" r="r" b="b"/>
              <a:pathLst>
                <a:path w="3168" h="2616" extrusionOk="0">
                  <a:moveTo>
                    <a:pt x="594" y="0"/>
                  </a:moveTo>
                  <a:cubicBezTo>
                    <a:pt x="508" y="0"/>
                    <a:pt x="420" y="6"/>
                    <a:pt x="328" y="19"/>
                  </a:cubicBezTo>
                  <a:cubicBezTo>
                    <a:pt x="12" y="65"/>
                    <a:pt x="1" y="551"/>
                    <a:pt x="431" y="755"/>
                  </a:cubicBezTo>
                  <a:cubicBezTo>
                    <a:pt x="871" y="947"/>
                    <a:pt x="1866" y="1376"/>
                    <a:pt x="2409" y="1987"/>
                  </a:cubicBezTo>
                  <a:cubicBezTo>
                    <a:pt x="2409" y="1987"/>
                    <a:pt x="2314" y="2441"/>
                    <a:pt x="2550" y="2441"/>
                  </a:cubicBezTo>
                  <a:cubicBezTo>
                    <a:pt x="2571" y="2441"/>
                    <a:pt x="2596" y="2437"/>
                    <a:pt x="2624" y="2429"/>
                  </a:cubicBezTo>
                  <a:cubicBezTo>
                    <a:pt x="2624" y="2429"/>
                    <a:pt x="2699" y="2615"/>
                    <a:pt x="2815" y="2615"/>
                  </a:cubicBezTo>
                  <a:cubicBezTo>
                    <a:pt x="2826" y="2615"/>
                    <a:pt x="2838" y="2614"/>
                    <a:pt x="2850" y="2609"/>
                  </a:cubicBezTo>
                  <a:cubicBezTo>
                    <a:pt x="3133" y="2530"/>
                    <a:pt x="3167" y="2032"/>
                    <a:pt x="3065" y="1964"/>
                  </a:cubicBezTo>
                  <a:cubicBezTo>
                    <a:pt x="2952" y="1886"/>
                    <a:pt x="2703" y="1806"/>
                    <a:pt x="2703" y="1806"/>
                  </a:cubicBezTo>
                  <a:cubicBezTo>
                    <a:pt x="2703" y="1806"/>
                    <a:pt x="2057" y="0"/>
                    <a:pt x="594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0"/>
            <p:cNvSpPr/>
            <p:nvPr/>
          </p:nvSpPr>
          <p:spPr>
            <a:xfrm>
              <a:off x="1678555" y="4496968"/>
              <a:ext cx="6603" cy="12001"/>
            </a:xfrm>
            <a:custGeom>
              <a:avLst/>
              <a:gdLst/>
              <a:ahLst/>
              <a:cxnLst/>
              <a:rect l="l" t="t" r="r" b="b"/>
              <a:pathLst>
                <a:path w="148" h="269" extrusionOk="0">
                  <a:moveTo>
                    <a:pt x="12" y="0"/>
                  </a:moveTo>
                  <a:cubicBezTo>
                    <a:pt x="9" y="0"/>
                    <a:pt x="6" y="3"/>
                    <a:pt x="1" y="8"/>
                  </a:cubicBezTo>
                  <a:cubicBezTo>
                    <a:pt x="1" y="8"/>
                    <a:pt x="1" y="20"/>
                    <a:pt x="12" y="20"/>
                  </a:cubicBezTo>
                  <a:cubicBezTo>
                    <a:pt x="12" y="20"/>
                    <a:pt x="125" y="111"/>
                    <a:pt x="91" y="246"/>
                  </a:cubicBezTo>
                  <a:cubicBezTo>
                    <a:pt x="91" y="257"/>
                    <a:pt x="102" y="257"/>
                    <a:pt x="102" y="269"/>
                  </a:cubicBezTo>
                  <a:cubicBezTo>
                    <a:pt x="114" y="269"/>
                    <a:pt x="114" y="257"/>
                    <a:pt x="114" y="257"/>
                  </a:cubicBezTo>
                  <a:cubicBezTo>
                    <a:pt x="147" y="99"/>
                    <a:pt x="23" y="8"/>
                    <a:pt x="23" y="8"/>
                  </a:cubicBezTo>
                  <a:cubicBezTo>
                    <a:pt x="18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0"/>
            <p:cNvSpPr/>
            <p:nvPr/>
          </p:nvSpPr>
          <p:spPr>
            <a:xfrm>
              <a:off x="1684087" y="4488759"/>
              <a:ext cx="6648" cy="9146"/>
            </a:xfrm>
            <a:custGeom>
              <a:avLst/>
              <a:gdLst/>
              <a:ahLst/>
              <a:cxnLst/>
              <a:rect l="l" t="t" r="r" b="b"/>
              <a:pathLst>
                <a:path w="149" h="205" extrusionOk="0">
                  <a:moveTo>
                    <a:pt x="23" y="1"/>
                  </a:moveTo>
                  <a:cubicBezTo>
                    <a:pt x="13" y="1"/>
                    <a:pt x="13" y="1"/>
                    <a:pt x="1" y="11"/>
                  </a:cubicBezTo>
                  <a:lnTo>
                    <a:pt x="13" y="23"/>
                  </a:lnTo>
                  <a:cubicBezTo>
                    <a:pt x="13" y="23"/>
                    <a:pt x="103" y="46"/>
                    <a:pt x="126" y="204"/>
                  </a:cubicBezTo>
                  <a:lnTo>
                    <a:pt x="148" y="204"/>
                  </a:lnTo>
                  <a:lnTo>
                    <a:pt x="148" y="192"/>
                  </a:lnTo>
                  <a:cubicBezTo>
                    <a:pt x="114" y="23"/>
                    <a:pt x="23" y="1"/>
                    <a:pt x="23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1" name="Google Shape;791;p40"/>
          <p:cNvSpPr/>
          <p:nvPr/>
        </p:nvSpPr>
        <p:spPr>
          <a:xfrm>
            <a:off x="3991153" y="156432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103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447854" y="761685"/>
            <a:ext cx="4498330" cy="98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Bernard MT Condensed" panose="02050806060905020404" pitchFamily="18" charset="0"/>
                <a:cs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Bernard MT Condensed" panose="02050806060905020404" pitchFamily="18" charset="0"/>
                <a:cs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Bernard MT Condensed" panose="02050806060905020404" pitchFamily="18" charset="0"/>
                <a:cs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Bernard MT Condensed" panose="02050806060905020404" pitchFamily="18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Bernard MT Condensed" panose="02050806060905020404" pitchFamily="18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Bernard MT Condensed" panose="02050806060905020404" pitchFamily="18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Bernard MT Condensed" panose="02050806060905020404" pitchFamily="18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Bernard MT Condensed" panose="02050806060905020404" pitchFamily="18" charset="0"/>
                <a:cs typeface="Arial" panose="020B0604020202020204" pitchFamily="34" charset="0"/>
              </a:defRPr>
            </a:lvl9pPr>
          </a:lstStyle>
          <a:p>
            <a:pPr defTabSz="514350" eaLnBrk="1" hangingPunct="1">
              <a:buClrTx/>
              <a:defRPr/>
            </a:pPr>
            <a:r>
              <a:rPr lang="en-US" sz="45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/>
                <a:cs typeface="Arial"/>
              </a:rPr>
              <a:t>All-Star</a:t>
            </a:r>
            <a:endParaRPr lang="en-US" sz="7425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ernard MT Condensed"/>
              <a:cs typeface="Arial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978819" y="957263"/>
            <a:ext cx="5536406" cy="3507581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endParaRPr lang="en-US" sz="1013">
              <a:solidFill>
                <a:srgbClr val="000000"/>
              </a:solidFill>
              <a:ea typeface="+mn-ea"/>
            </a:endParaRPr>
          </a:p>
        </p:txBody>
      </p:sp>
      <p:pic>
        <p:nvPicPr>
          <p:cNvPr id="14" name="Picture 9" descr="MMj02952450000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793" y="615909"/>
            <a:ext cx="1614785" cy="1309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 descr="MMj03364410000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3002" y="630162"/>
            <a:ext cx="1499444" cy="1354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MMj01630240000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815810"/>
            <a:ext cx="1638815" cy="1672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60793" y="1679676"/>
            <a:ext cx="4093369" cy="2062759"/>
          </a:xfrm>
          <a:prstGeom prst="rect">
            <a:avLst/>
          </a:prstGeom>
        </p:spPr>
      </p:pic>
      <p:pic>
        <p:nvPicPr>
          <p:cNvPr id="9" name="Picture 20" descr="MCj02395070000[1]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45888">
            <a:off x="-728663" y="1114428"/>
            <a:ext cx="516136" cy="516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5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8663" y="3043238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1" descr="MCj02997590000[1]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27" y="3544498"/>
            <a:ext cx="1038077" cy="967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846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9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9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8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animMotion origin="layout" path="M 3.05556E-6 -0.01134 C 0.03854 -0.01018 0.07066 -0.00856 0.10729 -0.00417 C 0.1118 -0.00255 0.11666 -0.00162 0.12135 0.00046 C 0.125 0.00208 0.13212 0.00532 0.13212 0.00556 C 0.14305 0.02477 0.15642 0.0412 0.16788 0.05995 C 0.17882 0.07778 0.19097 0.10486 0.20538 0.11713 C 0.20902 0.12361 0.2125 0.12986 0.21614 0.13634 C 0.21788 0.13958 0.21962 0.14259 0.22135 0.14583 C 0.22309 0.14907 0.22673 0.15532 0.22673 0.15556 C 0.23125 0.17199 0.22517 0.15232 0.23385 0.16968 C 0.23489 0.17176 0.23489 0.17454 0.23576 0.17662 C 0.23958 0.18542 0.24392 0.19444 0.24826 0.20301 C 0.25364 0.22454 0.24444 0.19028 0.25538 0.21968 C 0.2585 0.22778 0.25816 0.23449 0.2625 0.24282 C 0.26458 0.25208 0.26753 0.25926 0.27135 0.26713 C 0.27361 0.28102 0.27777 0.28773 0.28212 0.30046 C 0.28368 0.30509 0.28455 0.30995 0.28576 0.31482 C 0.28646 0.31759 0.28837 0.31944 0.28923 0.32199 C 0.29531 0.33796 0.29982 0.35116 0.30712 0.36713 C 0.31007 0.37384 0.31128 0.38194 0.31423 0.38866 C 0.31649 0.39352 0.32135 0.40301 0.32135 0.40324 C 0.32708 0.43171 0.32135 0.40694 0.325 0.35764 C 0.32552 0.35116 0.32604 0.34421 0.32864 0.33866 C 0.33802 0.31921 0.35538 0.31551 0.37135 0.3125 C 0.5059 0.31435 0.50625 0.27639 0.57135 0.35046 C 0.58611 0.36736 0.60052 0.37917 0.60538 0.40532 C 0.61406 0.39653 0.62048 0.38843 0.63038 0.3838 C 0.63802 0.37616 0.6467 0.3706 0.65538 0.36482 C 0.65902 0.35718 0.66319 0.34954 0.66962 0.34583 C 0.67309 0.34375 0.68038 0.34097 0.68038 0.3412 C 0.71423 0.34167 0.74826 0.34097 0.78212 0.34329 C 0.79062 0.34375 0.79618 0.36944 0.80173 0.37662 C 0.80642 0.38889 0.81406 0.3963 0.81962 0.40764 C 0.82014 0.41713 0.81614 0.44306 0.82135 0.43634 C 0.82743 0.4287 0.82187 0.41389 0.82326 0.40301 C 0.82413 0.39653 0.84253 0.38657 0.84826 0.3838 C 0.88923 0.38472 0.93055 0.38102 0.97135 0.38634 C 0.97569 0.38681 0.97864 0.40046 0.97864 0.40069 C 0.97916 0.40995 0.97951 0.41968 0.98038 0.42917 C 0.98055 0.43171 0.98194 0.4338 0.98212 0.43634 C 0.98437 0.46991 0.98437 0.51343 1 0.54329 C 1.00121 0.54792 1.00243 0.55278 1.00364 0.55741 C 1.00416 0.55995 1.00538 0.56458 1.00538 0.56458 C 1.00434 0.68218 1.00173 0.80185 1.00173 0.91968 " pathEditMode="relative" rAng="0" ptsTypes="fffffffffffffffffffffffffffffffffffffffffffA">
                                      <p:cBhvr>
                                        <p:cTn id="44" dur="3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260" y="4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07"/>
          <p:cNvGrpSpPr>
            <a:grpSpLocks/>
          </p:cNvGrpSpPr>
          <p:nvPr/>
        </p:nvGrpSpPr>
        <p:grpSpPr bwMode="auto">
          <a:xfrm>
            <a:off x="342900" y="0"/>
            <a:ext cx="8401050" cy="5143500"/>
            <a:chOff x="-672" y="0"/>
            <a:chExt cx="7056" cy="4320"/>
          </a:xfrm>
        </p:grpSpPr>
        <p:sp>
          <p:nvSpPr>
            <p:cNvPr id="5182" name="Rectangle 208" descr="Oak"/>
            <p:cNvSpPr>
              <a:spLocks noChangeArrowheads="1"/>
            </p:cNvSpPr>
            <p:nvPr/>
          </p:nvSpPr>
          <p:spPr bwMode="auto">
            <a:xfrm>
              <a:off x="5239" y="408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183" name="Rectangle 209" descr="Oak"/>
            <p:cNvSpPr>
              <a:spLocks noChangeArrowheads="1"/>
            </p:cNvSpPr>
            <p:nvPr/>
          </p:nvSpPr>
          <p:spPr bwMode="auto">
            <a:xfrm>
              <a:off x="4430" y="408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184" name="Rectangle 210" descr="Oak"/>
            <p:cNvSpPr>
              <a:spLocks noChangeArrowheads="1"/>
            </p:cNvSpPr>
            <p:nvPr/>
          </p:nvSpPr>
          <p:spPr bwMode="auto">
            <a:xfrm>
              <a:off x="3621" y="408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185" name="Rectangle 211" descr="Oak"/>
            <p:cNvSpPr>
              <a:spLocks noChangeArrowheads="1"/>
            </p:cNvSpPr>
            <p:nvPr/>
          </p:nvSpPr>
          <p:spPr bwMode="auto">
            <a:xfrm>
              <a:off x="2002" y="408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186" name="Rectangle 212" descr="Oak"/>
            <p:cNvSpPr>
              <a:spLocks noChangeArrowheads="1"/>
            </p:cNvSpPr>
            <p:nvPr/>
          </p:nvSpPr>
          <p:spPr bwMode="auto">
            <a:xfrm>
              <a:off x="2811" y="4080"/>
              <a:ext cx="810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187" name="Rectangle 213" descr="Oak"/>
            <p:cNvSpPr>
              <a:spLocks noChangeArrowheads="1"/>
            </p:cNvSpPr>
            <p:nvPr/>
          </p:nvSpPr>
          <p:spPr bwMode="auto">
            <a:xfrm>
              <a:off x="1193" y="408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188" name="Rectangle 214" descr="Oak"/>
            <p:cNvSpPr>
              <a:spLocks noChangeArrowheads="1"/>
            </p:cNvSpPr>
            <p:nvPr/>
          </p:nvSpPr>
          <p:spPr bwMode="auto">
            <a:xfrm>
              <a:off x="384" y="408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grpSp>
          <p:nvGrpSpPr>
            <p:cNvPr id="5189" name="Group 215"/>
            <p:cNvGrpSpPr>
              <a:grpSpLocks/>
            </p:cNvGrpSpPr>
            <p:nvPr/>
          </p:nvGrpSpPr>
          <p:grpSpPr bwMode="auto">
            <a:xfrm>
              <a:off x="0" y="3840"/>
              <a:ext cx="5760" cy="240"/>
              <a:chOff x="-336" y="4080"/>
              <a:chExt cx="6384" cy="240"/>
            </a:xfrm>
          </p:grpSpPr>
          <p:sp>
            <p:nvSpPr>
              <p:cNvPr id="5331" name="Rectangle 216" descr="Oak"/>
              <p:cNvSpPr>
                <a:spLocks noChangeArrowheads="1"/>
              </p:cNvSpPr>
              <p:nvPr/>
            </p:nvSpPr>
            <p:spPr bwMode="auto">
              <a:xfrm>
                <a:off x="51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32" name="Rectangle 217" descr="Oak"/>
              <p:cNvSpPr>
                <a:spLocks noChangeArrowheads="1"/>
              </p:cNvSpPr>
              <p:nvPr/>
            </p:nvSpPr>
            <p:spPr bwMode="auto">
              <a:xfrm>
                <a:off x="4224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33" name="Rectangle 218" descr="Oak"/>
              <p:cNvSpPr>
                <a:spLocks noChangeArrowheads="1"/>
              </p:cNvSpPr>
              <p:nvPr/>
            </p:nvSpPr>
            <p:spPr bwMode="auto">
              <a:xfrm>
                <a:off x="3312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34" name="Rectangle 219" descr="Oak"/>
              <p:cNvSpPr>
                <a:spLocks noChangeArrowheads="1"/>
              </p:cNvSpPr>
              <p:nvPr/>
            </p:nvSpPr>
            <p:spPr bwMode="auto">
              <a:xfrm>
                <a:off x="1488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35" name="Rectangle 220" descr="Oak"/>
              <p:cNvSpPr>
                <a:spLocks noChangeArrowheads="1"/>
              </p:cNvSpPr>
              <p:nvPr/>
            </p:nvSpPr>
            <p:spPr bwMode="auto">
              <a:xfrm>
                <a:off x="2400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36" name="Rectangle 221" descr="Oak"/>
              <p:cNvSpPr>
                <a:spLocks noChangeArrowheads="1"/>
              </p:cNvSpPr>
              <p:nvPr/>
            </p:nvSpPr>
            <p:spPr bwMode="auto">
              <a:xfrm>
                <a:off x="57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37" name="Rectangle 222" descr="Oak"/>
              <p:cNvSpPr>
                <a:spLocks noChangeArrowheads="1"/>
              </p:cNvSpPr>
              <p:nvPr/>
            </p:nvSpPr>
            <p:spPr bwMode="auto">
              <a:xfrm>
                <a:off x="-3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190" name="Group 223"/>
            <p:cNvGrpSpPr>
              <a:grpSpLocks/>
            </p:cNvGrpSpPr>
            <p:nvPr/>
          </p:nvGrpSpPr>
          <p:grpSpPr bwMode="auto">
            <a:xfrm>
              <a:off x="624" y="3600"/>
              <a:ext cx="5664" cy="240"/>
              <a:chOff x="-96" y="3600"/>
              <a:chExt cx="6384" cy="240"/>
            </a:xfrm>
          </p:grpSpPr>
          <p:sp>
            <p:nvSpPr>
              <p:cNvPr id="5324" name="Rectangle 224" descr="Oak"/>
              <p:cNvSpPr>
                <a:spLocks noChangeArrowheads="1"/>
              </p:cNvSpPr>
              <p:nvPr/>
            </p:nvSpPr>
            <p:spPr bwMode="auto">
              <a:xfrm>
                <a:off x="537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5" name="Rectangle 225" descr="Oak"/>
              <p:cNvSpPr>
                <a:spLocks noChangeArrowheads="1"/>
              </p:cNvSpPr>
              <p:nvPr/>
            </p:nvSpPr>
            <p:spPr bwMode="auto">
              <a:xfrm flipV="1">
                <a:off x="4464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6" name="Rectangle 226" descr="Oak"/>
              <p:cNvSpPr>
                <a:spLocks noChangeArrowheads="1"/>
              </p:cNvSpPr>
              <p:nvPr/>
            </p:nvSpPr>
            <p:spPr bwMode="auto">
              <a:xfrm>
                <a:off x="3552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7" name="Rectangle 227" descr="Oak"/>
              <p:cNvSpPr>
                <a:spLocks noChangeArrowheads="1"/>
              </p:cNvSpPr>
              <p:nvPr/>
            </p:nvSpPr>
            <p:spPr bwMode="auto">
              <a:xfrm>
                <a:off x="1728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8" name="Rectangle 228" descr="Oak"/>
              <p:cNvSpPr>
                <a:spLocks noChangeArrowheads="1"/>
              </p:cNvSpPr>
              <p:nvPr/>
            </p:nvSpPr>
            <p:spPr bwMode="auto">
              <a:xfrm rot="10800000">
                <a:off x="2640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9" name="Rectangle 229" descr="Oak"/>
              <p:cNvSpPr>
                <a:spLocks noChangeArrowheads="1"/>
              </p:cNvSpPr>
              <p:nvPr/>
            </p:nvSpPr>
            <p:spPr bwMode="auto">
              <a:xfrm rot="10771174" flipH="1">
                <a:off x="81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30" name="Rectangle 230" descr="Oak"/>
              <p:cNvSpPr>
                <a:spLocks noChangeArrowheads="1"/>
              </p:cNvSpPr>
              <p:nvPr/>
            </p:nvSpPr>
            <p:spPr bwMode="auto">
              <a:xfrm>
                <a:off x="-9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191" name="Group 231"/>
            <p:cNvGrpSpPr>
              <a:grpSpLocks/>
            </p:cNvGrpSpPr>
            <p:nvPr/>
          </p:nvGrpSpPr>
          <p:grpSpPr bwMode="auto">
            <a:xfrm>
              <a:off x="0" y="3360"/>
              <a:ext cx="5904" cy="240"/>
              <a:chOff x="-96" y="3600"/>
              <a:chExt cx="6384" cy="240"/>
            </a:xfrm>
          </p:grpSpPr>
          <p:sp>
            <p:nvSpPr>
              <p:cNvPr id="5317" name="Rectangle 232" descr="Oak"/>
              <p:cNvSpPr>
                <a:spLocks noChangeArrowheads="1"/>
              </p:cNvSpPr>
              <p:nvPr/>
            </p:nvSpPr>
            <p:spPr bwMode="auto">
              <a:xfrm>
                <a:off x="537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18" name="Rectangle 233" descr="Oak"/>
              <p:cNvSpPr>
                <a:spLocks noChangeArrowheads="1"/>
              </p:cNvSpPr>
              <p:nvPr/>
            </p:nvSpPr>
            <p:spPr bwMode="auto">
              <a:xfrm flipV="1">
                <a:off x="4464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19" name="Rectangle 234" descr="Oak"/>
              <p:cNvSpPr>
                <a:spLocks noChangeArrowheads="1"/>
              </p:cNvSpPr>
              <p:nvPr/>
            </p:nvSpPr>
            <p:spPr bwMode="auto">
              <a:xfrm>
                <a:off x="3552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0" name="Rectangle 235" descr="Oak"/>
              <p:cNvSpPr>
                <a:spLocks noChangeArrowheads="1"/>
              </p:cNvSpPr>
              <p:nvPr/>
            </p:nvSpPr>
            <p:spPr bwMode="auto">
              <a:xfrm>
                <a:off x="1728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1" name="Rectangle 236" descr="Oak"/>
              <p:cNvSpPr>
                <a:spLocks noChangeArrowheads="1"/>
              </p:cNvSpPr>
              <p:nvPr/>
            </p:nvSpPr>
            <p:spPr bwMode="auto">
              <a:xfrm rot="10800000">
                <a:off x="2640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2" name="Rectangle 237" descr="Oak"/>
              <p:cNvSpPr>
                <a:spLocks noChangeArrowheads="1"/>
              </p:cNvSpPr>
              <p:nvPr/>
            </p:nvSpPr>
            <p:spPr bwMode="auto">
              <a:xfrm rot="10771174" flipH="1">
                <a:off x="81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3" name="Rectangle 238" descr="Oak"/>
              <p:cNvSpPr>
                <a:spLocks noChangeArrowheads="1"/>
              </p:cNvSpPr>
              <p:nvPr/>
            </p:nvSpPr>
            <p:spPr bwMode="auto">
              <a:xfrm>
                <a:off x="-9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192" name="Group 239"/>
            <p:cNvGrpSpPr>
              <a:grpSpLocks/>
            </p:cNvGrpSpPr>
            <p:nvPr/>
          </p:nvGrpSpPr>
          <p:grpSpPr bwMode="auto">
            <a:xfrm>
              <a:off x="480" y="3120"/>
              <a:ext cx="5664" cy="240"/>
              <a:chOff x="-336" y="4080"/>
              <a:chExt cx="6384" cy="240"/>
            </a:xfrm>
          </p:grpSpPr>
          <p:sp>
            <p:nvSpPr>
              <p:cNvPr id="5310" name="Rectangle 240" descr="Oak"/>
              <p:cNvSpPr>
                <a:spLocks noChangeArrowheads="1"/>
              </p:cNvSpPr>
              <p:nvPr/>
            </p:nvSpPr>
            <p:spPr bwMode="auto">
              <a:xfrm>
                <a:off x="51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11" name="Rectangle 241" descr="Oak"/>
              <p:cNvSpPr>
                <a:spLocks noChangeArrowheads="1"/>
              </p:cNvSpPr>
              <p:nvPr/>
            </p:nvSpPr>
            <p:spPr bwMode="auto">
              <a:xfrm>
                <a:off x="4224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12" name="Rectangle 242" descr="Oak"/>
              <p:cNvSpPr>
                <a:spLocks noChangeArrowheads="1"/>
              </p:cNvSpPr>
              <p:nvPr/>
            </p:nvSpPr>
            <p:spPr bwMode="auto">
              <a:xfrm>
                <a:off x="3312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13" name="Rectangle 243" descr="Oak"/>
              <p:cNvSpPr>
                <a:spLocks noChangeArrowheads="1"/>
              </p:cNvSpPr>
              <p:nvPr/>
            </p:nvSpPr>
            <p:spPr bwMode="auto">
              <a:xfrm>
                <a:off x="1488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14" name="Rectangle 244" descr="Oak"/>
              <p:cNvSpPr>
                <a:spLocks noChangeArrowheads="1"/>
              </p:cNvSpPr>
              <p:nvPr/>
            </p:nvSpPr>
            <p:spPr bwMode="auto">
              <a:xfrm>
                <a:off x="2400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15" name="Rectangle 245" descr="Oak"/>
              <p:cNvSpPr>
                <a:spLocks noChangeArrowheads="1"/>
              </p:cNvSpPr>
              <p:nvPr/>
            </p:nvSpPr>
            <p:spPr bwMode="auto">
              <a:xfrm>
                <a:off x="57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16" name="Rectangle 246" descr="Oak"/>
              <p:cNvSpPr>
                <a:spLocks noChangeArrowheads="1"/>
              </p:cNvSpPr>
              <p:nvPr/>
            </p:nvSpPr>
            <p:spPr bwMode="auto">
              <a:xfrm>
                <a:off x="-3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193" name="Group 247"/>
            <p:cNvGrpSpPr>
              <a:grpSpLocks/>
            </p:cNvGrpSpPr>
            <p:nvPr/>
          </p:nvGrpSpPr>
          <p:grpSpPr bwMode="auto">
            <a:xfrm>
              <a:off x="192" y="2880"/>
              <a:ext cx="5664" cy="240"/>
              <a:chOff x="-336" y="4080"/>
              <a:chExt cx="6384" cy="240"/>
            </a:xfrm>
          </p:grpSpPr>
          <p:sp>
            <p:nvSpPr>
              <p:cNvPr id="5303" name="Rectangle 248" descr="Oak"/>
              <p:cNvSpPr>
                <a:spLocks noChangeArrowheads="1"/>
              </p:cNvSpPr>
              <p:nvPr/>
            </p:nvSpPr>
            <p:spPr bwMode="auto">
              <a:xfrm>
                <a:off x="51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04" name="Rectangle 249" descr="Oak"/>
              <p:cNvSpPr>
                <a:spLocks noChangeArrowheads="1"/>
              </p:cNvSpPr>
              <p:nvPr/>
            </p:nvSpPr>
            <p:spPr bwMode="auto">
              <a:xfrm>
                <a:off x="4224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05" name="Rectangle 250" descr="Oak"/>
              <p:cNvSpPr>
                <a:spLocks noChangeArrowheads="1"/>
              </p:cNvSpPr>
              <p:nvPr/>
            </p:nvSpPr>
            <p:spPr bwMode="auto">
              <a:xfrm>
                <a:off x="3312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06" name="Rectangle 251" descr="Oak"/>
              <p:cNvSpPr>
                <a:spLocks noChangeArrowheads="1"/>
              </p:cNvSpPr>
              <p:nvPr/>
            </p:nvSpPr>
            <p:spPr bwMode="auto">
              <a:xfrm>
                <a:off x="1488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07" name="Rectangle 252" descr="Oak"/>
              <p:cNvSpPr>
                <a:spLocks noChangeArrowheads="1"/>
              </p:cNvSpPr>
              <p:nvPr/>
            </p:nvSpPr>
            <p:spPr bwMode="auto">
              <a:xfrm>
                <a:off x="2400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08" name="Rectangle 253" descr="Oak"/>
              <p:cNvSpPr>
                <a:spLocks noChangeArrowheads="1"/>
              </p:cNvSpPr>
              <p:nvPr/>
            </p:nvSpPr>
            <p:spPr bwMode="auto">
              <a:xfrm>
                <a:off x="57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09" name="Rectangle 254" descr="Oak"/>
              <p:cNvSpPr>
                <a:spLocks noChangeArrowheads="1"/>
              </p:cNvSpPr>
              <p:nvPr/>
            </p:nvSpPr>
            <p:spPr bwMode="auto">
              <a:xfrm>
                <a:off x="-3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194" name="Group 255"/>
            <p:cNvGrpSpPr>
              <a:grpSpLocks/>
            </p:cNvGrpSpPr>
            <p:nvPr/>
          </p:nvGrpSpPr>
          <p:grpSpPr bwMode="auto">
            <a:xfrm>
              <a:off x="720" y="2640"/>
              <a:ext cx="5664" cy="240"/>
              <a:chOff x="-96" y="3600"/>
              <a:chExt cx="6384" cy="240"/>
            </a:xfrm>
          </p:grpSpPr>
          <p:sp>
            <p:nvSpPr>
              <p:cNvPr id="5296" name="Rectangle 256" descr="Oak"/>
              <p:cNvSpPr>
                <a:spLocks noChangeArrowheads="1"/>
              </p:cNvSpPr>
              <p:nvPr/>
            </p:nvSpPr>
            <p:spPr bwMode="auto">
              <a:xfrm>
                <a:off x="537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97" name="Rectangle 257" descr="Oak"/>
              <p:cNvSpPr>
                <a:spLocks noChangeArrowheads="1"/>
              </p:cNvSpPr>
              <p:nvPr/>
            </p:nvSpPr>
            <p:spPr bwMode="auto">
              <a:xfrm flipV="1">
                <a:off x="4464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98" name="Rectangle 258" descr="Oak"/>
              <p:cNvSpPr>
                <a:spLocks noChangeArrowheads="1"/>
              </p:cNvSpPr>
              <p:nvPr/>
            </p:nvSpPr>
            <p:spPr bwMode="auto">
              <a:xfrm>
                <a:off x="3552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99" name="Rectangle 259" descr="Oak"/>
              <p:cNvSpPr>
                <a:spLocks noChangeArrowheads="1"/>
              </p:cNvSpPr>
              <p:nvPr/>
            </p:nvSpPr>
            <p:spPr bwMode="auto">
              <a:xfrm>
                <a:off x="1728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00" name="Rectangle 260" descr="Oak"/>
              <p:cNvSpPr>
                <a:spLocks noChangeArrowheads="1"/>
              </p:cNvSpPr>
              <p:nvPr/>
            </p:nvSpPr>
            <p:spPr bwMode="auto">
              <a:xfrm rot="10800000">
                <a:off x="2640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01" name="Rectangle 261" descr="Oak"/>
              <p:cNvSpPr>
                <a:spLocks noChangeArrowheads="1"/>
              </p:cNvSpPr>
              <p:nvPr/>
            </p:nvSpPr>
            <p:spPr bwMode="auto">
              <a:xfrm rot="10771174" flipH="1">
                <a:off x="81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02" name="Rectangle 262" descr="Oak"/>
              <p:cNvSpPr>
                <a:spLocks noChangeArrowheads="1"/>
              </p:cNvSpPr>
              <p:nvPr/>
            </p:nvSpPr>
            <p:spPr bwMode="auto">
              <a:xfrm>
                <a:off x="-9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195" name="Group 263"/>
            <p:cNvGrpSpPr>
              <a:grpSpLocks/>
            </p:cNvGrpSpPr>
            <p:nvPr/>
          </p:nvGrpSpPr>
          <p:grpSpPr bwMode="auto">
            <a:xfrm>
              <a:off x="336" y="2400"/>
              <a:ext cx="5664" cy="240"/>
              <a:chOff x="-96" y="3600"/>
              <a:chExt cx="6384" cy="240"/>
            </a:xfrm>
          </p:grpSpPr>
          <p:sp>
            <p:nvSpPr>
              <p:cNvPr id="5289" name="Rectangle 264" descr="Oak"/>
              <p:cNvSpPr>
                <a:spLocks noChangeArrowheads="1"/>
              </p:cNvSpPr>
              <p:nvPr/>
            </p:nvSpPr>
            <p:spPr bwMode="auto">
              <a:xfrm>
                <a:off x="537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90" name="Rectangle 265" descr="Oak"/>
              <p:cNvSpPr>
                <a:spLocks noChangeArrowheads="1"/>
              </p:cNvSpPr>
              <p:nvPr/>
            </p:nvSpPr>
            <p:spPr bwMode="auto">
              <a:xfrm flipV="1">
                <a:off x="4464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91" name="Rectangle 266" descr="Oak"/>
              <p:cNvSpPr>
                <a:spLocks noChangeArrowheads="1"/>
              </p:cNvSpPr>
              <p:nvPr/>
            </p:nvSpPr>
            <p:spPr bwMode="auto">
              <a:xfrm>
                <a:off x="3552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92" name="Rectangle 267" descr="Oak"/>
              <p:cNvSpPr>
                <a:spLocks noChangeArrowheads="1"/>
              </p:cNvSpPr>
              <p:nvPr/>
            </p:nvSpPr>
            <p:spPr bwMode="auto">
              <a:xfrm>
                <a:off x="1728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93" name="Rectangle 268" descr="Oak"/>
              <p:cNvSpPr>
                <a:spLocks noChangeArrowheads="1"/>
              </p:cNvSpPr>
              <p:nvPr/>
            </p:nvSpPr>
            <p:spPr bwMode="auto">
              <a:xfrm rot="10800000">
                <a:off x="2640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94" name="Rectangle 269" descr="Oak"/>
              <p:cNvSpPr>
                <a:spLocks noChangeArrowheads="1"/>
              </p:cNvSpPr>
              <p:nvPr/>
            </p:nvSpPr>
            <p:spPr bwMode="auto">
              <a:xfrm rot="10771174" flipH="1">
                <a:off x="81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95" name="Rectangle 270" descr="Oak"/>
              <p:cNvSpPr>
                <a:spLocks noChangeArrowheads="1"/>
              </p:cNvSpPr>
              <p:nvPr/>
            </p:nvSpPr>
            <p:spPr bwMode="auto">
              <a:xfrm>
                <a:off x="-9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196" name="Group 271"/>
            <p:cNvGrpSpPr>
              <a:grpSpLocks/>
            </p:cNvGrpSpPr>
            <p:nvPr/>
          </p:nvGrpSpPr>
          <p:grpSpPr bwMode="auto">
            <a:xfrm>
              <a:off x="96" y="2160"/>
              <a:ext cx="5664" cy="240"/>
              <a:chOff x="-336" y="4080"/>
              <a:chExt cx="6384" cy="240"/>
            </a:xfrm>
          </p:grpSpPr>
          <p:sp>
            <p:nvSpPr>
              <p:cNvPr id="5282" name="Rectangle 272" descr="Oak"/>
              <p:cNvSpPr>
                <a:spLocks noChangeArrowheads="1"/>
              </p:cNvSpPr>
              <p:nvPr/>
            </p:nvSpPr>
            <p:spPr bwMode="auto">
              <a:xfrm>
                <a:off x="51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83" name="Rectangle 273" descr="Oak"/>
              <p:cNvSpPr>
                <a:spLocks noChangeArrowheads="1"/>
              </p:cNvSpPr>
              <p:nvPr/>
            </p:nvSpPr>
            <p:spPr bwMode="auto">
              <a:xfrm>
                <a:off x="4224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84" name="Rectangle 274" descr="Oak"/>
              <p:cNvSpPr>
                <a:spLocks noChangeArrowheads="1"/>
              </p:cNvSpPr>
              <p:nvPr/>
            </p:nvSpPr>
            <p:spPr bwMode="auto">
              <a:xfrm>
                <a:off x="3312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85" name="Rectangle 275" descr="Oak"/>
              <p:cNvSpPr>
                <a:spLocks noChangeArrowheads="1"/>
              </p:cNvSpPr>
              <p:nvPr/>
            </p:nvSpPr>
            <p:spPr bwMode="auto">
              <a:xfrm>
                <a:off x="1488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86" name="Rectangle 276" descr="Oak"/>
              <p:cNvSpPr>
                <a:spLocks noChangeArrowheads="1"/>
              </p:cNvSpPr>
              <p:nvPr/>
            </p:nvSpPr>
            <p:spPr bwMode="auto">
              <a:xfrm>
                <a:off x="2400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87" name="Rectangle 277" descr="Oak"/>
              <p:cNvSpPr>
                <a:spLocks noChangeArrowheads="1"/>
              </p:cNvSpPr>
              <p:nvPr/>
            </p:nvSpPr>
            <p:spPr bwMode="auto">
              <a:xfrm>
                <a:off x="57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88" name="Rectangle 278" descr="Oak"/>
              <p:cNvSpPr>
                <a:spLocks noChangeArrowheads="1"/>
              </p:cNvSpPr>
              <p:nvPr/>
            </p:nvSpPr>
            <p:spPr bwMode="auto">
              <a:xfrm>
                <a:off x="-3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197" name="Group 279"/>
            <p:cNvGrpSpPr>
              <a:grpSpLocks/>
            </p:cNvGrpSpPr>
            <p:nvPr/>
          </p:nvGrpSpPr>
          <p:grpSpPr bwMode="auto">
            <a:xfrm>
              <a:off x="720" y="1920"/>
              <a:ext cx="5664" cy="240"/>
              <a:chOff x="-336" y="4080"/>
              <a:chExt cx="6384" cy="240"/>
            </a:xfrm>
          </p:grpSpPr>
          <p:sp>
            <p:nvSpPr>
              <p:cNvPr id="5275" name="Rectangle 280" descr="Oak"/>
              <p:cNvSpPr>
                <a:spLocks noChangeArrowheads="1"/>
              </p:cNvSpPr>
              <p:nvPr/>
            </p:nvSpPr>
            <p:spPr bwMode="auto">
              <a:xfrm>
                <a:off x="51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76" name="Rectangle 281" descr="Oak"/>
              <p:cNvSpPr>
                <a:spLocks noChangeArrowheads="1"/>
              </p:cNvSpPr>
              <p:nvPr/>
            </p:nvSpPr>
            <p:spPr bwMode="auto">
              <a:xfrm>
                <a:off x="4224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77" name="Rectangle 282" descr="Oak"/>
              <p:cNvSpPr>
                <a:spLocks noChangeArrowheads="1"/>
              </p:cNvSpPr>
              <p:nvPr/>
            </p:nvSpPr>
            <p:spPr bwMode="auto">
              <a:xfrm>
                <a:off x="3312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78" name="Rectangle 283" descr="Oak"/>
              <p:cNvSpPr>
                <a:spLocks noChangeArrowheads="1"/>
              </p:cNvSpPr>
              <p:nvPr/>
            </p:nvSpPr>
            <p:spPr bwMode="auto">
              <a:xfrm>
                <a:off x="1488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79" name="Rectangle 284" descr="Oak"/>
              <p:cNvSpPr>
                <a:spLocks noChangeArrowheads="1"/>
              </p:cNvSpPr>
              <p:nvPr/>
            </p:nvSpPr>
            <p:spPr bwMode="auto">
              <a:xfrm>
                <a:off x="2400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80" name="Rectangle 285" descr="Oak"/>
              <p:cNvSpPr>
                <a:spLocks noChangeArrowheads="1"/>
              </p:cNvSpPr>
              <p:nvPr/>
            </p:nvSpPr>
            <p:spPr bwMode="auto">
              <a:xfrm>
                <a:off x="57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81" name="Rectangle 286" descr="Oak"/>
              <p:cNvSpPr>
                <a:spLocks noChangeArrowheads="1"/>
              </p:cNvSpPr>
              <p:nvPr/>
            </p:nvSpPr>
            <p:spPr bwMode="auto">
              <a:xfrm>
                <a:off x="-3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198" name="Group 287"/>
            <p:cNvGrpSpPr>
              <a:grpSpLocks/>
            </p:cNvGrpSpPr>
            <p:nvPr/>
          </p:nvGrpSpPr>
          <p:grpSpPr bwMode="auto">
            <a:xfrm>
              <a:off x="0" y="1680"/>
              <a:ext cx="6000" cy="240"/>
              <a:chOff x="-96" y="3600"/>
              <a:chExt cx="6384" cy="240"/>
            </a:xfrm>
          </p:grpSpPr>
          <p:sp>
            <p:nvSpPr>
              <p:cNvPr id="5268" name="Rectangle 288" descr="Oak"/>
              <p:cNvSpPr>
                <a:spLocks noChangeArrowheads="1"/>
              </p:cNvSpPr>
              <p:nvPr/>
            </p:nvSpPr>
            <p:spPr bwMode="auto">
              <a:xfrm>
                <a:off x="537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69" name="Rectangle 289" descr="Oak"/>
              <p:cNvSpPr>
                <a:spLocks noChangeArrowheads="1"/>
              </p:cNvSpPr>
              <p:nvPr/>
            </p:nvSpPr>
            <p:spPr bwMode="auto">
              <a:xfrm flipV="1">
                <a:off x="4464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70" name="Rectangle 290" descr="Oak"/>
              <p:cNvSpPr>
                <a:spLocks noChangeArrowheads="1"/>
              </p:cNvSpPr>
              <p:nvPr/>
            </p:nvSpPr>
            <p:spPr bwMode="auto">
              <a:xfrm>
                <a:off x="3552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71" name="Rectangle 291" descr="Oak"/>
              <p:cNvSpPr>
                <a:spLocks noChangeArrowheads="1"/>
              </p:cNvSpPr>
              <p:nvPr/>
            </p:nvSpPr>
            <p:spPr bwMode="auto">
              <a:xfrm>
                <a:off x="1728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72" name="Rectangle 292" descr="Oak"/>
              <p:cNvSpPr>
                <a:spLocks noChangeArrowheads="1"/>
              </p:cNvSpPr>
              <p:nvPr/>
            </p:nvSpPr>
            <p:spPr bwMode="auto">
              <a:xfrm rot="10800000">
                <a:off x="2640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73" name="Rectangle 293" descr="Oak"/>
              <p:cNvSpPr>
                <a:spLocks noChangeArrowheads="1"/>
              </p:cNvSpPr>
              <p:nvPr/>
            </p:nvSpPr>
            <p:spPr bwMode="auto">
              <a:xfrm rot="10771174" flipH="1">
                <a:off x="81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74" name="Rectangle 294" descr="Oak"/>
              <p:cNvSpPr>
                <a:spLocks noChangeArrowheads="1"/>
              </p:cNvSpPr>
              <p:nvPr/>
            </p:nvSpPr>
            <p:spPr bwMode="auto">
              <a:xfrm>
                <a:off x="-9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199" name="Group 295"/>
            <p:cNvGrpSpPr>
              <a:grpSpLocks/>
            </p:cNvGrpSpPr>
            <p:nvPr/>
          </p:nvGrpSpPr>
          <p:grpSpPr bwMode="auto">
            <a:xfrm>
              <a:off x="144" y="1440"/>
              <a:ext cx="5664" cy="240"/>
              <a:chOff x="-96" y="3600"/>
              <a:chExt cx="6384" cy="240"/>
            </a:xfrm>
          </p:grpSpPr>
          <p:sp>
            <p:nvSpPr>
              <p:cNvPr id="5261" name="Rectangle 296" descr="Oak"/>
              <p:cNvSpPr>
                <a:spLocks noChangeArrowheads="1"/>
              </p:cNvSpPr>
              <p:nvPr/>
            </p:nvSpPr>
            <p:spPr bwMode="auto">
              <a:xfrm>
                <a:off x="537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62" name="Rectangle 297" descr="Oak"/>
              <p:cNvSpPr>
                <a:spLocks noChangeArrowheads="1"/>
              </p:cNvSpPr>
              <p:nvPr/>
            </p:nvSpPr>
            <p:spPr bwMode="auto">
              <a:xfrm flipV="1">
                <a:off x="4464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63" name="Rectangle 298" descr="Oak"/>
              <p:cNvSpPr>
                <a:spLocks noChangeArrowheads="1"/>
              </p:cNvSpPr>
              <p:nvPr/>
            </p:nvSpPr>
            <p:spPr bwMode="auto">
              <a:xfrm>
                <a:off x="3552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64" name="Rectangle 299" descr="Oak"/>
              <p:cNvSpPr>
                <a:spLocks noChangeArrowheads="1"/>
              </p:cNvSpPr>
              <p:nvPr/>
            </p:nvSpPr>
            <p:spPr bwMode="auto">
              <a:xfrm>
                <a:off x="1728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65" name="Rectangle 300" descr="Oak"/>
              <p:cNvSpPr>
                <a:spLocks noChangeArrowheads="1"/>
              </p:cNvSpPr>
              <p:nvPr/>
            </p:nvSpPr>
            <p:spPr bwMode="auto">
              <a:xfrm rot="10800000">
                <a:off x="2640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66" name="Rectangle 301" descr="Oak"/>
              <p:cNvSpPr>
                <a:spLocks noChangeArrowheads="1"/>
              </p:cNvSpPr>
              <p:nvPr/>
            </p:nvSpPr>
            <p:spPr bwMode="auto">
              <a:xfrm rot="10771174" flipH="1">
                <a:off x="81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67" name="Rectangle 302" descr="Oak"/>
              <p:cNvSpPr>
                <a:spLocks noChangeArrowheads="1"/>
              </p:cNvSpPr>
              <p:nvPr/>
            </p:nvSpPr>
            <p:spPr bwMode="auto">
              <a:xfrm>
                <a:off x="-9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200" name="Group 303"/>
            <p:cNvGrpSpPr>
              <a:grpSpLocks/>
            </p:cNvGrpSpPr>
            <p:nvPr/>
          </p:nvGrpSpPr>
          <p:grpSpPr bwMode="auto">
            <a:xfrm>
              <a:off x="576" y="1200"/>
              <a:ext cx="5664" cy="240"/>
              <a:chOff x="-336" y="4080"/>
              <a:chExt cx="6384" cy="240"/>
            </a:xfrm>
          </p:grpSpPr>
          <p:sp>
            <p:nvSpPr>
              <p:cNvPr id="5254" name="Rectangle 304" descr="Oak"/>
              <p:cNvSpPr>
                <a:spLocks noChangeArrowheads="1"/>
              </p:cNvSpPr>
              <p:nvPr/>
            </p:nvSpPr>
            <p:spPr bwMode="auto">
              <a:xfrm>
                <a:off x="51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55" name="Rectangle 305" descr="Oak"/>
              <p:cNvSpPr>
                <a:spLocks noChangeArrowheads="1"/>
              </p:cNvSpPr>
              <p:nvPr/>
            </p:nvSpPr>
            <p:spPr bwMode="auto">
              <a:xfrm>
                <a:off x="4224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56" name="Rectangle 306" descr="Oak"/>
              <p:cNvSpPr>
                <a:spLocks noChangeArrowheads="1"/>
              </p:cNvSpPr>
              <p:nvPr/>
            </p:nvSpPr>
            <p:spPr bwMode="auto">
              <a:xfrm>
                <a:off x="3312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57" name="Rectangle 307" descr="Oak"/>
              <p:cNvSpPr>
                <a:spLocks noChangeArrowheads="1"/>
              </p:cNvSpPr>
              <p:nvPr/>
            </p:nvSpPr>
            <p:spPr bwMode="auto">
              <a:xfrm>
                <a:off x="1488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58" name="Rectangle 308" descr="Oak"/>
              <p:cNvSpPr>
                <a:spLocks noChangeArrowheads="1"/>
              </p:cNvSpPr>
              <p:nvPr/>
            </p:nvSpPr>
            <p:spPr bwMode="auto">
              <a:xfrm>
                <a:off x="2400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59" name="Rectangle 309" descr="Oak"/>
              <p:cNvSpPr>
                <a:spLocks noChangeArrowheads="1"/>
              </p:cNvSpPr>
              <p:nvPr/>
            </p:nvSpPr>
            <p:spPr bwMode="auto">
              <a:xfrm>
                <a:off x="57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60" name="Rectangle 310" descr="Oak"/>
              <p:cNvSpPr>
                <a:spLocks noChangeArrowheads="1"/>
              </p:cNvSpPr>
              <p:nvPr/>
            </p:nvSpPr>
            <p:spPr bwMode="auto">
              <a:xfrm>
                <a:off x="-3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201" name="Group 311"/>
            <p:cNvGrpSpPr>
              <a:grpSpLocks/>
            </p:cNvGrpSpPr>
            <p:nvPr/>
          </p:nvGrpSpPr>
          <p:grpSpPr bwMode="auto">
            <a:xfrm>
              <a:off x="288" y="960"/>
              <a:ext cx="5664" cy="240"/>
              <a:chOff x="-336" y="4080"/>
              <a:chExt cx="6384" cy="240"/>
            </a:xfrm>
          </p:grpSpPr>
          <p:sp>
            <p:nvSpPr>
              <p:cNvPr id="5247" name="Rectangle 312" descr="Oak"/>
              <p:cNvSpPr>
                <a:spLocks noChangeArrowheads="1"/>
              </p:cNvSpPr>
              <p:nvPr/>
            </p:nvSpPr>
            <p:spPr bwMode="auto">
              <a:xfrm>
                <a:off x="51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48" name="Rectangle 313" descr="Oak"/>
              <p:cNvSpPr>
                <a:spLocks noChangeArrowheads="1"/>
              </p:cNvSpPr>
              <p:nvPr/>
            </p:nvSpPr>
            <p:spPr bwMode="auto">
              <a:xfrm>
                <a:off x="4224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49" name="Rectangle 314" descr="Oak"/>
              <p:cNvSpPr>
                <a:spLocks noChangeArrowheads="1"/>
              </p:cNvSpPr>
              <p:nvPr/>
            </p:nvSpPr>
            <p:spPr bwMode="auto">
              <a:xfrm>
                <a:off x="3312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50" name="Rectangle 315" descr="Oak"/>
              <p:cNvSpPr>
                <a:spLocks noChangeArrowheads="1"/>
              </p:cNvSpPr>
              <p:nvPr/>
            </p:nvSpPr>
            <p:spPr bwMode="auto">
              <a:xfrm>
                <a:off x="1488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51" name="Rectangle 316" descr="Oak"/>
              <p:cNvSpPr>
                <a:spLocks noChangeArrowheads="1"/>
              </p:cNvSpPr>
              <p:nvPr/>
            </p:nvSpPr>
            <p:spPr bwMode="auto">
              <a:xfrm>
                <a:off x="2400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52" name="Rectangle 317" descr="Oak"/>
              <p:cNvSpPr>
                <a:spLocks noChangeArrowheads="1"/>
              </p:cNvSpPr>
              <p:nvPr/>
            </p:nvSpPr>
            <p:spPr bwMode="auto">
              <a:xfrm>
                <a:off x="57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53" name="Rectangle 318" descr="Oak"/>
              <p:cNvSpPr>
                <a:spLocks noChangeArrowheads="1"/>
              </p:cNvSpPr>
              <p:nvPr/>
            </p:nvSpPr>
            <p:spPr bwMode="auto">
              <a:xfrm>
                <a:off x="-3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202" name="Group 319"/>
            <p:cNvGrpSpPr>
              <a:grpSpLocks/>
            </p:cNvGrpSpPr>
            <p:nvPr/>
          </p:nvGrpSpPr>
          <p:grpSpPr bwMode="auto">
            <a:xfrm>
              <a:off x="720" y="720"/>
              <a:ext cx="5664" cy="240"/>
              <a:chOff x="-96" y="3600"/>
              <a:chExt cx="6384" cy="240"/>
            </a:xfrm>
          </p:grpSpPr>
          <p:sp>
            <p:nvSpPr>
              <p:cNvPr id="5240" name="Rectangle 320" descr="Oak"/>
              <p:cNvSpPr>
                <a:spLocks noChangeArrowheads="1"/>
              </p:cNvSpPr>
              <p:nvPr/>
            </p:nvSpPr>
            <p:spPr bwMode="auto">
              <a:xfrm>
                <a:off x="537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41" name="Rectangle 321" descr="Oak"/>
              <p:cNvSpPr>
                <a:spLocks noChangeArrowheads="1"/>
              </p:cNvSpPr>
              <p:nvPr/>
            </p:nvSpPr>
            <p:spPr bwMode="auto">
              <a:xfrm flipV="1">
                <a:off x="4464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42" name="Rectangle 322" descr="Oak"/>
              <p:cNvSpPr>
                <a:spLocks noChangeArrowheads="1"/>
              </p:cNvSpPr>
              <p:nvPr/>
            </p:nvSpPr>
            <p:spPr bwMode="auto">
              <a:xfrm>
                <a:off x="3552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43" name="Rectangle 323" descr="Oak"/>
              <p:cNvSpPr>
                <a:spLocks noChangeArrowheads="1"/>
              </p:cNvSpPr>
              <p:nvPr/>
            </p:nvSpPr>
            <p:spPr bwMode="auto">
              <a:xfrm>
                <a:off x="1728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44" name="Rectangle 324" descr="Oak"/>
              <p:cNvSpPr>
                <a:spLocks noChangeArrowheads="1"/>
              </p:cNvSpPr>
              <p:nvPr/>
            </p:nvSpPr>
            <p:spPr bwMode="auto">
              <a:xfrm rot="10800000">
                <a:off x="2640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45" name="Rectangle 325" descr="Oak"/>
              <p:cNvSpPr>
                <a:spLocks noChangeArrowheads="1"/>
              </p:cNvSpPr>
              <p:nvPr/>
            </p:nvSpPr>
            <p:spPr bwMode="auto">
              <a:xfrm rot="10771174" flipH="1">
                <a:off x="81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46" name="Rectangle 326" descr="Oak"/>
              <p:cNvSpPr>
                <a:spLocks noChangeArrowheads="1"/>
              </p:cNvSpPr>
              <p:nvPr/>
            </p:nvSpPr>
            <p:spPr bwMode="auto">
              <a:xfrm>
                <a:off x="-9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203" name="Group 327"/>
            <p:cNvGrpSpPr>
              <a:grpSpLocks/>
            </p:cNvGrpSpPr>
            <p:nvPr/>
          </p:nvGrpSpPr>
          <p:grpSpPr bwMode="auto">
            <a:xfrm>
              <a:off x="0" y="480"/>
              <a:ext cx="6096" cy="240"/>
              <a:chOff x="-96" y="3600"/>
              <a:chExt cx="6384" cy="240"/>
            </a:xfrm>
          </p:grpSpPr>
          <p:sp>
            <p:nvSpPr>
              <p:cNvPr id="5233" name="Rectangle 328" descr="Oak"/>
              <p:cNvSpPr>
                <a:spLocks noChangeArrowheads="1"/>
              </p:cNvSpPr>
              <p:nvPr/>
            </p:nvSpPr>
            <p:spPr bwMode="auto">
              <a:xfrm>
                <a:off x="537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34" name="Rectangle 329" descr="Oak"/>
              <p:cNvSpPr>
                <a:spLocks noChangeArrowheads="1"/>
              </p:cNvSpPr>
              <p:nvPr/>
            </p:nvSpPr>
            <p:spPr bwMode="auto">
              <a:xfrm flipV="1">
                <a:off x="4464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35" name="Rectangle 330" descr="Oak"/>
              <p:cNvSpPr>
                <a:spLocks noChangeArrowheads="1"/>
              </p:cNvSpPr>
              <p:nvPr/>
            </p:nvSpPr>
            <p:spPr bwMode="auto">
              <a:xfrm>
                <a:off x="3552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36" name="Rectangle 331" descr="Oak"/>
              <p:cNvSpPr>
                <a:spLocks noChangeArrowheads="1"/>
              </p:cNvSpPr>
              <p:nvPr/>
            </p:nvSpPr>
            <p:spPr bwMode="auto">
              <a:xfrm>
                <a:off x="1728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37" name="Rectangle 332" descr="Oak"/>
              <p:cNvSpPr>
                <a:spLocks noChangeArrowheads="1"/>
              </p:cNvSpPr>
              <p:nvPr/>
            </p:nvSpPr>
            <p:spPr bwMode="auto">
              <a:xfrm rot="10800000">
                <a:off x="2640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38" name="Rectangle 333" descr="Oak"/>
              <p:cNvSpPr>
                <a:spLocks noChangeArrowheads="1"/>
              </p:cNvSpPr>
              <p:nvPr/>
            </p:nvSpPr>
            <p:spPr bwMode="auto">
              <a:xfrm rot="10771174" flipH="1">
                <a:off x="81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39" name="Rectangle 334" descr="Oak"/>
              <p:cNvSpPr>
                <a:spLocks noChangeArrowheads="1"/>
              </p:cNvSpPr>
              <p:nvPr/>
            </p:nvSpPr>
            <p:spPr bwMode="auto">
              <a:xfrm>
                <a:off x="-9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204" name="Group 335"/>
            <p:cNvGrpSpPr>
              <a:grpSpLocks/>
            </p:cNvGrpSpPr>
            <p:nvPr/>
          </p:nvGrpSpPr>
          <p:grpSpPr bwMode="auto">
            <a:xfrm>
              <a:off x="384" y="240"/>
              <a:ext cx="5664" cy="240"/>
              <a:chOff x="-336" y="4080"/>
              <a:chExt cx="6384" cy="240"/>
            </a:xfrm>
          </p:grpSpPr>
          <p:sp>
            <p:nvSpPr>
              <p:cNvPr id="5226" name="Rectangle 336" descr="Oak"/>
              <p:cNvSpPr>
                <a:spLocks noChangeArrowheads="1"/>
              </p:cNvSpPr>
              <p:nvPr/>
            </p:nvSpPr>
            <p:spPr bwMode="auto">
              <a:xfrm>
                <a:off x="51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7" name="Rectangle 337" descr="Oak"/>
              <p:cNvSpPr>
                <a:spLocks noChangeArrowheads="1"/>
              </p:cNvSpPr>
              <p:nvPr/>
            </p:nvSpPr>
            <p:spPr bwMode="auto">
              <a:xfrm>
                <a:off x="4224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8" name="Rectangle 338" descr="Oak"/>
              <p:cNvSpPr>
                <a:spLocks noChangeArrowheads="1"/>
              </p:cNvSpPr>
              <p:nvPr/>
            </p:nvSpPr>
            <p:spPr bwMode="auto">
              <a:xfrm>
                <a:off x="3312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9" name="Rectangle 339" descr="Oak"/>
              <p:cNvSpPr>
                <a:spLocks noChangeArrowheads="1"/>
              </p:cNvSpPr>
              <p:nvPr/>
            </p:nvSpPr>
            <p:spPr bwMode="auto">
              <a:xfrm>
                <a:off x="1488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30" name="Rectangle 340" descr="Oak"/>
              <p:cNvSpPr>
                <a:spLocks noChangeArrowheads="1"/>
              </p:cNvSpPr>
              <p:nvPr/>
            </p:nvSpPr>
            <p:spPr bwMode="auto">
              <a:xfrm>
                <a:off x="2400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31" name="Rectangle 341" descr="Oak"/>
              <p:cNvSpPr>
                <a:spLocks noChangeArrowheads="1"/>
              </p:cNvSpPr>
              <p:nvPr/>
            </p:nvSpPr>
            <p:spPr bwMode="auto">
              <a:xfrm>
                <a:off x="57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32" name="Rectangle 342" descr="Oak"/>
              <p:cNvSpPr>
                <a:spLocks noChangeArrowheads="1"/>
              </p:cNvSpPr>
              <p:nvPr/>
            </p:nvSpPr>
            <p:spPr bwMode="auto">
              <a:xfrm>
                <a:off x="-3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205" name="Group 343"/>
            <p:cNvGrpSpPr>
              <a:grpSpLocks/>
            </p:cNvGrpSpPr>
            <p:nvPr/>
          </p:nvGrpSpPr>
          <p:grpSpPr bwMode="auto">
            <a:xfrm>
              <a:off x="0" y="0"/>
              <a:ext cx="5760" cy="240"/>
              <a:chOff x="-336" y="4080"/>
              <a:chExt cx="6384" cy="240"/>
            </a:xfrm>
          </p:grpSpPr>
          <p:sp>
            <p:nvSpPr>
              <p:cNvPr id="5219" name="Rectangle 344" descr="Oak"/>
              <p:cNvSpPr>
                <a:spLocks noChangeArrowheads="1"/>
              </p:cNvSpPr>
              <p:nvPr/>
            </p:nvSpPr>
            <p:spPr bwMode="auto">
              <a:xfrm>
                <a:off x="51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0" name="Rectangle 345" descr="Oak"/>
              <p:cNvSpPr>
                <a:spLocks noChangeArrowheads="1"/>
              </p:cNvSpPr>
              <p:nvPr/>
            </p:nvSpPr>
            <p:spPr bwMode="auto">
              <a:xfrm>
                <a:off x="4224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1" name="Rectangle 346" descr="Oak"/>
              <p:cNvSpPr>
                <a:spLocks noChangeArrowheads="1"/>
              </p:cNvSpPr>
              <p:nvPr/>
            </p:nvSpPr>
            <p:spPr bwMode="auto">
              <a:xfrm>
                <a:off x="3312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2" name="Rectangle 347" descr="Oak"/>
              <p:cNvSpPr>
                <a:spLocks noChangeArrowheads="1"/>
              </p:cNvSpPr>
              <p:nvPr/>
            </p:nvSpPr>
            <p:spPr bwMode="auto">
              <a:xfrm>
                <a:off x="1488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3" name="Rectangle 348" descr="Oak"/>
              <p:cNvSpPr>
                <a:spLocks noChangeArrowheads="1"/>
              </p:cNvSpPr>
              <p:nvPr/>
            </p:nvSpPr>
            <p:spPr bwMode="auto">
              <a:xfrm>
                <a:off x="2400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4" name="Rectangle 349" descr="Oak"/>
              <p:cNvSpPr>
                <a:spLocks noChangeArrowheads="1"/>
              </p:cNvSpPr>
              <p:nvPr/>
            </p:nvSpPr>
            <p:spPr bwMode="auto">
              <a:xfrm>
                <a:off x="57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5" name="Rectangle 350" descr="Oak"/>
              <p:cNvSpPr>
                <a:spLocks noChangeArrowheads="1"/>
              </p:cNvSpPr>
              <p:nvPr/>
            </p:nvSpPr>
            <p:spPr bwMode="auto">
              <a:xfrm>
                <a:off x="-3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206" name="Rectangle 351" descr="Oak"/>
            <p:cNvSpPr>
              <a:spLocks noChangeArrowheads="1"/>
            </p:cNvSpPr>
            <p:nvPr/>
          </p:nvSpPr>
          <p:spPr bwMode="auto">
            <a:xfrm>
              <a:off x="-425" y="408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207" name="Rectangle 352" descr="Oak"/>
            <p:cNvSpPr>
              <a:spLocks noChangeArrowheads="1"/>
            </p:cNvSpPr>
            <p:nvPr/>
          </p:nvSpPr>
          <p:spPr bwMode="auto">
            <a:xfrm>
              <a:off x="-192" y="360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208" name="Rectangle 353" descr="Oak"/>
            <p:cNvSpPr>
              <a:spLocks noChangeArrowheads="1"/>
            </p:cNvSpPr>
            <p:nvPr/>
          </p:nvSpPr>
          <p:spPr bwMode="auto">
            <a:xfrm>
              <a:off x="-288" y="312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209" name="Rectangle 354" descr="Oak"/>
            <p:cNvSpPr>
              <a:spLocks noChangeArrowheads="1"/>
            </p:cNvSpPr>
            <p:nvPr/>
          </p:nvSpPr>
          <p:spPr bwMode="auto">
            <a:xfrm>
              <a:off x="-576" y="288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210" name="Rectangle 355" descr="Oak"/>
            <p:cNvSpPr>
              <a:spLocks noChangeArrowheads="1"/>
            </p:cNvSpPr>
            <p:nvPr/>
          </p:nvSpPr>
          <p:spPr bwMode="auto">
            <a:xfrm>
              <a:off x="-48" y="264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211" name="Rectangle 356" descr="Oak"/>
            <p:cNvSpPr>
              <a:spLocks noChangeArrowheads="1"/>
            </p:cNvSpPr>
            <p:nvPr/>
          </p:nvSpPr>
          <p:spPr bwMode="auto">
            <a:xfrm>
              <a:off x="-89" y="192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212" name="Rectangle 357" descr="Oak"/>
            <p:cNvSpPr>
              <a:spLocks noChangeArrowheads="1"/>
            </p:cNvSpPr>
            <p:nvPr/>
          </p:nvSpPr>
          <p:spPr bwMode="auto">
            <a:xfrm>
              <a:off x="-240" y="120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213" name="Rectangle 358" descr="Oak"/>
            <p:cNvSpPr>
              <a:spLocks noChangeArrowheads="1"/>
            </p:cNvSpPr>
            <p:nvPr/>
          </p:nvSpPr>
          <p:spPr bwMode="auto">
            <a:xfrm>
              <a:off x="0" y="72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214" name="Rectangle 359" descr="Oak"/>
            <p:cNvSpPr>
              <a:spLocks noChangeArrowheads="1"/>
            </p:cNvSpPr>
            <p:nvPr/>
          </p:nvSpPr>
          <p:spPr bwMode="auto">
            <a:xfrm>
              <a:off x="-405" y="96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215" name="Rectangle 360" descr="Oak"/>
            <p:cNvSpPr>
              <a:spLocks noChangeArrowheads="1"/>
            </p:cNvSpPr>
            <p:nvPr/>
          </p:nvSpPr>
          <p:spPr bwMode="auto">
            <a:xfrm>
              <a:off x="-665" y="144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216" name="Rectangle 361" descr="Oak"/>
            <p:cNvSpPr>
              <a:spLocks noChangeArrowheads="1"/>
            </p:cNvSpPr>
            <p:nvPr/>
          </p:nvSpPr>
          <p:spPr bwMode="auto">
            <a:xfrm>
              <a:off x="-405" y="240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217" name="Rectangle 362" descr="Oak"/>
            <p:cNvSpPr>
              <a:spLocks noChangeArrowheads="1"/>
            </p:cNvSpPr>
            <p:nvPr/>
          </p:nvSpPr>
          <p:spPr bwMode="auto">
            <a:xfrm>
              <a:off x="-672" y="216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218" name="Rectangle 363" descr="Oak"/>
            <p:cNvSpPr>
              <a:spLocks noChangeArrowheads="1"/>
            </p:cNvSpPr>
            <p:nvPr/>
          </p:nvSpPr>
          <p:spPr bwMode="auto">
            <a:xfrm>
              <a:off x="-405" y="24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</p:grpSp>
      <p:pic>
        <p:nvPicPr>
          <p:cNvPr id="5126" name="Picture 379" descr="MCj0299759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383" y="1501614"/>
            <a:ext cx="1028700" cy="101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382" descr="MCj0299759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494" y="2975163"/>
            <a:ext cx="1028700" cy="101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383" descr="MCj0299759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185" y="4084799"/>
            <a:ext cx="1028700" cy="101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385" descr="MCj0299759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07" y="4078606"/>
            <a:ext cx="1028700" cy="101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386" descr="MCj0299759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331" y="1366733"/>
            <a:ext cx="1028700" cy="101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387" descr="MCj0299759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766" y="2837148"/>
            <a:ext cx="1028700" cy="101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389" descr="MCj0299759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754" y="70252"/>
            <a:ext cx="1028700" cy="101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391" descr="MCj0299759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229" y="83344"/>
            <a:ext cx="1028700" cy="101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393" descr="MCj0299759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732" y="50006"/>
            <a:ext cx="1028700" cy="101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42" name="Rectangle 398"/>
          <p:cNvSpPr>
            <a:spLocks noChangeArrowheads="1"/>
          </p:cNvSpPr>
          <p:nvPr/>
        </p:nvSpPr>
        <p:spPr bwMode="auto">
          <a:xfrm>
            <a:off x="2607724" y="104775"/>
            <a:ext cx="989409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Grant Hill</a:t>
            </a:r>
          </a:p>
        </p:txBody>
      </p:sp>
      <p:sp>
        <p:nvSpPr>
          <p:cNvPr id="6553" name="Rectangle 409"/>
          <p:cNvSpPr>
            <a:spLocks noChangeArrowheads="1"/>
          </p:cNvSpPr>
          <p:nvPr/>
        </p:nvSpPr>
        <p:spPr bwMode="auto">
          <a:xfrm>
            <a:off x="4099323" y="110729"/>
            <a:ext cx="989409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Yao Ming</a:t>
            </a:r>
          </a:p>
        </p:txBody>
      </p:sp>
      <p:sp>
        <p:nvSpPr>
          <p:cNvPr id="6558" name="Rectangle 414"/>
          <p:cNvSpPr>
            <a:spLocks noChangeArrowheads="1"/>
          </p:cNvSpPr>
          <p:nvPr/>
        </p:nvSpPr>
        <p:spPr bwMode="auto">
          <a:xfrm>
            <a:off x="3234767" y="4857270"/>
            <a:ext cx="989410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James</a:t>
            </a:r>
          </a:p>
        </p:txBody>
      </p:sp>
      <p:sp>
        <p:nvSpPr>
          <p:cNvPr id="6559" name="Rectangle 415"/>
          <p:cNvSpPr>
            <a:spLocks noChangeArrowheads="1"/>
          </p:cNvSpPr>
          <p:nvPr/>
        </p:nvSpPr>
        <p:spPr bwMode="auto">
          <a:xfrm>
            <a:off x="5467355" y="96441"/>
            <a:ext cx="989410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Pippin</a:t>
            </a:r>
          </a:p>
        </p:txBody>
      </p:sp>
      <p:sp>
        <p:nvSpPr>
          <p:cNvPr id="6560" name="Rectangle 416"/>
          <p:cNvSpPr>
            <a:spLocks noChangeArrowheads="1"/>
          </p:cNvSpPr>
          <p:nvPr/>
        </p:nvSpPr>
        <p:spPr bwMode="auto">
          <a:xfrm>
            <a:off x="1181578" y="1545662"/>
            <a:ext cx="989410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Tim Duncan </a:t>
            </a:r>
          </a:p>
        </p:txBody>
      </p:sp>
      <p:sp>
        <p:nvSpPr>
          <p:cNvPr id="6563" name="Rectangle 419"/>
          <p:cNvSpPr>
            <a:spLocks noChangeArrowheads="1"/>
          </p:cNvSpPr>
          <p:nvPr/>
        </p:nvSpPr>
        <p:spPr bwMode="auto">
          <a:xfrm>
            <a:off x="5182476" y="4128853"/>
            <a:ext cx="989409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Nick</a:t>
            </a:r>
          </a:p>
        </p:txBody>
      </p:sp>
      <p:sp>
        <p:nvSpPr>
          <p:cNvPr id="6564" name="Rectangle 420"/>
          <p:cNvSpPr>
            <a:spLocks noChangeArrowheads="1"/>
          </p:cNvSpPr>
          <p:nvPr/>
        </p:nvSpPr>
        <p:spPr bwMode="auto">
          <a:xfrm>
            <a:off x="1258644" y="3752641"/>
            <a:ext cx="989409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Michael Jordan</a:t>
            </a:r>
          </a:p>
        </p:txBody>
      </p:sp>
      <p:sp>
        <p:nvSpPr>
          <p:cNvPr id="6566" name="Rectangle 422"/>
          <p:cNvSpPr>
            <a:spLocks noChangeArrowheads="1"/>
          </p:cNvSpPr>
          <p:nvPr/>
        </p:nvSpPr>
        <p:spPr bwMode="auto">
          <a:xfrm>
            <a:off x="6951197" y="3658681"/>
            <a:ext cx="989409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Grady</a:t>
            </a:r>
          </a:p>
        </p:txBody>
      </p:sp>
      <p:sp>
        <p:nvSpPr>
          <p:cNvPr id="6567" name="Rectangle 423"/>
          <p:cNvSpPr>
            <a:spLocks noChangeArrowheads="1"/>
          </p:cNvSpPr>
          <p:nvPr/>
        </p:nvSpPr>
        <p:spPr bwMode="auto">
          <a:xfrm>
            <a:off x="6939292" y="2156111"/>
            <a:ext cx="989409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Allen</a:t>
            </a:r>
          </a:p>
        </p:txBody>
      </p:sp>
      <p:sp>
        <p:nvSpPr>
          <p:cNvPr id="5147" name="Rectangle 426"/>
          <p:cNvSpPr>
            <a:spLocks noChangeArrowheads="1"/>
          </p:cNvSpPr>
          <p:nvPr/>
        </p:nvSpPr>
        <p:spPr bwMode="auto">
          <a:xfrm>
            <a:off x="2457450" y="1143000"/>
            <a:ext cx="4286250" cy="291465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5151" name="Rectangle 440"/>
          <p:cNvSpPr>
            <a:spLocks noGrp="1" noChangeArrowheads="1"/>
          </p:cNvSpPr>
          <p:nvPr>
            <p:ph type="title" sz="quarter"/>
          </p:nvPr>
        </p:nvSpPr>
        <p:spPr>
          <a:xfrm>
            <a:off x="1543050" y="-1085850"/>
            <a:ext cx="6172200" cy="857250"/>
          </a:xfrm>
        </p:spPr>
        <p:txBody>
          <a:bodyPr/>
          <a:lstStyle/>
          <a:p>
            <a:pPr eaLnBrk="1" hangingPunct="1"/>
            <a:r>
              <a:rPr lang="en-US"/>
              <a:t>Scoreboard</a:t>
            </a:r>
          </a:p>
        </p:txBody>
      </p:sp>
      <p:pic>
        <p:nvPicPr>
          <p:cNvPr id="6607" name="Picture 463" descr="act_tim_dunca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0" t="9230" r="50531" b="60001"/>
          <a:stretch>
            <a:fillRect/>
          </a:stretch>
        </p:blipFill>
        <p:spPr bwMode="auto">
          <a:xfrm>
            <a:off x="1427384" y="1730214"/>
            <a:ext cx="558736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41" name="Picture 397" descr="gallery22_small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1" t="13077" r="31538" b="31538"/>
          <a:stretch>
            <a:fillRect/>
          </a:stretch>
        </p:blipFill>
        <p:spPr bwMode="auto">
          <a:xfrm>
            <a:off x="2879961" y="340883"/>
            <a:ext cx="4953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69" name="Picture 425" descr="act_yao_mi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334" r="38148" b="56667"/>
          <a:stretch>
            <a:fillRect/>
          </a:stretch>
        </p:blipFill>
        <p:spPr bwMode="auto">
          <a:xfrm>
            <a:off x="4341448" y="317897"/>
            <a:ext cx="55483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82" name="Picture 438" descr="scottie_pippen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478" y="325875"/>
            <a:ext cx="578133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93" name="Picture 449" descr="act_lebron_james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2" t="3334" r="35185" b="50000"/>
          <a:stretch>
            <a:fillRect/>
          </a:stretch>
        </p:blipFill>
        <p:spPr bwMode="auto">
          <a:xfrm>
            <a:off x="3445844" y="4160754"/>
            <a:ext cx="569969" cy="725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95" name="Picture 451" descr="act_allen_iverson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2" r="26295" b="56667"/>
          <a:stretch>
            <a:fillRect/>
          </a:stretch>
        </p:blipFill>
        <p:spPr bwMode="auto">
          <a:xfrm>
            <a:off x="7103794" y="1419697"/>
            <a:ext cx="627617" cy="741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01" name="Picture 457" descr="nick_van_exel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3" b="15384"/>
          <a:stretch>
            <a:fillRect/>
          </a:stretch>
        </p:blipFill>
        <p:spPr bwMode="auto">
          <a:xfrm>
            <a:off x="5378659" y="4349118"/>
            <a:ext cx="592282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97" name="Picture 453" descr="act_tracy_mcgrady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1" r="34814" b="56667"/>
          <a:stretch>
            <a:fillRect/>
          </a:stretch>
        </p:blipFill>
        <p:spPr bwMode="auto">
          <a:xfrm>
            <a:off x="7216378" y="2921683"/>
            <a:ext cx="55602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03" name="Picture 459" descr="michael_jordan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109" y="3063058"/>
            <a:ext cx="587488" cy="692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8" name="Picture 217">
            <a:hlinkClick r:id="rId23" action="ppaction://hlinksldjump"/>
          </p:cNvPr>
          <p:cNvPicPr/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267" y="1216818"/>
            <a:ext cx="3429477" cy="2571750"/>
          </a:xfrm>
          <a:prstGeom prst="rect">
            <a:avLst/>
          </a:prstGeom>
        </p:spPr>
      </p:pic>
      <p:pic>
        <p:nvPicPr>
          <p:cNvPr id="219" name="Picture 436" descr="MMj03957040000[1]"/>
          <p:cNvPicPr>
            <a:picLocks noChangeAspect="1" noChangeArrowheads="1" noCrop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337" y="2862983"/>
            <a:ext cx="1327250" cy="13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" name="Picture 435" descr="MMAG00422_0000[1]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711" y="2659859"/>
            <a:ext cx="1117997" cy="1383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756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MSj00746720000[1].wav"/>
          </p:stSnd>
        </p:sndAc>
      </p:transition>
    </mc:Choice>
    <mc:Fallback xmlns="">
      <p:transition spd="med" advClick="0">
        <p:fade/>
        <p:sndAc>
          <p:stSnd>
            <p:snd r:embed="rId27" name="MSj00746720000[1]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5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5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4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5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65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6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5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65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8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5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65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9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5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65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9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6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66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0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6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66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0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6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66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0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5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65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9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>
            <a:cxnSpLocks/>
          </p:cNvCxnSpPr>
          <p:nvPr/>
        </p:nvCxnSpPr>
        <p:spPr>
          <a:xfrm>
            <a:off x="-1536" y="2618504"/>
            <a:ext cx="9144000" cy="1672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exagon 21"/>
          <p:cNvSpPr/>
          <p:nvPr/>
        </p:nvSpPr>
        <p:spPr>
          <a:xfrm>
            <a:off x="4031338" y="1511602"/>
            <a:ext cx="962363" cy="719973"/>
          </a:xfrm>
          <a:prstGeom prst="hexagon">
            <a:avLst/>
          </a:prstGeom>
          <a:solidFill>
            <a:srgbClr val="33CC33"/>
          </a:solidFill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</a:t>
            </a:r>
            <a:endParaRPr lang="en-US" sz="4500" dirty="0">
              <a:solidFill>
                <a:srgbClr val="33339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1328061" y="88529"/>
            <a:ext cx="6368926" cy="1263522"/>
          </a:xfrm>
          <a:prstGeom prst="hexagon">
            <a:avLst/>
          </a:prstGeom>
          <a:solidFill>
            <a:schemeClr val="accent5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50">
                <a:solidFill>
                  <a:srgbClr val="000000"/>
                </a:solidFill>
                <a:latin typeface="Comic Sans MS" panose="030F0702030302020204" pitchFamily="66" charset="0"/>
              </a:rPr>
              <a:t>Is your sports day _____ June? </a:t>
            </a:r>
            <a:endParaRPr lang="en-US" sz="2400" dirty="0">
              <a:solidFill>
                <a:srgbClr val="333399">
                  <a:lumMod val="50000"/>
                </a:srgbClr>
              </a:solidFill>
              <a:latin typeface="Comic Sans MS" pitchFamily="66" charset="0"/>
            </a:endParaRPr>
          </a:p>
        </p:txBody>
      </p:sp>
      <p:pic>
        <p:nvPicPr>
          <p:cNvPr id="19" name="Picture 397" descr="gallery22_small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1" t="13077" r="31538" b="31538"/>
          <a:stretch>
            <a:fillRect/>
          </a:stretch>
        </p:blipFill>
        <p:spPr bwMode="auto">
          <a:xfrm>
            <a:off x="7870308" y="431314"/>
            <a:ext cx="1079724" cy="149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79532" y="3949863"/>
            <a:ext cx="9144000" cy="1672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Hexagon 27"/>
          <p:cNvSpPr/>
          <p:nvPr/>
        </p:nvSpPr>
        <p:spPr>
          <a:xfrm>
            <a:off x="107825" y="2370890"/>
            <a:ext cx="4038100" cy="939802"/>
          </a:xfrm>
          <a:prstGeom prst="hexagon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dirty="0">
                <a:solidFill>
                  <a:srgbClr val="000000"/>
                </a:solidFill>
                <a:latin typeface="Comic Sans MS" panose="030F0702030302020204" pitchFamily="66" charset="0"/>
              </a:rPr>
              <a:t>A. </a:t>
            </a:r>
            <a:r>
              <a:rPr lang="en-US" sz="4500" dirty="0">
                <a:solidFill>
                  <a:schemeClr val="tx1"/>
                </a:solidFill>
                <a:latin typeface="Comic Sans MS" panose="030F0702030302020204" pitchFamily="66" charset="0"/>
              </a:rPr>
              <a:t>on</a:t>
            </a:r>
            <a:endParaRPr lang="en-US" sz="45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Hexagon 28"/>
          <p:cNvSpPr/>
          <p:nvPr/>
        </p:nvSpPr>
        <p:spPr>
          <a:xfrm>
            <a:off x="4651532" y="2338991"/>
            <a:ext cx="4332262" cy="939802"/>
          </a:xfrm>
          <a:prstGeom prst="hexagon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6858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dirty="0">
                <a:solidFill>
                  <a:srgbClr val="000000"/>
                </a:solidFill>
                <a:latin typeface="Comic Sans MS" panose="030F0702030302020204" pitchFamily="66" charset="0"/>
              </a:rPr>
              <a:t>B.</a:t>
            </a:r>
            <a:r>
              <a:rPr lang="en-US" sz="4500" dirty="0">
                <a:solidFill>
                  <a:schemeClr val="tx1"/>
                </a:solidFill>
                <a:latin typeface="Comic Sans MS" panose="030F0702030302020204" pitchFamily="66" charset="0"/>
              </a:rPr>
              <a:t> in</a:t>
            </a:r>
            <a:endParaRPr lang="en-US" sz="45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Hexagon 29"/>
          <p:cNvSpPr/>
          <p:nvPr/>
        </p:nvSpPr>
        <p:spPr>
          <a:xfrm>
            <a:off x="137595" y="3553393"/>
            <a:ext cx="4038100" cy="1142073"/>
          </a:xfrm>
          <a:prstGeom prst="hexagon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dirty="0">
                <a:solidFill>
                  <a:srgbClr val="000000"/>
                </a:solidFill>
                <a:latin typeface="Comic Sans MS" panose="030F0702030302020204" pitchFamily="66" charset="0"/>
              </a:rPr>
              <a:t>C.</a:t>
            </a:r>
            <a:r>
              <a:rPr lang="en-US" sz="4500" dirty="0">
                <a:solidFill>
                  <a:schemeClr val="tx1"/>
                </a:solidFill>
                <a:latin typeface="Comic Sans MS" panose="030F0702030302020204" pitchFamily="66" charset="0"/>
              </a:rPr>
              <a:t> at</a:t>
            </a:r>
          </a:p>
        </p:txBody>
      </p:sp>
      <p:sp>
        <p:nvSpPr>
          <p:cNvPr id="31" name="Hexagon 30"/>
          <p:cNvSpPr/>
          <p:nvPr/>
        </p:nvSpPr>
        <p:spPr>
          <a:xfrm>
            <a:off x="4685294" y="3570113"/>
            <a:ext cx="4264738" cy="1142073"/>
          </a:xfrm>
          <a:prstGeom prst="hexagon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dirty="0">
                <a:solidFill>
                  <a:srgbClr val="000000"/>
                </a:solidFill>
                <a:latin typeface="Comic Sans MS" panose="030F0702030302020204" pitchFamily="66" charset="0"/>
              </a:rPr>
              <a:t>D. </a:t>
            </a:r>
            <a:r>
              <a:rPr lang="en-US" sz="4500" dirty="0">
                <a:solidFill>
                  <a:schemeClr val="tx1"/>
                </a:solidFill>
                <a:latin typeface="Comic Sans MS" panose="030F0702030302020204" pitchFamily="66" charset="0"/>
              </a:rPr>
              <a:t>for</a:t>
            </a:r>
            <a:endParaRPr lang="en-US" sz="45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085B93-006C-489B-95ED-A92DF62E0489}"/>
              </a:ext>
            </a:extLst>
          </p:cNvPr>
          <p:cNvSpPr txBox="1"/>
          <p:nvPr/>
        </p:nvSpPr>
        <p:spPr>
          <a:xfrm>
            <a:off x="3420282" y="564640"/>
            <a:ext cx="6799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in</a:t>
            </a:r>
          </a:p>
        </p:txBody>
      </p:sp>
    </p:spTree>
    <p:extLst>
      <p:ext uri="{BB962C8B-B14F-4D97-AF65-F5344CB8AC3E}">
        <p14:creationId xmlns:p14="http://schemas.microsoft.com/office/powerpoint/2010/main" val="231447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" name="Google Shape;2064;p37"/>
          <p:cNvSpPr/>
          <p:nvPr/>
        </p:nvSpPr>
        <p:spPr>
          <a:xfrm>
            <a:off x="1522356" y="124141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5" name="Google Shape;2065;p37"/>
          <p:cNvSpPr/>
          <p:nvPr/>
        </p:nvSpPr>
        <p:spPr>
          <a:xfrm flipH="1">
            <a:off x="1501574" y="365581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6" name="Google Shape;2066;p37"/>
          <p:cNvSpPr/>
          <p:nvPr/>
        </p:nvSpPr>
        <p:spPr>
          <a:xfrm rot="10800000">
            <a:off x="1530609" y="2230391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8" name="Google Shape;2068;p37"/>
          <p:cNvSpPr/>
          <p:nvPr/>
        </p:nvSpPr>
        <p:spPr>
          <a:xfrm>
            <a:off x="1433872" y="1273676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70" name="Google Shape;2070;p37"/>
          <p:cNvSpPr/>
          <p:nvPr/>
        </p:nvSpPr>
        <p:spPr>
          <a:xfrm rot="10800000">
            <a:off x="1501574" y="2314501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71" name="Google Shape;2071;p37"/>
          <p:cNvSpPr/>
          <p:nvPr/>
        </p:nvSpPr>
        <p:spPr>
          <a:xfrm rot="11765489">
            <a:off x="1501572" y="3680426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72" name="Google Shape;2072;p37"/>
          <p:cNvSpPr txBox="1">
            <a:spLocks noGrp="1"/>
          </p:cNvSpPr>
          <p:nvPr>
            <p:ph type="title"/>
          </p:nvPr>
        </p:nvSpPr>
        <p:spPr>
          <a:xfrm rot="1973">
            <a:off x="1413196" y="1325124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C000"/>
                </a:solidFill>
                <a:latin typeface="Comic Sans MS" panose="030F0702030302020204" pitchFamily="66" charset="0"/>
              </a:rPr>
              <a:t>01</a:t>
            </a:r>
            <a:endParaRPr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73" name="Google Shape;2073;p37"/>
          <p:cNvSpPr txBox="1">
            <a:spLocks noGrp="1"/>
          </p:cNvSpPr>
          <p:nvPr>
            <p:ph type="title" idx="2"/>
          </p:nvPr>
        </p:nvSpPr>
        <p:spPr>
          <a:xfrm>
            <a:off x="2230843" y="1199065"/>
            <a:ext cx="2580600" cy="4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W</a:t>
            </a:r>
            <a:r>
              <a:rPr lang="en" sz="3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arm-up</a:t>
            </a:r>
            <a:r>
              <a:rPr lang="en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en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  </a:t>
            </a:r>
            <a:endParaRPr sz="2200" b="1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075" name="Google Shape;2075;p37"/>
          <p:cNvSpPr txBox="1">
            <a:spLocks noGrp="1"/>
          </p:cNvSpPr>
          <p:nvPr>
            <p:ph type="title" idx="15"/>
          </p:nvPr>
        </p:nvSpPr>
        <p:spPr>
          <a:xfrm>
            <a:off x="2562625" y="77624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Table of contents</a:t>
            </a:r>
            <a:endParaRPr sz="3600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079" name="Google Shape;2079;p37"/>
          <p:cNvSpPr txBox="1">
            <a:spLocks noGrp="1"/>
          </p:cNvSpPr>
          <p:nvPr>
            <p:ph type="title" idx="6"/>
          </p:nvPr>
        </p:nvSpPr>
        <p:spPr>
          <a:xfrm rot="1973">
            <a:off x="1480907" y="2431897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082" name="Google Shape;2082;p37"/>
          <p:cNvSpPr txBox="1">
            <a:spLocks noGrp="1"/>
          </p:cNvSpPr>
          <p:nvPr>
            <p:ph type="title" idx="9"/>
          </p:nvPr>
        </p:nvSpPr>
        <p:spPr>
          <a:xfrm rot="1973">
            <a:off x="1509077" y="3816310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92D050"/>
                </a:solidFill>
                <a:latin typeface="Comic Sans MS" panose="030F0702030302020204" pitchFamily="66" charset="0"/>
              </a:rPr>
              <a:t>03</a:t>
            </a:r>
            <a:endParaRPr dirty="0">
              <a:solidFill>
                <a:srgbClr val="92D05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Google Shape;2065;p37">
            <a:extLst>
              <a:ext uri="{FF2B5EF4-FFF2-40B4-BE49-F238E27FC236}">
                <a16:creationId xmlns:a16="http://schemas.microsoft.com/office/drawing/2014/main" id="{60A1DCE1-A11F-6BB8-86C9-93FF5B9697F5}"/>
              </a:ext>
            </a:extLst>
          </p:cNvPr>
          <p:cNvSpPr/>
          <p:nvPr/>
        </p:nvSpPr>
        <p:spPr>
          <a:xfrm flipH="1">
            <a:off x="5105402" y="1336721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3" name="Google Shape;2071;p37">
            <a:extLst>
              <a:ext uri="{FF2B5EF4-FFF2-40B4-BE49-F238E27FC236}">
                <a16:creationId xmlns:a16="http://schemas.microsoft.com/office/drawing/2014/main" id="{BF4B58C5-4233-53AE-9CE7-9C9937773BE5}"/>
              </a:ext>
            </a:extLst>
          </p:cNvPr>
          <p:cNvSpPr/>
          <p:nvPr/>
        </p:nvSpPr>
        <p:spPr>
          <a:xfrm>
            <a:off x="5195820" y="136228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4" name="Google Shape;2082;p37">
            <a:extLst>
              <a:ext uri="{FF2B5EF4-FFF2-40B4-BE49-F238E27FC236}">
                <a16:creationId xmlns:a16="http://schemas.microsoft.com/office/drawing/2014/main" id="{1812FF0D-9260-FCD7-1F49-EF6AA05F7776}"/>
              </a:ext>
            </a:extLst>
          </p:cNvPr>
          <p:cNvSpPr txBox="1">
            <a:spLocks/>
          </p:cNvSpPr>
          <p:nvPr/>
        </p:nvSpPr>
        <p:spPr>
          <a:xfrm rot="1973">
            <a:off x="5105591" y="1377595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" dirty="0">
                <a:latin typeface="Comic Sans MS" panose="030F0702030302020204" pitchFamily="66" charset="0"/>
              </a:rPr>
              <a:t>04</a:t>
            </a:r>
          </a:p>
        </p:txBody>
      </p:sp>
      <p:sp>
        <p:nvSpPr>
          <p:cNvPr id="5" name="Google Shape;2065;p37">
            <a:extLst>
              <a:ext uri="{FF2B5EF4-FFF2-40B4-BE49-F238E27FC236}">
                <a16:creationId xmlns:a16="http://schemas.microsoft.com/office/drawing/2014/main" id="{D0A9A8E9-6046-77AD-1A9B-00B517956855}"/>
              </a:ext>
            </a:extLst>
          </p:cNvPr>
          <p:cNvSpPr/>
          <p:nvPr/>
        </p:nvSpPr>
        <p:spPr>
          <a:xfrm rot="10091213" flipH="1">
            <a:off x="5226644" y="2284538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6" name="Google Shape;2071;p37">
            <a:extLst>
              <a:ext uri="{FF2B5EF4-FFF2-40B4-BE49-F238E27FC236}">
                <a16:creationId xmlns:a16="http://schemas.microsoft.com/office/drawing/2014/main" id="{0427E7DE-2AFC-FD70-9065-1E825C80E963}"/>
              </a:ext>
            </a:extLst>
          </p:cNvPr>
          <p:cNvSpPr/>
          <p:nvPr/>
        </p:nvSpPr>
        <p:spPr>
          <a:xfrm>
            <a:off x="5148988" y="2315259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7" name="Google Shape;2082;p37">
            <a:extLst>
              <a:ext uri="{FF2B5EF4-FFF2-40B4-BE49-F238E27FC236}">
                <a16:creationId xmlns:a16="http://schemas.microsoft.com/office/drawing/2014/main" id="{942F2B3C-2F0D-7DFF-CB21-78E707323CFA}"/>
              </a:ext>
            </a:extLst>
          </p:cNvPr>
          <p:cNvSpPr txBox="1">
            <a:spLocks/>
          </p:cNvSpPr>
          <p:nvPr/>
        </p:nvSpPr>
        <p:spPr>
          <a:xfrm rot="1973">
            <a:off x="5175155" y="2402066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" dirty="0"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8" name="Google Shape;2073;p37">
            <a:extLst>
              <a:ext uri="{FF2B5EF4-FFF2-40B4-BE49-F238E27FC236}">
                <a16:creationId xmlns:a16="http://schemas.microsoft.com/office/drawing/2014/main" id="{A507E5A7-7142-6DDE-E18B-C9B710A178A6}"/>
              </a:ext>
            </a:extLst>
          </p:cNvPr>
          <p:cNvSpPr txBox="1">
            <a:spLocks/>
          </p:cNvSpPr>
          <p:nvPr/>
        </p:nvSpPr>
        <p:spPr>
          <a:xfrm>
            <a:off x="2509994" y="2209455"/>
            <a:ext cx="2678217" cy="1209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pPr algn="l"/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Listen and match.</a:t>
            </a:r>
            <a:endParaRPr lang="en-US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Google Shape;2073;p37">
            <a:extLst>
              <a:ext uri="{FF2B5EF4-FFF2-40B4-BE49-F238E27FC236}">
                <a16:creationId xmlns:a16="http://schemas.microsoft.com/office/drawing/2014/main" id="{B11F5064-B207-D4B0-F423-3EE70EADD28F}"/>
              </a:ext>
            </a:extLst>
          </p:cNvPr>
          <p:cNvSpPr txBox="1">
            <a:spLocks/>
          </p:cNvSpPr>
          <p:nvPr/>
        </p:nvSpPr>
        <p:spPr>
          <a:xfrm>
            <a:off x="2554466" y="3591397"/>
            <a:ext cx="3209556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pPr algn="l"/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Look, complete and read.</a:t>
            </a:r>
            <a:endParaRPr lang="en-US" sz="2200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Google Shape;2073;p37">
            <a:extLst>
              <a:ext uri="{FF2B5EF4-FFF2-40B4-BE49-F238E27FC236}">
                <a16:creationId xmlns:a16="http://schemas.microsoft.com/office/drawing/2014/main" id="{9247DFE6-7EF4-8EE0-67CF-FCA897DB8187}"/>
              </a:ext>
            </a:extLst>
          </p:cNvPr>
          <p:cNvSpPr txBox="1">
            <a:spLocks/>
          </p:cNvSpPr>
          <p:nvPr/>
        </p:nvSpPr>
        <p:spPr>
          <a:xfrm>
            <a:off x="6273214" y="1336721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pPr algn="l"/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Let’s sing.</a:t>
            </a:r>
            <a:endParaRPr lang="en-US" sz="2200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Google Shape;2073;p37">
            <a:extLst>
              <a:ext uri="{FF2B5EF4-FFF2-40B4-BE49-F238E27FC236}">
                <a16:creationId xmlns:a16="http://schemas.microsoft.com/office/drawing/2014/main" id="{788B9197-4414-2F44-A1D4-C33A9AC598E2}"/>
              </a:ext>
            </a:extLst>
          </p:cNvPr>
          <p:cNvSpPr txBox="1">
            <a:spLocks/>
          </p:cNvSpPr>
          <p:nvPr/>
        </p:nvSpPr>
        <p:spPr>
          <a:xfrm>
            <a:off x="5604995" y="2394150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Game</a:t>
            </a:r>
            <a:br>
              <a:rPr lang="en-US" sz="3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  </a:t>
            </a:r>
            <a:endParaRPr lang="en-US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03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AutoShape 4"/>
          <p:cNvSpPr>
            <a:spLocks noChangeArrowheads="1"/>
          </p:cNvSpPr>
          <p:nvPr/>
        </p:nvSpPr>
        <p:spPr bwMode="auto">
          <a:xfrm rot="210727">
            <a:off x="1257300" y="-857250"/>
            <a:ext cx="7886700" cy="5829300"/>
          </a:xfrm>
          <a:prstGeom prst="irregularSeal1">
            <a:avLst/>
          </a:prstGeom>
          <a:solidFill>
            <a:schemeClr val="accent2"/>
          </a:solidFill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Slam</a:t>
            </a:r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Dunk</a:t>
            </a:r>
          </a:p>
        </p:txBody>
      </p:sp>
      <p:pic>
        <p:nvPicPr>
          <p:cNvPr id="7171" name="Picture 6" descr="MMj01630240000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6445"/>
            <a:ext cx="22288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8"/>
          <p:cNvSpPr>
            <a:spLocks noGrp="1" noChangeArrowheads="1"/>
          </p:cNvSpPr>
          <p:nvPr>
            <p:ph type="title"/>
          </p:nvPr>
        </p:nvSpPr>
        <p:spPr>
          <a:xfrm>
            <a:off x="1543050" y="-1143000"/>
            <a:ext cx="6172200" cy="857250"/>
          </a:xfrm>
        </p:spPr>
        <p:txBody>
          <a:bodyPr/>
          <a:lstStyle/>
          <a:p>
            <a:pPr eaLnBrk="1" hangingPunct="1"/>
            <a:r>
              <a:rPr lang="en-US"/>
              <a:t>Slam Dunk</a:t>
            </a:r>
          </a:p>
        </p:txBody>
      </p:sp>
      <p:pic>
        <p:nvPicPr>
          <p:cNvPr id="7" name="Hom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42540" y="4070640"/>
            <a:ext cx="1072860" cy="107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18377">
            <a:off x="3974360" y="2505525"/>
            <a:ext cx="1380864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88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jock jams.wav"/>
          </p:stSnd>
        </p:sndAc>
      </p:transition>
    </mc:Choice>
    <mc:Fallback xmlns="">
      <p:transition spd="med" advClick="0">
        <p:fade/>
        <p:sndAc>
          <p:stSnd>
            <p:snd r:embed="rId7" name="jock jam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00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4" presetClass="emph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6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325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325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325" fill="hold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4" presetClass="emph" presetSubtype="0" fill="hold" nodeType="withEffect">
                                  <p:stCondLst>
                                    <p:cond delay="3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4" presetClass="emph" presetSubtype="0" fill="hold" nodeType="withEffect">
                                  <p:stCondLst>
                                    <p:cond delay="4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4" presetClass="emph" presetSubtype="0" fill="hold" nodeType="withEffect">
                                  <p:stCondLst>
                                    <p:cond delay="6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4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4" presetClass="emph" presetSubtype="0" fill="hold" nodeType="withEffect">
                                  <p:stCondLst>
                                    <p:cond delay="7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3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75" fill="hold">
                                          <p:stCondLst>
                                            <p:cond delay="1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75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75" fill="hold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4" presetClass="emph" presetSubtype="0" fill="hold" nodeType="withEffect">
                                  <p:stCondLst>
                                    <p:cond delay="8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58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uild="allAtOnce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>
            <a:cxnSpLocks/>
          </p:cNvCxnSpPr>
          <p:nvPr/>
        </p:nvCxnSpPr>
        <p:spPr>
          <a:xfrm>
            <a:off x="-13905" y="3257459"/>
            <a:ext cx="9144000" cy="1672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exagon 21"/>
          <p:cNvSpPr/>
          <p:nvPr/>
        </p:nvSpPr>
        <p:spPr>
          <a:xfrm>
            <a:off x="4031342" y="1722849"/>
            <a:ext cx="962363" cy="719973"/>
          </a:xfrm>
          <a:prstGeom prst="hexagon">
            <a:avLst/>
          </a:prstGeom>
          <a:solidFill>
            <a:srgbClr val="33CC33"/>
          </a:solidFill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endParaRPr lang="en-US" sz="4500" dirty="0">
              <a:solidFill>
                <a:srgbClr val="33339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1219200" y="220082"/>
            <a:ext cx="6368926" cy="1263522"/>
          </a:xfrm>
          <a:prstGeom prst="hexagon">
            <a:avLst/>
          </a:prstGeom>
          <a:solidFill>
            <a:schemeClr val="accent5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50" dirty="0">
                <a:solidFill>
                  <a:srgbClr val="000000"/>
                </a:solidFill>
                <a:latin typeface="Comic Sans MS" panose="030F0702030302020204" pitchFamily="66" charset="0"/>
              </a:rPr>
              <a:t>___ your sports day in May?</a:t>
            </a:r>
            <a:endParaRPr lang="en-US" sz="2400" dirty="0">
              <a:solidFill>
                <a:srgbClr val="333399">
                  <a:lumMod val="50000"/>
                </a:srgbClr>
              </a:solidFill>
              <a:latin typeface="Comic Sans MS" pitchFamily="66" charset="0"/>
            </a:endParaRPr>
          </a:p>
        </p:txBody>
      </p:sp>
      <p:sp>
        <p:nvSpPr>
          <p:cNvPr id="28" name="Hexagon 27"/>
          <p:cNvSpPr/>
          <p:nvPr/>
        </p:nvSpPr>
        <p:spPr>
          <a:xfrm>
            <a:off x="304800" y="2692628"/>
            <a:ext cx="3799115" cy="112224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dirty="0">
                <a:solidFill>
                  <a:srgbClr val="000000"/>
                </a:solidFill>
                <a:latin typeface="Comic Sans MS" panose="030F0702030302020204" pitchFamily="66" charset="0"/>
              </a:rPr>
              <a:t>A. Is</a:t>
            </a:r>
          </a:p>
        </p:txBody>
      </p:sp>
      <p:sp>
        <p:nvSpPr>
          <p:cNvPr id="29" name="Hexagon 28"/>
          <p:cNvSpPr/>
          <p:nvPr/>
        </p:nvSpPr>
        <p:spPr>
          <a:xfrm>
            <a:off x="4845930" y="2692628"/>
            <a:ext cx="4075868" cy="112224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6858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dirty="0">
                <a:solidFill>
                  <a:srgbClr val="000000"/>
                </a:solidFill>
                <a:latin typeface="Comic Sans MS" panose="030F0702030302020204" pitchFamily="66" charset="0"/>
              </a:rPr>
              <a:t>B.</a:t>
            </a:r>
            <a:r>
              <a:rPr lang="en-US" sz="45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4500" dirty="0">
                <a:solidFill>
                  <a:srgbClr val="000000"/>
                </a:solidFill>
                <a:latin typeface="Comic Sans MS" panose="030F0702030302020204" pitchFamily="66" charset="0"/>
              </a:rPr>
              <a:t>It</a:t>
            </a:r>
          </a:p>
        </p:txBody>
      </p:sp>
      <p:pic>
        <p:nvPicPr>
          <p:cNvPr id="13" name="Picture 425" descr="act_yao_mi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334" r="38148" b="56667"/>
          <a:stretch>
            <a:fillRect/>
          </a:stretch>
        </p:blipFill>
        <p:spPr bwMode="auto">
          <a:xfrm>
            <a:off x="7896234" y="236351"/>
            <a:ext cx="1025564" cy="1391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221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val 261"/>
          <p:cNvSpPr>
            <a:spLocks noChangeArrowheads="1"/>
          </p:cNvSpPr>
          <p:nvPr/>
        </p:nvSpPr>
        <p:spPr bwMode="auto">
          <a:xfrm>
            <a:off x="2216944" y="2250282"/>
            <a:ext cx="787004" cy="7620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147" name="Line 281"/>
          <p:cNvSpPr>
            <a:spLocks noChangeShapeType="1"/>
          </p:cNvSpPr>
          <p:nvPr/>
        </p:nvSpPr>
        <p:spPr bwMode="auto">
          <a:xfrm flipH="1" flipV="1">
            <a:off x="2095500" y="2037160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48" name="Line 282"/>
          <p:cNvSpPr>
            <a:spLocks noChangeShapeType="1"/>
          </p:cNvSpPr>
          <p:nvPr/>
        </p:nvSpPr>
        <p:spPr bwMode="auto">
          <a:xfrm flipH="1" flipV="1">
            <a:off x="2263379" y="2038350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49" name="Line 283"/>
          <p:cNvSpPr>
            <a:spLocks noChangeShapeType="1"/>
          </p:cNvSpPr>
          <p:nvPr/>
        </p:nvSpPr>
        <p:spPr bwMode="auto">
          <a:xfrm flipH="1" flipV="1">
            <a:off x="2432447" y="2056210"/>
            <a:ext cx="0" cy="17145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50" name="Rectangle 263"/>
          <p:cNvSpPr>
            <a:spLocks noChangeArrowheads="1"/>
          </p:cNvSpPr>
          <p:nvPr/>
        </p:nvSpPr>
        <p:spPr bwMode="auto">
          <a:xfrm>
            <a:off x="2146702" y="2286000"/>
            <a:ext cx="463153" cy="1015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151" name="Line 286"/>
          <p:cNvSpPr>
            <a:spLocks noChangeShapeType="1"/>
          </p:cNvSpPr>
          <p:nvPr/>
        </p:nvSpPr>
        <p:spPr bwMode="auto">
          <a:xfrm flipH="1" flipV="1">
            <a:off x="1926432" y="3011091"/>
            <a:ext cx="0" cy="190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52" name="Line 287"/>
          <p:cNvSpPr>
            <a:spLocks noChangeShapeType="1"/>
          </p:cNvSpPr>
          <p:nvPr/>
        </p:nvSpPr>
        <p:spPr bwMode="auto">
          <a:xfrm flipH="1" flipV="1">
            <a:off x="2095500" y="3009900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53" name="Line 288"/>
          <p:cNvSpPr>
            <a:spLocks noChangeShapeType="1"/>
          </p:cNvSpPr>
          <p:nvPr/>
        </p:nvSpPr>
        <p:spPr bwMode="auto">
          <a:xfrm flipH="1" flipV="1">
            <a:off x="2263379" y="3011091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54" name="Line 289"/>
          <p:cNvSpPr>
            <a:spLocks noChangeShapeType="1"/>
          </p:cNvSpPr>
          <p:nvPr/>
        </p:nvSpPr>
        <p:spPr bwMode="auto">
          <a:xfrm flipH="1" flipV="1">
            <a:off x="2432447" y="3011091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55" name="Line 330"/>
          <p:cNvSpPr>
            <a:spLocks noChangeShapeType="1"/>
          </p:cNvSpPr>
          <p:nvPr/>
        </p:nvSpPr>
        <p:spPr bwMode="auto">
          <a:xfrm flipH="1" flipV="1">
            <a:off x="1918097" y="2058591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pic>
        <p:nvPicPr>
          <p:cNvPr id="4418" name="Picture 32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30496">
            <a:off x="1885950" y="3257555"/>
            <a:ext cx="639366" cy="6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7" name="Picture 32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42824">
            <a:off x="3875490" y="3829055"/>
            <a:ext cx="639365" cy="6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16" name="Picture 320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32671">
            <a:off x="5657850" y="1371605"/>
            <a:ext cx="639366" cy="6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9" name="Rectangle 210"/>
          <p:cNvSpPr>
            <a:spLocks noChangeArrowheads="1"/>
          </p:cNvSpPr>
          <p:nvPr/>
        </p:nvSpPr>
        <p:spPr bwMode="auto">
          <a:xfrm>
            <a:off x="1257300" y="228600"/>
            <a:ext cx="6572250" cy="4800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pic>
        <p:nvPicPr>
          <p:cNvPr id="4398" name="Picture 30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420015">
            <a:off x="2198489" y="1344814"/>
            <a:ext cx="620316" cy="673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440" name="Group 344"/>
          <p:cNvGrpSpPr>
            <a:grpSpLocks/>
          </p:cNvGrpSpPr>
          <p:nvPr/>
        </p:nvGrpSpPr>
        <p:grpSpPr bwMode="auto">
          <a:xfrm>
            <a:off x="3543301" y="2743205"/>
            <a:ext cx="757238" cy="689372"/>
            <a:chOff x="1920" y="2487"/>
            <a:chExt cx="636" cy="579"/>
          </a:xfrm>
        </p:grpSpPr>
        <p:pic>
          <p:nvPicPr>
            <p:cNvPr id="6194" name="Picture 303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9" y="2487"/>
              <a:ext cx="537" cy="5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95" name="Picture 304" descr="MCj02395070000[1]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554112">
              <a:off x="1920" y="2496"/>
              <a:ext cx="211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62" name="Picture 314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7" t="-1767"/>
          <a:stretch>
            <a:fillRect/>
          </a:stretch>
        </p:blipFill>
        <p:spPr bwMode="auto">
          <a:xfrm rot="7980974">
            <a:off x="3061697" y="3290293"/>
            <a:ext cx="50601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11" name="Picture 31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1371603"/>
            <a:ext cx="620316" cy="673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14" name="Picture 318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727642">
            <a:off x="2628900" y="514355"/>
            <a:ext cx="639366" cy="6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24" name="Picture 328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32671">
            <a:off x="5086350" y="2514605"/>
            <a:ext cx="639366" cy="6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6" name="Picture 207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148" y="1554957"/>
            <a:ext cx="814388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35" name="Picture 339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272346">
            <a:off x="1485900" y="1485905"/>
            <a:ext cx="639366" cy="6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68" name="Line 340"/>
          <p:cNvSpPr>
            <a:spLocks noChangeShapeType="1"/>
          </p:cNvSpPr>
          <p:nvPr/>
        </p:nvSpPr>
        <p:spPr bwMode="auto">
          <a:xfrm flipH="1" flipV="1">
            <a:off x="1943100" y="2038350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69" name="Rectangle 266"/>
          <p:cNvSpPr>
            <a:spLocks noChangeArrowheads="1"/>
          </p:cNvSpPr>
          <p:nvPr/>
        </p:nvSpPr>
        <p:spPr bwMode="auto">
          <a:xfrm>
            <a:off x="1231112" y="2252667"/>
            <a:ext cx="1460897" cy="760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170" name="Line 342"/>
          <p:cNvSpPr>
            <a:spLocks noChangeShapeType="1"/>
          </p:cNvSpPr>
          <p:nvPr/>
        </p:nvSpPr>
        <p:spPr bwMode="auto">
          <a:xfrm flipH="1" flipV="1">
            <a:off x="1943100" y="3009900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4439" name="WordArt 343"/>
          <p:cNvSpPr>
            <a:spLocks noChangeArrowheads="1" noChangeShapeType="1" noTextEdit="1"/>
          </p:cNvSpPr>
          <p:nvPr/>
        </p:nvSpPr>
        <p:spPr bwMode="auto">
          <a:xfrm>
            <a:off x="3539729" y="284560"/>
            <a:ext cx="2743200" cy="102870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kern="10">
                <a:ln w="508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No point!</a:t>
            </a:r>
          </a:p>
        </p:txBody>
      </p:sp>
      <p:sp>
        <p:nvSpPr>
          <p:cNvPr id="6173" name="AutoShape 258"/>
          <p:cNvSpPr>
            <a:spLocks noChangeArrowheads="1"/>
          </p:cNvSpPr>
          <p:nvPr/>
        </p:nvSpPr>
        <p:spPr bwMode="auto">
          <a:xfrm>
            <a:off x="1231108" y="857250"/>
            <a:ext cx="1797845" cy="3487341"/>
          </a:xfrm>
          <a:prstGeom prst="flowChartDelay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174" name="Oval 244"/>
          <p:cNvSpPr>
            <a:spLocks noChangeArrowheads="1"/>
          </p:cNvSpPr>
          <p:nvPr/>
        </p:nvSpPr>
        <p:spPr bwMode="auto">
          <a:xfrm>
            <a:off x="4171950" y="2286005"/>
            <a:ext cx="787004" cy="76081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grpSp>
        <p:nvGrpSpPr>
          <p:cNvPr id="6175" name="Group 337"/>
          <p:cNvGrpSpPr>
            <a:grpSpLocks/>
          </p:cNvGrpSpPr>
          <p:nvPr/>
        </p:nvGrpSpPr>
        <p:grpSpPr bwMode="auto">
          <a:xfrm>
            <a:off x="5920978" y="857250"/>
            <a:ext cx="1965722" cy="3487341"/>
            <a:chOff x="4013" y="864"/>
            <a:chExt cx="1651" cy="2929"/>
          </a:xfrm>
        </p:grpSpPr>
        <p:sp>
          <p:nvSpPr>
            <p:cNvPr id="6180" name="Oval 273"/>
            <p:cNvSpPr>
              <a:spLocks noChangeArrowheads="1"/>
            </p:cNvSpPr>
            <p:nvPr/>
          </p:nvSpPr>
          <p:spPr bwMode="auto">
            <a:xfrm flipH="1">
              <a:off x="4044" y="2033"/>
              <a:ext cx="661" cy="640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6181" name="Rectangle 274"/>
            <p:cNvSpPr>
              <a:spLocks noChangeArrowheads="1"/>
            </p:cNvSpPr>
            <p:nvPr/>
          </p:nvSpPr>
          <p:spPr bwMode="auto">
            <a:xfrm flipH="1">
              <a:off x="4327" y="1980"/>
              <a:ext cx="425" cy="8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6182" name="Line 275"/>
            <p:cNvSpPr>
              <a:spLocks noChangeShapeType="1"/>
            </p:cNvSpPr>
            <p:nvPr/>
          </p:nvSpPr>
          <p:spPr bwMode="auto">
            <a:xfrm flipH="1" flipV="1">
              <a:off x="4327" y="2033"/>
              <a:ext cx="0" cy="6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pic>
          <p:nvPicPr>
            <p:cNvPr id="6183" name="Picture 277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939" y="1450"/>
              <a:ext cx="725" cy="14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84" name="AutoShape 278"/>
            <p:cNvSpPr>
              <a:spLocks noChangeArrowheads="1"/>
            </p:cNvSpPr>
            <p:nvPr/>
          </p:nvSpPr>
          <p:spPr bwMode="auto">
            <a:xfrm flipH="1">
              <a:off x="4013" y="864"/>
              <a:ext cx="1601" cy="2929"/>
            </a:xfrm>
            <a:prstGeom prst="flowChartDelay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6185" name="Rectangle 279"/>
            <p:cNvSpPr>
              <a:spLocks noChangeArrowheads="1"/>
            </p:cNvSpPr>
            <p:nvPr/>
          </p:nvSpPr>
          <p:spPr bwMode="auto">
            <a:xfrm flipH="1">
              <a:off x="4313" y="2036"/>
              <a:ext cx="1301" cy="639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6186" name="Line 291"/>
            <p:cNvSpPr>
              <a:spLocks noChangeShapeType="1"/>
            </p:cNvSpPr>
            <p:nvPr/>
          </p:nvSpPr>
          <p:spPr bwMode="auto">
            <a:xfrm flipV="1">
              <a:off x="4848" y="1808"/>
              <a:ext cx="0" cy="20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87" name="Line 292"/>
            <p:cNvSpPr>
              <a:spLocks noChangeShapeType="1"/>
            </p:cNvSpPr>
            <p:nvPr/>
          </p:nvSpPr>
          <p:spPr bwMode="auto">
            <a:xfrm flipV="1">
              <a:off x="4704" y="1808"/>
              <a:ext cx="0" cy="20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88" name="Line 293"/>
            <p:cNvSpPr>
              <a:spLocks noChangeShapeType="1"/>
            </p:cNvSpPr>
            <p:nvPr/>
          </p:nvSpPr>
          <p:spPr bwMode="auto">
            <a:xfrm flipV="1">
              <a:off x="4560" y="1808"/>
              <a:ext cx="0" cy="20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89" name="Line 294"/>
            <p:cNvSpPr>
              <a:spLocks noChangeShapeType="1"/>
            </p:cNvSpPr>
            <p:nvPr/>
          </p:nvSpPr>
          <p:spPr bwMode="auto">
            <a:xfrm flipV="1">
              <a:off x="4416" y="1808"/>
              <a:ext cx="0" cy="20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90" name="Line 296"/>
            <p:cNvSpPr>
              <a:spLocks noChangeShapeType="1"/>
            </p:cNvSpPr>
            <p:nvPr/>
          </p:nvSpPr>
          <p:spPr bwMode="auto">
            <a:xfrm flipV="1">
              <a:off x="4848" y="2672"/>
              <a:ext cx="0" cy="16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91" name="Line 297"/>
            <p:cNvSpPr>
              <a:spLocks noChangeShapeType="1"/>
            </p:cNvSpPr>
            <p:nvPr/>
          </p:nvSpPr>
          <p:spPr bwMode="auto">
            <a:xfrm flipV="1">
              <a:off x="4704" y="2672"/>
              <a:ext cx="0" cy="160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92" name="Line 298"/>
            <p:cNvSpPr>
              <a:spLocks noChangeShapeType="1"/>
            </p:cNvSpPr>
            <p:nvPr/>
          </p:nvSpPr>
          <p:spPr bwMode="auto">
            <a:xfrm flipV="1">
              <a:off x="4560" y="2672"/>
              <a:ext cx="0" cy="160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93" name="Line 299"/>
            <p:cNvSpPr>
              <a:spLocks noChangeShapeType="1"/>
            </p:cNvSpPr>
            <p:nvPr/>
          </p:nvSpPr>
          <p:spPr bwMode="auto">
            <a:xfrm flipV="1">
              <a:off x="4416" y="2672"/>
              <a:ext cx="0" cy="160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</p:grpSp>
      <p:sp>
        <p:nvSpPr>
          <p:cNvPr id="6176" name="Line 245"/>
          <p:cNvSpPr>
            <a:spLocks noChangeShapeType="1"/>
          </p:cNvSpPr>
          <p:nvPr/>
        </p:nvSpPr>
        <p:spPr bwMode="auto">
          <a:xfrm flipV="1">
            <a:off x="4516041" y="228600"/>
            <a:ext cx="55959" cy="4800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pic>
        <p:nvPicPr>
          <p:cNvPr id="52" name="Home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32295" y="4344591"/>
            <a:ext cx="678710" cy="67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48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18859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350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900" y="26860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52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6" name="boo.wav"/>
          </p:stSnd>
        </p:sndAc>
      </p:transition>
    </mc:Choice>
    <mc:Fallback xmlns="">
      <p:transition spd="med" advClick="0">
        <p:fade/>
        <p:sndAc>
          <p:stSnd>
            <p:snd r:embed="rId14" name="boo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C -0.00226 0.00903 -0.00104 0.00949 -0.00834 0.01389 C -0.01233 0.01621 -0.02084 0.01945 -0.02084 0.01945 C -0.02309 0.02824 -0.03386 0.05 -0.04167 0.05 " pathEditMode="relative" ptsTypes="fffA">
                                      <p:cBhvr>
                                        <p:cTn id="6" dur="1400" fill="hold"/>
                                        <p:tgtEl>
                                          <p:spTgt spid="4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84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50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4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4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07407E-6 C 0.01649 -0.0074 0.00989 -0.00717 0.02916 -0.00277 C 0.03159 -0.00231 0.0434 0.00209 0.04375 0.00278 C 0.04531 0.00695 0.04375 0.01204 0.04375 0.01667 " pathEditMode="relative" ptsTypes="fffA">
                                      <p:cBhvr>
                                        <p:cTn id="18" dur="4700" fill="hold"/>
                                        <p:tgtEl>
                                          <p:spTgt spid="44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0.03663 0.0331 L -0.0783 0.0331 " pathEditMode="relative" rAng="0" ptsTypes="AA">
                                      <p:cBhvr>
                                        <p:cTn id="20" dur="3700" fill="hold"/>
                                        <p:tgtEl>
                                          <p:spTgt spid="44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1.11111E-6 1.48148E-6 C -0.01146 -0.0051 -0.02118 -0.01598 -0.03125 -0.025 C -0.0349 -0.02825 -0.03958 -0.02871 -0.04375 -0.03056 C -0.04583 -0.03149 -0.05 -0.03334 -0.05 -0.03334 C -0.0691 -0.03149 -0.08611 -0.03079 -0.10208 -0.01667 C -0.10347 -0.01389 -0.10417 -0.01019 -0.10625 -0.00834 C -0.1099 -0.00533 -0.11875 -0.00278 -0.11875 -0.00278 C -0.14896 -0.0095 -0.16267 -0.00834 -0.2 -0.00834 " pathEditMode="relative" ptsTypes="fffffffA">
                                      <p:cBhvr>
                                        <p:cTn id="22" dur="5000" fill="hold"/>
                                        <p:tgtEl>
                                          <p:spTgt spid="44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2.22222E-6 3.7037E-7 C 0.00851 0.01713 0.01875 0.02778 0.01875 0.05 " pathEditMode="relative" ptsTypes="fA">
                                      <p:cBhvr>
                                        <p:cTn id="24" dur="2000" fill="hold"/>
                                        <p:tgtEl>
                                          <p:spTgt spid="44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342 -0.01065 C 0.03212 -0.00972 0.02934 -0.01018 0.02795 -0.00787 C 0.02257 0.00116 0.02986 0.01111 0.0217 -0.00509 C 0.02101 -0.00231 0.01962 0.00023 0.01962 0.00324 C 0.01962 0.02338 0.03125 0.00255 0.02379 -0.01065 C 0.02084 -0.01574 0.01406 -0.01065 0.0092 -0.01065 " pathEditMode="relative" rAng="0" ptsTypes="fffffA">
                                      <p:cBhvr>
                                        <p:cTn id="26" dur="2000" fill="hold"/>
                                        <p:tgtEl>
                                          <p:spTgt spid="43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143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1.11111E-6 3.7037E-6 C 0.00365 -0.01459 0.00278 -0.02037 0.025 -0.00556 C 0.02795 -0.00371 0.01771 0.02014 0.01667 0.02222 C 0.01372 0.00602 0.00608 -0.00648 0.00208 -0.02222 C 0.00278 -0.01482 0.00139 -0.00648 0.00417 3.7037E-6 C 0.00521 0.00254 0.01267 -0.00278 0.01042 -0.00278 C 0.00694 -0.00278 0.00347 -0.00093 1.11111E-6 3.7037E-6 Z " pathEditMode="relative" ptsTypes="fffffff">
                                      <p:cBhvr>
                                        <p:cTn id="28" dur="3700" fill="hold"/>
                                        <p:tgtEl>
                                          <p:spTgt spid="44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1.11111E-6 3.7037E-7 C 0.0007 -0.00926 -0.00069 -0.01921 0.00209 -0.02778 C 0.00295 -0.03056 0.0066 -0.02315 0.00834 -0.025 C 0.01059 -0.02732 0.00973 -0.03241 0.01042 -0.03611 C 0.01181 -0.03333 0.01355 -0.03079 0.01459 -0.02778 C 0.01563 -0.02523 0.01667 -0.01945 0.01667 -0.01945 " pathEditMode="relative" ptsTypes="fffffA">
                                      <p:cBhvr>
                                        <p:cTn id="30" dur="2000" fill="hold"/>
                                        <p:tgtEl>
                                          <p:spTgt spid="44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443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>
            <a:cxnSpLocks/>
          </p:cNvCxnSpPr>
          <p:nvPr/>
        </p:nvCxnSpPr>
        <p:spPr>
          <a:xfrm>
            <a:off x="0" y="4114763"/>
            <a:ext cx="9144000" cy="1672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exagon 21"/>
          <p:cNvSpPr/>
          <p:nvPr/>
        </p:nvSpPr>
        <p:spPr>
          <a:xfrm>
            <a:off x="4031338" y="2948467"/>
            <a:ext cx="962363" cy="719973"/>
          </a:xfrm>
          <a:prstGeom prst="hexagon">
            <a:avLst/>
          </a:prstGeom>
          <a:solidFill>
            <a:srgbClr val="33CC33"/>
          </a:solidFill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</a:t>
            </a:r>
            <a:endParaRPr lang="en-US" sz="4500" dirty="0">
              <a:solidFill>
                <a:srgbClr val="33339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548339" y="118093"/>
            <a:ext cx="7198242" cy="1263522"/>
          </a:xfrm>
          <a:prstGeom prst="hexagon">
            <a:avLst/>
          </a:prstGeom>
          <a:solidFill>
            <a:schemeClr val="accent5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50" dirty="0">
                <a:solidFill>
                  <a:srgbClr val="000000"/>
                </a:solidFill>
                <a:latin typeface="Comic Sans MS" panose="030F0702030302020204" pitchFamily="66" charset="0"/>
              </a:rPr>
              <a:t>Is your sports day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50" dirty="0">
                <a:solidFill>
                  <a:srgbClr val="000000"/>
                </a:solidFill>
                <a:latin typeface="Comic Sans MS" panose="030F0702030302020204" pitchFamily="66" charset="0"/>
              </a:rPr>
              <a:t>in April?</a:t>
            </a:r>
            <a:endParaRPr lang="en-US" sz="2400" dirty="0">
              <a:solidFill>
                <a:srgbClr val="333399">
                  <a:lumMod val="50000"/>
                </a:srgbClr>
              </a:solidFill>
              <a:latin typeface="Comic Sans MS" pitchFamily="66" charset="0"/>
            </a:endParaRPr>
          </a:p>
        </p:txBody>
      </p:sp>
      <p:sp>
        <p:nvSpPr>
          <p:cNvPr id="28" name="Hexagon 27"/>
          <p:cNvSpPr/>
          <p:nvPr/>
        </p:nvSpPr>
        <p:spPr>
          <a:xfrm>
            <a:off x="348345" y="3867150"/>
            <a:ext cx="3799115" cy="935688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000000"/>
                </a:solidFill>
                <a:latin typeface="Comic Sans MS" panose="030F0702030302020204" pitchFamily="66" charset="0"/>
              </a:rPr>
              <a:t>A. Yes, it is.</a:t>
            </a:r>
          </a:p>
        </p:txBody>
      </p:sp>
      <p:sp>
        <p:nvSpPr>
          <p:cNvPr id="29" name="Hexagon 28"/>
          <p:cNvSpPr/>
          <p:nvPr/>
        </p:nvSpPr>
        <p:spPr>
          <a:xfrm>
            <a:off x="4648201" y="3867150"/>
            <a:ext cx="4394862" cy="935688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6858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000000"/>
                </a:solidFill>
                <a:latin typeface="Comic Sans MS" panose="030F0702030302020204" pitchFamily="66" charset="0"/>
              </a:rPr>
              <a:t>B. No, it isn't. </a:t>
            </a:r>
          </a:p>
        </p:txBody>
      </p:sp>
      <p:pic>
        <p:nvPicPr>
          <p:cNvPr id="10" name="Picture 438" descr="scottie_pippe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173" y="94554"/>
            <a:ext cx="1222890" cy="1583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Free March Calendar Cliparts, Download Free March Calendar Cliparts png  images, Free ClipArts on Clipart Library">
            <a:extLst>
              <a:ext uri="{FF2B5EF4-FFF2-40B4-BE49-F238E27FC236}">
                <a16:creationId xmlns:a16="http://schemas.microsoft.com/office/drawing/2014/main" id="{18EC9C7F-EC66-487E-A77E-0FEEB0A0F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431376"/>
            <a:ext cx="2191112" cy="228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17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AutoShape 4"/>
          <p:cNvSpPr>
            <a:spLocks noChangeArrowheads="1"/>
          </p:cNvSpPr>
          <p:nvPr/>
        </p:nvSpPr>
        <p:spPr bwMode="auto">
          <a:xfrm rot="210727">
            <a:off x="1257300" y="-857250"/>
            <a:ext cx="7886700" cy="5829300"/>
          </a:xfrm>
          <a:prstGeom prst="irregularSeal1">
            <a:avLst/>
          </a:prstGeom>
          <a:solidFill>
            <a:schemeClr val="accent2"/>
          </a:solidFill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Slam</a:t>
            </a:r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Dunk</a:t>
            </a:r>
          </a:p>
        </p:txBody>
      </p:sp>
      <p:pic>
        <p:nvPicPr>
          <p:cNvPr id="7171" name="Picture 6" descr="MMj01630240000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6445"/>
            <a:ext cx="22288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8"/>
          <p:cNvSpPr>
            <a:spLocks noGrp="1" noChangeArrowheads="1"/>
          </p:cNvSpPr>
          <p:nvPr>
            <p:ph type="title"/>
          </p:nvPr>
        </p:nvSpPr>
        <p:spPr>
          <a:xfrm>
            <a:off x="1543050" y="-1143000"/>
            <a:ext cx="6172200" cy="857250"/>
          </a:xfrm>
        </p:spPr>
        <p:txBody>
          <a:bodyPr/>
          <a:lstStyle/>
          <a:p>
            <a:pPr eaLnBrk="1" hangingPunct="1"/>
            <a:r>
              <a:rPr lang="en-US"/>
              <a:t>Slam Dunk</a:t>
            </a:r>
          </a:p>
        </p:txBody>
      </p:sp>
      <p:pic>
        <p:nvPicPr>
          <p:cNvPr id="7" name="Hom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1871" y="3951371"/>
            <a:ext cx="1072860" cy="107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7018" y="2562020"/>
            <a:ext cx="1924979" cy="69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08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jock jams.wav"/>
          </p:stSnd>
        </p:sndAc>
      </p:transition>
    </mc:Choice>
    <mc:Fallback xmlns="">
      <p:transition spd="med" advClick="0">
        <p:fade/>
        <p:sndAc>
          <p:stSnd>
            <p:snd r:embed="rId7" name="jock jam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00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4" presetClass="emph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6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325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325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325" fill="hold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4" presetClass="emph" presetSubtype="0" fill="hold" nodeType="withEffect">
                                  <p:stCondLst>
                                    <p:cond delay="3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4" presetClass="emph" presetSubtype="0" fill="hold" nodeType="withEffect">
                                  <p:stCondLst>
                                    <p:cond delay="4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4" presetClass="emph" presetSubtype="0" fill="hold" nodeType="withEffect">
                                  <p:stCondLst>
                                    <p:cond delay="6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4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4" presetClass="emph" presetSubtype="0" fill="hold" nodeType="withEffect">
                                  <p:stCondLst>
                                    <p:cond delay="7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3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75" fill="hold">
                                          <p:stCondLst>
                                            <p:cond delay="1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75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75" fill="hold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4" presetClass="emph" presetSubtype="0" fill="hold" nodeType="withEffect">
                                  <p:stCondLst>
                                    <p:cond delay="8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58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uild="allAtOnce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>
            <a:cxnSpLocks/>
          </p:cNvCxnSpPr>
          <p:nvPr/>
        </p:nvCxnSpPr>
        <p:spPr>
          <a:xfrm>
            <a:off x="0" y="2768960"/>
            <a:ext cx="9144000" cy="1672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exagon 21"/>
          <p:cNvSpPr/>
          <p:nvPr/>
        </p:nvSpPr>
        <p:spPr>
          <a:xfrm>
            <a:off x="4031338" y="1511602"/>
            <a:ext cx="962363" cy="719973"/>
          </a:xfrm>
          <a:prstGeom prst="hexagon">
            <a:avLst/>
          </a:prstGeom>
          <a:solidFill>
            <a:srgbClr val="33CC33"/>
          </a:solidFill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</a:t>
            </a:r>
            <a:endParaRPr lang="en-US" sz="4500" dirty="0">
              <a:solidFill>
                <a:srgbClr val="33339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1328061" y="88529"/>
            <a:ext cx="6368926" cy="1263522"/>
          </a:xfrm>
          <a:prstGeom prst="hexagon">
            <a:avLst/>
          </a:prstGeom>
          <a:solidFill>
            <a:schemeClr val="accent5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50">
                <a:solidFill>
                  <a:srgbClr val="000000"/>
                </a:solidFill>
                <a:latin typeface="Comic Sans MS" panose="030F0702030302020204" pitchFamily="66" charset="0"/>
              </a:rPr>
              <a:t>Is your sports day in July?</a:t>
            </a:r>
            <a:endParaRPr lang="en-US" sz="2400" dirty="0">
              <a:solidFill>
                <a:srgbClr val="333399">
                  <a:lumMod val="50000"/>
                </a:srgbClr>
              </a:solidFill>
              <a:latin typeface="Comic Sans MS" pitchFamily="66" charset="0"/>
            </a:endParaRPr>
          </a:p>
        </p:txBody>
      </p:sp>
      <p:cxnSp>
        <p:nvCxnSpPr>
          <p:cNvPr id="26" name="Straight Connector 25"/>
          <p:cNvCxnSpPr>
            <a:cxnSpLocks/>
          </p:cNvCxnSpPr>
          <p:nvPr/>
        </p:nvCxnSpPr>
        <p:spPr>
          <a:xfrm>
            <a:off x="0" y="4305615"/>
            <a:ext cx="9144000" cy="1672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Hexagon 27"/>
          <p:cNvSpPr/>
          <p:nvPr/>
        </p:nvSpPr>
        <p:spPr>
          <a:xfrm>
            <a:off x="348345" y="2521347"/>
            <a:ext cx="4299855" cy="984020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dirty="0">
                <a:solidFill>
                  <a:srgbClr val="000000"/>
                </a:solidFill>
                <a:latin typeface="Comic Sans MS" panose="030F0702030302020204" pitchFamily="66" charset="0"/>
              </a:rPr>
              <a:t>A. Yes, it isn't.</a:t>
            </a:r>
          </a:p>
        </p:txBody>
      </p:sp>
      <p:sp>
        <p:nvSpPr>
          <p:cNvPr id="29" name="Hexagon 28"/>
          <p:cNvSpPr/>
          <p:nvPr/>
        </p:nvSpPr>
        <p:spPr>
          <a:xfrm>
            <a:off x="4909462" y="2521347"/>
            <a:ext cx="4075868" cy="984020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6858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dirty="0">
                <a:solidFill>
                  <a:srgbClr val="000000"/>
                </a:solidFill>
                <a:latin typeface="Comic Sans MS" panose="030F0702030302020204" pitchFamily="66" charset="0"/>
              </a:rPr>
              <a:t>B. No, it isn't.</a:t>
            </a:r>
          </a:p>
        </p:txBody>
      </p:sp>
      <p:sp>
        <p:nvSpPr>
          <p:cNvPr id="30" name="Hexagon 29"/>
          <p:cNvSpPr/>
          <p:nvPr/>
        </p:nvSpPr>
        <p:spPr>
          <a:xfrm>
            <a:off x="387212" y="3906811"/>
            <a:ext cx="3799115" cy="984020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dirty="0">
                <a:solidFill>
                  <a:srgbClr val="000000"/>
                </a:solidFill>
                <a:latin typeface="Comic Sans MS" panose="030F0702030302020204" pitchFamily="66" charset="0"/>
              </a:rPr>
              <a:t>C. Yes, it is.</a:t>
            </a:r>
          </a:p>
        </p:txBody>
      </p:sp>
      <p:sp>
        <p:nvSpPr>
          <p:cNvPr id="31" name="Hexagon 30"/>
          <p:cNvSpPr/>
          <p:nvPr/>
        </p:nvSpPr>
        <p:spPr>
          <a:xfrm>
            <a:off x="4948325" y="3923531"/>
            <a:ext cx="4012340" cy="984020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dirty="0">
                <a:solidFill>
                  <a:srgbClr val="000000"/>
                </a:solidFill>
                <a:latin typeface="Comic Sans MS" panose="030F0702030302020204" pitchFamily="66" charset="0"/>
              </a:rPr>
              <a:t>D. No, it is.</a:t>
            </a:r>
          </a:p>
        </p:txBody>
      </p:sp>
      <p:pic>
        <p:nvPicPr>
          <p:cNvPr id="10" name="Picture 451" descr="act_allen_iverso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2" r="26295" b="56667"/>
          <a:stretch>
            <a:fillRect/>
          </a:stretch>
        </p:blipFill>
        <p:spPr bwMode="auto">
          <a:xfrm>
            <a:off x="7944596" y="221979"/>
            <a:ext cx="1165470" cy="137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July 15 Calendar Date Design Stock Illustration - Download Image Now - July,  Number 15, Calendar - iStock">
            <a:extLst>
              <a:ext uri="{FF2B5EF4-FFF2-40B4-BE49-F238E27FC236}">
                <a16:creationId xmlns:a16="http://schemas.microsoft.com/office/drawing/2014/main" id="{2A07450E-7939-482A-8B1F-111AF1507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1732" y1="41830" x2="58497" y2="67320"/>
                        <a14:foregroundMark x1="70098" y1="41993" x2="27124" y2="70752"/>
                        <a14:foregroundMark x1="27288" y1="68137" x2="30882" y2="74020"/>
                        <a14:foregroundMark x1="25327" y1="80556" x2="75327" y2="79085"/>
                        <a14:foregroundMark x1="75327" y1="79085" x2="68137" y2="44118"/>
                        <a14:foregroundMark x1="68954" y1="19771" x2="68954" y2="19771"/>
                        <a14:foregroundMark x1="67647" y1="13562" x2="67647" y2="13562"/>
                        <a14:foregroundMark x1="31699" y1="13889" x2="31699" y2="13889"/>
                        <a14:foregroundMark x1="30392" y1="21078" x2="30392" y2="21078"/>
                        <a14:foregroundMark x1="30392" y1="18137" x2="30392" y2="18137"/>
                        <a14:foregroundMark x1="56699" y1="58987" x2="56699" y2="58987"/>
                        <a14:foregroundMark x1="61111" y1="60131" x2="63562" y2="60131"/>
                        <a14:foregroundMark x1="63889" y1="62582" x2="63889" y2="62582"/>
                        <a14:foregroundMark x1="22549" y1="79248" x2="57353" y2="76797"/>
                        <a14:foregroundMark x1="79085" y1="78595" x2="79085" y2="78595"/>
                        <a14:foregroundMark x1="75327" y1="81209" x2="75327" y2="81209"/>
                        <a14:foregroundMark x1="78595" y1="79412" x2="78595" y2="79412"/>
                        <a14:foregroundMark x1="78595" y1="77614" x2="78595" y2="77614"/>
                        <a14:foregroundMark x1="78595" y1="76471" x2="78595" y2="76471"/>
                        <a14:foregroundMark x1="79085" y1="76471" x2="79085" y2="76471"/>
                        <a14:foregroundMark x1="20752" y1="77451" x2="67157" y2="80556"/>
                        <a14:foregroundMark x1="22222" y1="80229" x2="40359" y2="81046"/>
                        <a14:foregroundMark x1="40359" y1="81046" x2="76634" y2="80719"/>
                        <a14:foregroundMark x1="77778" y1="80719" x2="77778" y2="80719"/>
                        <a14:foregroundMark x1="72549" y1="82516" x2="72549" y2="82516"/>
                        <a14:foregroundMark x1="67157" y1="81536" x2="67157" y2="81536"/>
                        <a14:foregroundMark x1="58660" y1="83007" x2="58660" y2="83007"/>
                        <a14:foregroundMark x1="51797" y1="82190" x2="51797" y2="82190"/>
                        <a14:foregroundMark x1="48366" y1="81209" x2="48366" y2="81209"/>
                        <a14:foregroundMark x1="55882" y1="81046" x2="55882" y2="81046"/>
                        <a14:foregroundMark x1="61275" y1="81046" x2="61275" y2="81046"/>
                        <a14:foregroundMark x1="64869" y1="81046" x2="64869" y2="81046"/>
                        <a14:foregroundMark x1="64052" y1="81699" x2="64052" y2="81699"/>
                        <a14:foregroundMark x1="57516" y1="81699" x2="57516" y2="81699"/>
                        <a14:foregroundMark x1="51144" y1="81699" x2="51144" y2="81699"/>
                        <a14:foregroundMark x1="46078" y1="82516" x2="46078" y2="82516"/>
                        <a14:foregroundMark x1="39542" y1="82026" x2="39542" y2="82026"/>
                        <a14:foregroundMark x1="34967" y1="81699" x2="34967" y2="81699"/>
                        <a14:foregroundMark x1="27614" y1="83007" x2="27614" y2="83007"/>
                        <a14:foregroundMark x1="25490" y1="82353" x2="25490" y2="82353"/>
                        <a14:foregroundMark x1="25490" y1="81699" x2="25490" y2="81699"/>
                        <a14:foregroundMark x1="27451" y1="81373" x2="27451" y2="81373"/>
                        <a14:foregroundMark x1="26471" y1="80392" x2="26471" y2="80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657" y="512486"/>
            <a:ext cx="2320830" cy="232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07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AutoShape 4"/>
          <p:cNvSpPr>
            <a:spLocks noChangeArrowheads="1"/>
          </p:cNvSpPr>
          <p:nvPr/>
        </p:nvSpPr>
        <p:spPr bwMode="auto">
          <a:xfrm rot="210727">
            <a:off x="1257300" y="-857250"/>
            <a:ext cx="7886700" cy="5829300"/>
          </a:xfrm>
          <a:prstGeom prst="irregularSeal1">
            <a:avLst/>
          </a:prstGeom>
          <a:solidFill>
            <a:schemeClr val="accent2"/>
          </a:solidFill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Slam</a:t>
            </a:r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Dunk</a:t>
            </a:r>
          </a:p>
        </p:txBody>
      </p:sp>
      <p:pic>
        <p:nvPicPr>
          <p:cNvPr id="7171" name="Picture 6" descr="MMj01630240000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6445"/>
            <a:ext cx="22288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8"/>
          <p:cNvSpPr>
            <a:spLocks noGrp="1" noChangeArrowheads="1"/>
          </p:cNvSpPr>
          <p:nvPr>
            <p:ph type="title"/>
          </p:nvPr>
        </p:nvSpPr>
        <p:spPr>
          <a:xfrm>
            <a:off x="1543050" y="-1143000"/>
            <a:ext cx="6172200" cy="857250"/>
          </a:xfrm>
        </p:spPr>
        <p:txBody>
          <a:bodyPr/>
          <a:lstStyle/>
          <a:p>
            <a:pPr eaLnBrk="1" hangingPunct="1"/>
            <a:r>
              <a:rPr lang="en-US"/>
              <a:t>Slam Dunk</a:t>
            </a:r>
          </a:p>
        </p:txBody>
      </p:sp>
      <p:pic>
        <p:nvPicPr>
          <p:cNvPr id="7" name="Hom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72357" y="3951371"/>
            <a:ext cx="1072860" cy="107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2407" y="2458058"/>
            <a:ext cx="1856393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97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jock jams.wav"/>
          </p:stSnd>
        </p:sndAc>
      </p:transition>
    </mc:Choice>
    <mc:Fallback xmlns="">
      <p:transition spd="med" advClick="0">
        <p:fade/>
        <p:sndAc>
          <p:stSnd>
            <p:snd r:embed="rId7" name="jock jam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00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4" presetClass="emph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6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325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325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325" fill="hold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4" presetClass="emph" presetSubtype="0" fill="hold" nodeType="withEffect">
                                  <p:stCondLst>
                                    <p:cond delay="3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4" presetClass="emph" presetSubtype="0" fill="hold" nodeType="withEffect">
                                  <p:stCondLst>
                                    <p:cond delay="4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4" presetClass="emph" presetSubtype="0" fill="hold" nodeType="withEffect">
                                  <p:stCondLst>
                                    <p:cond delay="6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4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4" presetClass="emph" presetSubtype="0" fill="hold" nodeType="withEffect">
                                  <p:stCondLst>
                                    <p:cond delay="7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3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75" fill="hold">
                                          <p:stCondLst>
                                            <p:cond delay="1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75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75" fill="hold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4" presetClass="emph" presetSubtype="0" fill="hold" nodeType="withEffect">
                                  <p:stCondLst>
                                    <p:cond delay="8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58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uild="allAtOnce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>
            <a:cxnSpLocks/>
          </p:cNvCxnSpPr>
          <p:nvPr/>
        </p:nvCxnSpPr>
        <p:spPr>
          <a:xfrm>
            <a:off x="0" y="4149894"/>
            <a:ext cx="9144000" cy="1672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exagon 21"/>
          <p:cNvSpPr/>
          <p:nvPr/>
        </p:nvSpPr>
        <p:spPr>
          <a:xfrm>
            <a:off x="4031338" y="3246424"/>
            <a:ext cx="962363" cy="719973"/>
          </a:xfrm>
          <a:prstGeom prst="hexagon">
            <a:avLst/>
          </a:prstGeom>
          <a:solidFill>
            <a:srgbClr val="33CC33"/>
          </a:solidFill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endParaRPr lang="en-US" sz="4500" dirty="0">
              <a:solidFill>
                <a:srgbClr val="33339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222203" y="88528"/>
            <a:ext cx="7321598" cy="2102221"/>
          </a:xfrm>
          <a:prstGeom prst="hexagon">
            <a:avLst/>
          </a:prstGeom>
          <a:solidFill>
            <a:schemeClr val="accent5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A: Is your sports day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in ___?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B: Yes, it is.</a:t>
            </a:r>
            <a:endParaRPr lang="en-US" sz="1800" dirty="0">
              <a:solidFill>
                <a:srgbClr val="333399">
                  <a:lumMod val="50000"/>
                </a:srgbClr>
              </a:solidFill>
              <a:latin typeface="Comic Sans MS" pitchFamily="66" charset="0"/>
            </a:endParaRPr>
          </a:p>
        </p:txBody>
      </p:sp>
      <p:sp>
        <p:nvSpPr>
          <p:cNvPr id="28" name="Hexagon 27"/>
          <p:cNvSpPr/>
          <p:nvPr/>
        </p:nvSpPr>
        <p:spPr>
          <a:xfrm>
            <a:off x="348345" y="3902280"/>
            <a:ext cx="3799115" cy="1079713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dirty="0">
                <a:solidFill>
                  <a:srgbClr val="000000"/>
                </a:solidFill>
                <a:latin typeface="Comic Sans MS" panose="030F0702030302020204" pitchFamily="66" charset="0"/>
              </a:rPr>
              <a:t>A. March </a:t>
            </a:r>
          </a:p>
        </p:txBody>
      </p:sp>
      <p:sp>
        <p:nvSpPr>
          <p:cNvPr id="29" name="Hexagon 28"/>
          <p:cNvSpPr/>
          <p:nvPr/>
        </p:nvSpPr>
        <p:spPr>
          <a:xfrm>
            <a:off x="4909462" y="3902280"/>
            <a:ext cx="4075868" cy="1079713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685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dirty="0">
                <a:solidFill>
                  <a:srgbClr val="000000"/>
                </a:solidFill>
                <a:latin typeface="Comic Sans MS" panose="030F0702030302020204" pitchFamily="66" charset="0"/>
              </a:rPr>
              <a:t>B. May</a:t>
            </a:r>
          </a:p>
        </p:txBody>
      </p:sp>
      <p:pic>
        <p:nvPicPr>
          <p:cNvPr id="10" name="Picture 453" descr="act_tracy_mcgrady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1" r="34814" b="56667"/>
          <a:stretch>
            <a:fillRect/>
          </a:stretch>
        </p:blipFill>
        <p:spPr bwMode="auto">
          <a:xfrm>
            <a:off x="7928609" y="120174"/>
            <a:ext cx="993189" cy="13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Free March Calendar Cliparts, Download Free March Calendar Cliparts png  images, Free ClipArts on Clipart Library">
            <a:extLst>
              <a:ext uri="{FF2B5EF4-FFF2-40B4-BE49-F238E27FC236}">
                <a16:creationId xmlns:a16="http://schemas.microsoft.com/office/drawing/2014/main" id="{604BD242-BD2A-4158-81FD-AF4AB0652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45" y="1180268"/>
            <a:ext cx="2601614" cy="270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フラットな国民体育の日のイラスト | 無料のベクター">
            <a:extLst>
              <a:ext uri="{FF2B5EF4-FFF2-40B4-BE49-F238E27FC236}">
                <a16:creationId xmlns:a16="http://schemas.microsoft.com/office/drawing/2014/main" id="{143F5D79-E2BD-411E-8E8A-9D9E20427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6326" y1="32588" x2="46326" y2="32588"/>
                        <a14:foregroundMark x1="38179" y1="21406" x2="38179" y2="21406"/>
                        <a14:foregroundMark x1="48882" y1="25879" x2="48882" y2="25879"/>
                        <a14:foregroundMark x1="57188" y1="26198" x2="57188" y2="26198"/>
                        <a14:foregroundMark x1="63099" y1="21725" x2="63099" y2="21725"/>
                        <a14:foregroundMark x1="64058" y1="27476" x2="64058" y2="27476"/>
                        <a14:foregroundMark x1="69489" y1="26518" x2="69489" y2="26518"/>
                        <a14:foregroundMark x1="71086" y1="26997" x2="71086" y2="26997"/>
                        <a14:foregroundMark x1="71406" y1="16773" x2="71406" y2="16773"/>
                        <a14:foregroundMark x1="23962" y1="28594" x2="23962" y2="28594"/>
                        <a14:foregroundMark x1="21565" y1="30671" x2="21565" y2="30671"/>
                        <a14:foregroundMark x1="22684" y1="24441" x2="22684" y2="24441"/>
                        <a14:foregroundMark x1="31789" y1="47764" x2="31789" y2="47764"/>
                        <a14:foregroundMark x1="33067" y1="46805" x2="33067" y2="46805"/>
                        <a14:foregroundMark x1="33866" y1="45048" x2="33866" y2="45048"/>
                        <a14:foregroundMark x1="74121" y1="39936" x2="74121" y2="39936"/>
                        <a14:foregroundMark x1="73323" y1="35942" x2="73323" y2="35942"/>
                        <a14:foregroundMark x1="60703" y1="68690" x2="60703" y2="68690"/>
                        <a14:foregroundMark x1="44089" y1="54153" x2="44089" y2="54153"/>
                        <a14:foregroundMark x1="45208" y1="54952" x2="45208" y2="54952"/>
                        <a14:foregroundMark x1="51597" y1="23962" x2="51597" y2="23962"/>
                        <a14:foregroundMark x1="53355" y1="24121" x2="53355" y2="24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00" y="1732495"/>
            <a:ext cx="1678509" cy="167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57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AutoShape 4"/>
          <p:cNvSpPr>
            <a:spLocks noChangeArrowheads="1"/>
          </p:cNvSpPr>
          <p:nvPr/>
        </p:nvSpPr>
        <p:spPr bwMode="auto">
          <a:xfrm rot="210727">
            <a:off x="1257300" y="-857250"/>
            <a:ext cx="7886700" cy="5829300"/>
          </a:xfrm>
          <a:prstGeom prst="irregularSeal1">
            <a:avLst/>
          </a:prstGeom>
          <a:solidFill>
            <a:schemeClr val="accent2"/>
          </a:solidFill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Slam</a:t>
            </a:r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Dunk</a:t>
            </a:r>
          </a:p>
        </p:txBody>
      </p:sp>
      <p:pic>
        <p:nvPicPr>
          <p:cNvPr id="7171" name="Picture 6" descr="MMj01630240000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6445"/>
            <a:ext cx="22288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8"/>
          <p:cNvSpPr>
            <a:spLocks noGrp="1" noChangeArrowheads="1"/>
          </p:cNvSpPr>
          <p:nvPr>
            <p:ph type="title"/>
          </p:nvPr>
        </p:nvSpPr>
        <p:spPr>
          <a:xfrm>
            <a:off x="1543050" y="-1143000"/>
            <a:ext cx="6172200" cy="857250"/>
          </a:xfrm>
        </p:spPr>
        <p:txBody>
          <a:bodyPr/>
          <a:lstStyle/>
          <a:p>
            <a:pPr eaLnBrk="1" hangingPunct="1"/>
            <a:r>
              <a:rPr lang="en-US"/>
              <a:t>Slam Dunk</a:t>
            </a:r>
          </a:p>
        </p:txBody>
      </p:sp>
      <p:pic>
        <p:nvPicPr>
          <p:cNvPr id="7" name="Hom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1871" y="3971249"/>
            <a:ext cx="1072860" cy="107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18377">
            <a:off x="4311453" y="2495586"/>
            <a:ext cx="1380864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jock jams.wav"/>
          </p:stSnd>
        </p:sndAc>
      </p:transition>
    </mc:Choice>
    <mc:Fallback xmlns="">
      <p:transition spd="med" advClick="0">
        <p:fade/>
        <p:sndAc>
          <p:stSnd>
            <p:snd r:embed="rId7" name="jock jam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00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4" presetClass="emph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6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325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325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325" fill="hold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4" presetClass="emph" presetSubtype="0" fill="hold" nodeType="withEffect">
                                  <p:stCondLst>
                                    <p:cond delay="3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4" presetClass="emph" presetSubtype="0" fill="hold" nodeType="withEffect">
                                  <p:stCondLst>
                                    <p:cond delay="4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4" presetClass="emph" presetSubtype="0" fill="hold" nodeType="withEffect">
                                  <p:stCondLst>
                                    <p:cond delay="6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4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4" presetClass="emph" presetSubtype="0" fill="hold" nodeType="withEffect">
                                  <p:stCondLst>
                                    <p:cond delay="7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3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75" fill="hold">
                                          <p:stCondLst>
                                            <p:cond delay="1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75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75" fill="hold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4" presetClass="emph" presetSubtype="0" fill="hold" nodeType="withEffect">
                                  <p:stCondLst>
                                    <p:cond delay="8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58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uild="allAtOnce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/>
        </p:nvCxnSpPr>
        <p:spPr>
          <a:xfrm>
            <a:off x="0" y="4039063"/>
            <a:ext cx="9144000" cy="1672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exagon 21"/>
          <p:cNvSpPr/>
          <p:nvPr/>
        </p:nvSpPr>
        <p:spPr>
          <a:xfrm>
            <a:off x="4031338" y="3195283"/>
            <a:ext cx="962363" cy="719973"/>
          </a:xfrm>
          <a:prstGeom prst="hexagon">
            <a:avLst/>
          </a:prstGeom>
          <a:solidFill>
            <a:srgbClr val="33CC33"/>
          </a:solidFill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</a:t>
            </a:r>
            <a:endParaRPr lang="en-US" sz="4500" dirty="0">
              <a:solidFill>
                <a:srgbClr val="33339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8" name="Hexagon 27"/>
          <p:cNvSpPr/>
          <p:nvPr/>
        </p:nvSpPr>
        <p:spPr>
          <a:xfrm>
            <a:off x="348345" y="3791450"/>
            <a:ext cx="3799115" cy="124220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000000"/>
                </a:solidFill>
                <a:latin typeface="Comic Sans MS" panose="030F0702030302020204" pitchFamily="66" charset="0"/>
              </a:rPr>
              <a:t>A. March</a:t>
            </a:r>
          </a:p>
        </p:txBody>
      </p:sp>
      <p:sp>
        <p:nvSpPr>
          <p:cNvPr id="29" name="Hexagon 28"/>
          <p:cNvSpPr/>
          <p:nvPr/>
        </p:nvSpPr>
        <p:spPr>
          <a:xfrm>
            <a:off x="4909462" y="3791450"/>
            <a:ext cx="4075868" cy="124220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685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000000"/>
                </a:solidFill>
                <a:latin typeface="Comic Sans MS" panose="030F0702030302020204" pitchFamily="66" charset="0"/>
              </a:rPr>
              <a:t>B. May</a:t>
            </a:r>
          </a:p>
        </p:txBody>
      </p:sp>
      <p:pic>
        <p:nvPicPr>
          <p:cNvPr id="10" name="Picture 457" descr="nick_van_exel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3" b="15384"/>
          <a:stretch>
            <a:fillRect/>
          </a:stretch>
        </p:blipFill>
        <p:spPr bwMode="auto">
          <a:xfrm>
            <a:off x="7910849" y="275998"/>
            <a:ext cx="1010949" cy="123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Hexagon 10">
            <a:extLst>
              <a:ext uri="{FF2B5EF4-FFF2-40B4-BE49-F238E27FC236}">
                <a16:creationId xmlns:a16="http://schemas.microsoft.com/office/drawing/2014/main" id="{C3BF8740-0EA8-4C87-BD3F-EDD3808FD4CA}"/>
              </a:ext>
            </a:extLst>
          </p:cNvPr>
          <p:cNvSpPr/>
          <p:nvPr/>
        </p:nvSpPr>
        <p:spPr>
          <a:xfrm>
            <a:off x="30480" y="99475"/>
            <a:ext cx="7688646" cy="2102221"/>
          </a:xfrm>
          <a:prstGeom prst="hexagon">
            <a:avLst/>
          </a:prstGeom>
          <a:solidFill>
            <a:schemeClr val="accent5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A: Is your sports day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 in ___?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B: No, it isn't. </a:t>
            </a:r>
          </a:p>
        </p:txBody>
      </p:sp>
      <p:pic>
        <p:nvPicPr>
          <p:cNvPr id="12" name="Picture 2" descr="Free March Calendar Cliparts, Download Free March Calendar Cliparts png  images, Free ClipArts on Clipart Library">
            <a:extLst>
              <a:ext uri="{FF2B5EF4-FFF2-40B4-BE49-F238E27FC236}">
                <a16:creationId xmlns:a16="http://schemas.microsoft.com/office/drawing/2014/main" id="{55C047A7-0393-4BC6-ADBD-382DE1275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45" y="1180268"/>
            <a:ext cx="2601614" cy="270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フラットな国民体育の日のイラスト | 無料のベクター">
            <a:extLst>
              <a:ext uri="{FF2B5EF4-FFF2-40B4-BE49-F238E27FC236}">
                <a16:creationId xmlns:a16="http://schemas.microsoft.com/office/drawing/2014/main" id="{C9AA9090-FDB4-4250-B287-23303BAD2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6326" y1="32588" x2="46326" y2="32588"/>
                        <a14:foregroundMark x1="38179" y1="21406" x2="38179" y2="21406"/>
                        <a14:foregroundMark x1="48882" y1="25879" x2="48882" y2="25879"/>
                        <a14:foregroundMark x1="57188" y1="26198" x2="57188" y2="26198"/>
                        <a14:foregroundMark x1="63099" y1="21725" x2="63099" y2="21725"/>
                        <a14:foregroundMark x1="64058" y1="27476" x2="64058" y2="27476"/>
                        <a14:foregroundMark x1="69489" y1="26518" x2="69489" y2="26518"/>
                        <a14:foregroundMark x1="71086" y1="26997" x2="71086" y2="26997"/>
                        <a14:foregroundMark x1="71406" y1="16773" x2="71406" y2="16773"/>
                        <a14:foregroundMark x1="23962" y1="28594" x2="23962" y2="28594"/>
                        <a14:foregroundMark x1="21565" y1="30671" x2="21565" y2="30671"/>
                        <a14:foregroundMark x1="22684" y1="24441" x2="22684" y2="24441"/>
                        <a14:foregroundMark x1="31789" y1="47764" x2="31789" y2="47764"/>
                        <a14:foregroundMark x1="33067" y1="46805" x2="33067" y2="46805"/>
                        <a14:foregroundMark x1="33866" y1="45048" x2="33866" y2="45048"/>
                        <a14:foregroundMark x1="74121" y1="39936" x2="74121" y2="39936"/>
                        <a14:foregroundMark x1="73323" y1="35942" x2="73323" y2="35942"/>
                        <a14:foregroundMark x1="60703" y1="68690" x2="60703" y2="68690"/>
                        <a14:foregroundMark x1="44089" y1="54153" x2="44089" y2="54153"/>
                        <a14:foregroundMark x1="45208" y1="54952" x2="45208" y2="54952"/>
                        <a14:foregroundMark x1="51597" y1="23962" x2="51597" y2="23962"/>
                        <a14:foregroundMark x1="53355" y1="24121" x2="53355" y2="24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00" y="1732495"/>
            <a:ext cx="1678509" cy="167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84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40"/>
          <p:cNvSpPr txBox="1">
            <a:spLocks noGrp="1"/>
          </p:cNvSpPr>
          <p:nvPr>
            <p:ph type="title"/>
          </p:nvPr>
        </p:nvSpPr>
        <p:spPr>
          <a:xfrm>
            <a:off x="5295348" y="2270432"/>
            <a:ext cx="3697470" cy="6183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Warm-up</a:t>
            </a:r>
            <a:endParaRPr sz="6000" dirty="0"/>
          </a:p>
        </p:txBody>
      </p:sp>
      <p:sp>
        <p:nvSpPr>
          <p:cNvPr id="738" name="Google Shape;738;p40"/>
          <p:cNvSpPr txBox="1">
            <a:spLocks noGrp="1"/>
          </p:cNvSpPr>
          <p:nvPr>
            <p:ph type="title" idx="2"/>
          </p:nvPr>
        </p:nvSpPr>
        <p:spPr>
          <a:xfrm>
            <a:off x="6553200" y="652095"/>
            <a:ext cx="2084400" cy="15039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/>
              <a:t/>
            </a:r>
            <a:br>
              <a:rPr lang="en" sz="7500" dirty="0"/>
            </a:br>
            <a:r>
              <a:rPr lang="en" sz="7500" dirty="0"/>
              <a:t>01</a:t>
            </a:r>
            <a:endParaRPr sz="7500" dirty="0"/>
          </a:p>
        </p:txBody>
      </p:sp>
      <p:sp>
        <p:nvSpPr>
          <p:cNvPr id="739" name="Google Shape;739;p40"/>
          <p:cNvSpPr/>
          <p:nvPr/>
        </p:nvSpPr>
        <p:spPr>
          <a:xfrm>
            <a:off x="1867950" y="4367275"/>
            <a:ext cx="1228200" cy="1971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0" name="Google Shape;740;p40"/>
          <p:cNvGrpSpPr/>
          <p:nvPr/>
        </p:nvGrpSpPr>
        <p:grpSpPr>
          <a:xfrm flipH="1">
            <a:off x="833681" y="736469"/>
            <a:ext cx="2490598" cy="3787477"/>
            <a:chOff x="1398548" y="4204380"/>
            <a:chExt cx="332519" cy="505671"/>
          </a:xfrm>
        </p:grpSpPr>
        <p:sp>
          <p:nvSpPr>
            <p:cNvPr id="741" name="Google Shape;741;p40"/>
            <p:cNvSpPr/>
            <p:nvPr/>
          </p:nvSpPr>
          <p:spPr>
            <a:xfrm>
              <a:off x="1398548" y="4403990"/>
              <a:ext cx="127197" cy="97350"/>
            </a:xfrm>
            <a:custGeom>
              <a:avLst/>
              <a:gdLst/>
              <a:ahLst/>
              <a:cxnLst/>
              <a:rect l="l" t="t" r="r" b="b"/>
              <a:pathLst>
                <a:path w="2851" h="2182" extrusionOk="0">
                  <a:moveTo>
                    <a:pt x="2420" y="1"/>
                  </a:moveTo>
                  <a:cubicBezTo>
                    <a:pt x="2221" y="67"/>
                    <a:pt x="1773" y="1292"/>
                    <a:pt x="1595" y="1292"/>
                  </a:cubicBezTo>
                  <a:cubicBezTo>
                    <a:pt x="1591" y="1292"/>
                    <a:pt x="1587" y="1291"/>
                    <a:pt x="1584" y="1290"/>
                  </a:cubicBezTo>
                  <a:cubicBezTo>
                    <a:pt x="1425" y="1245"/>
                    <a:pt x="950" y="928"/>
                    <a:pt x="950" y="928"/>
                  </a:cubicBezTo>
                  <a:cubicBezTo>
                    <a:pt x="950" y="928"/>
                    <a:pt x="1222" y="340"/>
                    <a:pt x="837" y="317"/>
                  </a:cubicBezTo>
                  <a:cubicBezTo>
                    <a:pt x="837" y="317"/>
                    <a:pt x="679" y="133"/>
                    <a:pt x="568" y="133"/>
                  </a:cubicBezTo>
                  <a:cubicBezTo>
                    <a:pt x="514" y="133"/>
                    <a:pt x="472" y="176"/>
                    <a:pt x="464" y="306"/>
                  </a:cubicBezTo>
                  <a:cubicBezTo>
                    <a:pt x="464" y="306"/>
                    <a:pt x="0" y="770"/>
                    <a:pt x="679" y="1019"/>
                  </a:cubicBezTo>
                  <a:cubicBezTo>
                    <a:pt x="679" y="1019"/>
                    <a:pt x="1154" y="2059"/>
                    <a:pt x="1618" y="2172"/>
                  </a:cubicBezTo>
                  <a:cubicBezTo>
                    <a:pt x="1644" y="2178"/>
                    <a:pt x="1671" y="2181"/>
                    <a:pt x="1698" y="2181"/>
                  </a:cubicBezTo>
                  <a:cubicBezTo>
                    <a:pt x="2145" y="2181"/>
                    <a:pt x="2658" y="1346"/>
                    <a:pt x="2658" y="1346"/>
                  </a:cubicBezTo>
                  <a:cubicBezTo>
                    <a:pt x="2658" y="1346"/>
                    <a:pt x="2850" y="12"/>
                    <a:pt x="2420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40"/>
            <p:cNvSpPr/>
            <p:nvPr/>
          </p:nvSpPr>
          <p:spPr>
            <a:xfrm>
              <a:off x="1481265" y="4403990"/>
              <a:ext cx="44481" cy="95922"/>
            </a:xfrm>
            <a:custGeom>
              <a:avLst/>
              <a:gdLst/>
              <a:ahLst/>
              <a:cxnLst/>
              <a:rect l="l" t="t" r="r" b="b"/>
              <a:pathLst>
                <a:path w="997" h="2150" extrusionOk="0">
                  <a:moveTo>
                    <a:pt x="566" y="1"/>
                  </a:moveTo>
                  <a:cubicBezTo>
                    <a:pt x="533" y="12"/>
                    <a:pt x="498" y="46"/>
                    <a:pt x="465" y="102"/>
                  </a:cubicBezTo>
                  <a:cubicBezTo>
                    <a:pt x="442" y="441"/>
                    <a:pt x="385" y="781"/>
                    <a:pt x="307" y="1109"/>
                  </a:cubicBezTo>
                  <a:cubicBezTo>
                    <a:pt x="216" y="1471"/>
                    <a:pt x="137" y="1821"/>
                    <a:pt x="1" y="2149"/>
                  </a:cubicBezTo>
                  <a:cubicBezTo>
                    <a:pt x="397" y="2002"/>
                    <a:pt x="804" y="1346"/>
                    <a:pt x="804" y="1346"/>
                  </a:cubicBezTo>
                  <a:cubicBezTo>
                    <a:pt x="804" y="1346"/>
                    <a:pt x="996" y="12"/>
                    <a:pt x="566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40"/>
            <p:cNvSpPr/>
            <p:nvPr/>
          </p:nvSpPr>
          <p:spPr>
            <a:xfrm>
              <a:off x="1413673" y="4417062"/>
              <a:ext cx="24806" cy="22798"/>
            </a:xfrm>
            <a:custGeom>
              <a:avLst/>
              <a:gdLst/>
              <a:ahLst/>
              <a:cxnLst/>
              <a:rect l="l" t="t" r="r" b="b"/>
              <a:pathLst>
                <a:path w="556" h="511" extrusionOk="0">
                  <a:moveTo>
                    <a:pt x="442" y="261"/>
                  </a:moveTo>
                  <a:cubicBezTo>
                    <a:pt x="453" y="284"/>
                    <a:pt x="453" y="318"/>
                    <a:pt x="442" y="341"/>
                  </a:cubicBezTo>
                  <a:cubicBezTo>
                    <a:pt x="430" y="364"/>
                    <a:pt x="397" y="386"/>
                    <a:pt x="385" y="386"/>
                  </a:cubicBezTo>
                  <a:cubicBezTo>
                    <a:pt x="385" y="374"/>
                    <a:pt x="374" y="374"/>
                    <a:pt x="374" y="364"/>
                  </a:cubicBezTo>
                  <a:cubicBezTo>
                    <a:pt x="362" y="329"/>
                    <a:pt x="329" y="296"/>
                    <a:pt x="295" y="261"/>
                  </a:cubicBezTo>
                  <a:lnTo>
                    <a:pt x="295" y="261"/>
                  </a:lnTo>
                  <a:cubicBezTo>
                    <a:pt x="306" y="273"/>
                    <a:pt x="317" y="273"/>
                    <a:pt x="340" y="273"/>
                  </a:cubicBezTo>
                  <a:cubicBezTo>
                    <a:pt x="362" y="273"/>
                    <a:pt x="408" y="261"/>
                    <a:pt x="442" y="261"/>
                  </a:cubicBezTo>
                  <a:close/>
                  <a:moveTo>
                    <a:pt x="142" y="1"/>
                  </a:moveTo>
                  <a:cubicBezTo>
                    <a:pt x="131" y="1"/>
                    <a:pt x="125" y="2"/>
                    <a:pt x="125" y="2"/>
                  </a:cubicBezTo>
                  <a:cubicBezTo>
                    <a:pt x="125" y="2"/>
                    <a:pt x="114" y="2"/>
                    <a:pt x="114" y="13"/>
                  </a:cubicBezTo>
                  <a:lnTo>
                    <a:pt x="125" y="24"/>
                  </a:lnTo>
                  <a:cubicBezTo>
                    <a:pt x="125" y="24"/>
                    <a:pt x="135" y="23"/>
                    <a:pt x="150" y="23"/>
                  </a:cubicBezTo>
                  <a:cubicBezTo>
                    <a:pt x="178" y="23"/>
                    <a:pt x="227" y="28"/>
                    <a:pt x="272" y="58"/>
                  </a:cubicBezTo>
                  <a:cubicBezTo>
                    <a:pt x="239" y="80"/>
                    <a:pt x="204" y="103"/>
                    <a:pt x="193" y="126"/>
                  </a:cubicBezTo>
                  <a:cubicBezTo>
                    <a:pt x="182" y="148"/>
                    <a:pt x="171" y="160"/>
                    <a:pt x="182" y="183"/>
                  </a:cubicBezTo>
                  <a:cubicBezTo>
                    <a:pt x="182" y="194"/>
                    <a:pt x="193" y="205"/>
                    <a:pt x="193" y="216"/>
                  </a:cubicBezTo>
                  <a:cubicBezTo>
                    <a:pt x="125" y="183"/>
                    <a:pt x="46" y="171"/>
                    <a:pt x="12" y="171"/>
                  </a:cubicBezTo>
                  <a:cubicBezTo>
                    <a:pt x="1" y="171"/>
                    <a:pt x="1" y="183"/>
                    <a:pt x="1" y="183"/>
                  </a:cubicBezTo>
                  <a:cubicBezTo>
                    <a:pt x="1" y="194"/>
                    <a:pt x="1" y="194"/>
                    <a:pt x="12" y="194"/>
                  </a:cubicBezTo>
                  <a:cubicBezTo>
                    <a:pt x="17" y="193"/>
                    <a:pt x="23" y="192"/>
                    <a:pt x="29" y="192"/>
                  </a:cubicBezTo>
                  <a:cubicBezTo>
                    <a:pt x="109" y="192"/>
                    <a:pt x="299" y="259"/>
                    <a:pt x="352" y="374"/>
                  </a:cubicBezTo>
                  <a:cubicBezTo>
                    <a:pt x="362" y="397"/>
                    <a:pt x="374" y="431"/>
                    <a:pt x="352" y="465"/>
                  </a:cubicBezTo>
                  <a:cubicBezTo>
                    <a:pt x="333" y="477"/>
                    <a:pt x="304" y="487"/>
                    <a:pt x="268" y="487"/>
                  </a:cubicBezTo>
                  <a:cubicBezTo>
                    <a:pt x="239" y="487"/>
                    <a:pt x="206" y="480"/>
                    <a:pt x="171" y="465"/>
                  </a:cubicBezTo>
                  <a:cubicBezTo>
                    <a:pt x="159" y="465"/>
                    <a:pt x="159" y="465"/>
                    <a:pt x="159" y="477"/>
                  </a:cubicBezTo>
                  <a:cubicBezTo>
                    <a:pt x="148" y="477"/>
                    <a:pt x="159" y="488"/>
                    <a:pt x="159" y="488"/>
                  </a:cubicBezTo>
                  <a:cubicBezTo>
                    <a:pt x="204" y="499"/>
                    <a:pt x="239" y="510"/>
                    <a:pt x="272" y="510"/>
                  </a:cubicBezTo>
                  <a:cubicBezTo>
                    <a:pt x="317" y="510"/>
                    <a:pt x="352" y="499"/>
                    <a:pt x="374" y="477"/>
                  </a:cubicBezTo>
                  <a:cubicBezTo>
                    <a:pt x="385" y="465"/>
                    <a:pt x="397" y="442"/>
                    <a:pt x="385" y="409"/>
                  </a:cubicBezTo>
                  <a:cubicBezTo>
                    <a:pt x="408" y="397"/>
                    <a:pt x="442" y="386"/>
                    <a:pt x="465" y="352"/>
                  </a:cubicBezTo>
                  <a:cubicBezTo>
                    <a:pt x="476" y="318"/>
                    <a:pt x="476" y="284"/>
                    <a:pt x="465" y="251"/>
                  </a:cubicBezTo>
                  <a:cubicBezTo>
                    <a:pt x="487" y="251"/>
                    <a:pt x="521" y="239"/>
                    <a:pt x="543" y="228"/>
                  </a:cubicBezTo>
                  <a:cubicBezTo>
                    <a:pt x="555" y="228"/>
                    <a:pt x="555" y="216"/>
                    <a:pt x="555" y="216"/>
                  </a:cubicBezTo>
                  <a:cubicBezTo>
                    <a:pt x="555" y="205"/>
                    <a:pt x="543" y="205"/>
                    <a:pt x="533" y="205"/>
                  </a:cubicBezTo>
                  <a:cubicBezTo>
                    <a:pt x="457" y="233"/>
                    <a:pt x="390" y="247"/>
                    <a:pt x="336" y="247"/>
                  </a:cubicBezTo>
                  <a:cubicBezTo>
                    <a:pt x="301" y="247"/>
                    <a:pt x="272" y="241"/>
                    <a:pt x="249" y="228"/>
                  </a:cubicBezTo>
                  <a:cubicBezTo>
                    <a:pt x="227" y="216"/>
                    <a:pt x="204" y="205"/>
                    <a:pt x="204" y="171"/>
                  </a:cubicBezTo>
                  <a:cubicBezTo>
                    <a:pt x="193" y="160"/>
                    <a:pt x="204" y="148"/>
                    <a:pt x="204" y="137"/>
                  </a:cubicBezTo>
                  <a:cubicBezTo>
                    <a:pt x="249" y="80"/>
                    <a:pt x="408" y="35"/>
                    <a:pt x="498" y="35"/>
                  </a:cubicBezTo>
                  <a:lnTo>
                    <a:pt x="510" y="24"/>
                  </a:lnTo>
                  <a:cubicBezTo>
                    <a:pt x="510" y="13"/>
                    <a:pt x="510" y="13"/>
                    <a:pt x="498" y="13"/>
                  </a:cubicBezTo>
                  <a:cubicBezTo>
                    <a:pt x="442" y="13"/>
                    <a:pt x="362" y="24"/>
                    <a:pt x="306" y="58"/>
                  </a:cubicBezTo>
                  <a:cubicBezTo>
                    <a:pt x="239" y="7"/>
                    <a:pt x="172" y="1"/>
                    <a:pt x="142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40"/>
            <p:cNvSpPr/>
            <p:nvPr/>
          </p:nvSpPr>
          <p:spPr>
            <a:xfrm>
              <a:off x="1473234" y="4548767"/>
              <a:ext cx="72678" cy="156331"/>
            </a:xfrm>
            <a:custGeom>
              <a:avLst/>
              <a:gdLst/>
              <a:ahLst/>
              <a:cxnLst/>
              <a:rect l="l" t="t" r="r" b="b"/>
              <a:pathLst>
                <a:path w="1629" h="3504" extrusionOk="0">
                  <a:moveTo>
                    <a:pt x="859" y="1"/>
                  </a:moveTo>
                  <a:cubicBezTo>
                    <a:pt x="859" y="1"/>
                    <a:pt x="0" y="668"/>
                    <a:pt x="125" y="1392"/>
                  </a:cubicBezTo>
                  <a:cubicBezTo>
                    <a:pt x="249" y="2127"/>
                    <a:pt x="814" y="3167"/>
                    <a:pt x="814" y="3167"/>
                  </a:cubicBezTo>
                  <a:cubicBezTo>
                    <a:pt x="814" y="3167"/>
                    <a:pt x="498" y="3450"/>
                    <a:pt x="555" y="3495"/>
                  </a:cubicBezTo>
                  <a:cubicBezTo>
                    <a:pt x="562" y="3501"/>
                    <a:pt x="578" y="3504"/>
                    <a:pt x="601" y="3504"/>
                  </a:cubicBezTo>
                  <a:cubicBezTo>
                    <a:pt x="765" y="3504"/>
                    <a:pt x="1271" y="3372"/>
                    <a:pt x="1221" y="3224"/>
                  </a:cubicBezTo>
                  <a:cubicBezTo>
                    <a:pt x="1221" y="3224"/>
                    <a:pt x="1346" y="1991"/>
                    <a:pt x="1029" y="1392"/>
                  </a:cubicBezTo>
                  <a:lnTo>
                    <a:pt x="1628" y="827"/>
                  </a:lnTo>
                  <a:lnTo>
                    <a:pt x="859" y="1"/>
                  </a:ln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40"/>
            <p:cNvSpPr/>
            <p:nvPr/>
          </p:nvSpPr>
          <p:spPr>
            <a:xfrm>
              <a:off x="1482291" y="4679758"/>
              <a:ext cx="51040" cy="28687"/>
            </a:xfrm>
            <a:custGeom>
              <a:avLst/>
              <a:gdLst/>
              <a:ahLst/>
              <a:cxnLst/>
              <a:rect l="l" t="t" r="r" b="b"/>
              <a:pathLst>
                <a:path w="1144" h="643" extrusionOk="0">
                  <a:moveTo>
                    <a:pt x="559" y="0"/>
                  </a:moveTo>
                  <a:cubicBezTo>
                    <a:pt x="545" y="0"/>
                    <a:pt x="529" y="8"/>
                    <a:pt x="510" y="28"/>
                  </a:cubicBezTo>
                  <a:cubicBezTo>
                    <a:pt x="453" y="73"/>
                    <a:pt x="487" y="265"/>
                    <a:pt x="487" y="265"/>
                  </a:cubicBezTo>
                  <a:cubicBezTo>
                    <a:pt x="487" y="265"/>
                    <a:pt x="1" y="559"/>
                    <a:pt x="46" y="627"/>
                  </a:cubicBezTo>
                  <a:cubicBezTo>
                    <a:pt x="58" y="638"/>
                    <a:pt x="89" y="643"/>
                    <a:pt x="133" y="643"/>
                  </a:cubicBezTo>
                  <a:cubicBezTo>
                    <a:pt x="375" y="643"/>
                    <a:pt x="1013" y="497"/>
                    <a:pt x="1109" y="344"/>
                  </a:cubicBezTo>
                  <a:cubicBezTo>
                    <a:pt x="1143" y="299"/>
                    <a:pt x="1064" y="130"/>
                    <a:pt x="1064" y="130"/>
                  </a:cubicBezTo>
                  <a:cubicBezTo>
                    <a:pt x="1064" y="130"/>
                    <a:pt x="977" y="251"/>
                    <a:pt x="743" y="251"/>
                  </a:cubicBezTo>
                  <a:cubicBezTo>
                    <a:pt x="710" y="251"/>
                    <a:pt x="673" y="248"/>
                    <a:pt x="634" y="243"/>
                  </a:cubicBezTo>
                  <a:cubicBezTo>
                    <a:pt x="634" y="243"/>
                    <a:pt x="634" y="0"/>
                    <a:pt x="5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40"/>
            <p:cNvSpPr/>
            <p:nvPr/>
          </p:nvSpPr>
          <p:spPr>
            <a:xfrm>
              <a:off x="1482827" y="4693231"/>
              <a:ext cx="52646" cy="16820"/>
            </a:xfrm>
            <a:custGeom>
              <a:avLst/>
              <a:gdLst/>
              <a:ahLst/>
              <a:cxnLst/>
              <a:rect l="l" t="t" r="r" b="b"/>
              <a:pathLst>
                <a:path w="1180" h="377" extrusionOk="0">
                  <a:moveTo>
                    <a:pt x="1120" y="0"/>
                  </a:moveTo>
                  <a:cubicBezTo>
                    <a:pt x="1112" y="0"/>
                    <a:pt x="1105" y="3"/>
                    <a:pt x="1097" y="9"/>
                  </a:cubicBezTo>
                  <a:cubicBezTo>
                    <a:pt x="1018" y="65"/>
                    <a:pt x="938" y="110"/>
                    <a:pt x="848" y="144"/>
                  </a:cubicBezTo>
                  <a:cubicBezTo>
                    <a:pt x="803" y="110"/>
                    <a:pt x="758" y="65"/>
                    <a:pt x="712" y="20"/>
                  </a:cubicBezTo>
                  <a:cubicBezTo>
                    <a:pt x="708" y="18"/>
                    <a:pt x="704" y="17"/>
                    <a:pt x="700" y="17"/>
                  </a:cubicBezTo>
                  <a:cubicBezTo>
                    <a:pt x="680" y="17"/>
                    <a:pt x="660" y="35"/>
                    <a:pt x="679" y="54"/>
                  </a:cubicBezTo>
                  <a:cubicBezTo>
                    <a:pt x="724" y="87"/>
                    <a:pt x="758" y="133"/>
                    <a:pt x="803" y="167"/>
                  </a:cubicBezTo>
                  <a:cubicBezTo>
                    <a:pt x="792" y="178"/>
                    <a:pt x="769" y="178"/>
                    <a:pt x="758" y="190"/>
                  </a:cubicBezTo>
                  <a:cubicBezTo>
                    <a:pt x="701" y="144"/>
                    <a:pt x="656" y="99"/>
                    <a:pt x="611" y="54"/>
                  </a:cubicBezTo>
                  <a:cubicBezTo>
                    <a:pt x="605" y="48"/>
                    <a:pt x="600" y="46"/>
                    <a:pt x="595" y="46"/>
                  </a:cubicBezTo>
                  <a:cubicBezTo>
                    <a:pt x="579" y="46"/>
                    <a:pt x="568" y="68"/>
                    <a:pt x="577" y="77"/>
                  </a:cubicBezTo>
                  <a:lnTo>
                    <a:pt x="701" y="200"/>
                  </a:lnTo>
                  <a:cubicBezTo>
                    <a:pt x="540" y="254"/>
                    <a:pt x="357" y="287"/>
                    <a:pt x="187" y="287"/>
                  </a:cubicBezTo>
                  <a:cubicBezTo>
                    <a:pt x="142" y="287"/>
                    <a:pt x="99" y="285"/>
                    <a:pt x="56" y="280"/>
                  </a:cubicBezTo>
                  <a:cubicBezTo>
                    <a:pt x="0" y="280"/>
                    <a:pt x="0" y="359"/>
                    <a:pt x="56" y="371"/>
                  </a:cubicBezTo>
                  <a:cubicBezTo>
                    <a:pt x="102" y="375"/>
                    <a:pt x="148" y="377"/>
                    <a:pt x="195" y="377"/>
                  </a:cubicBezTo>
                  <a:cubicBezTo>
                    <a:pt x="524" y="377"/>
                    <a:pt x="885" y="276"/>
                    <a:pt x="1142" y="87"/>
                  </a:cubicBezTo>
                  <a:cubicBezTo>
                    <a:pt x="1179" y="60"/>
                    <a:pt x="1155" y="0"/>
                    <a:pt x="11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40"/>
            <p:cNvSpPr/>
            <p:nvPr/>
          </p:nvSpPr>
          <p:spPr>
            <a:xfrm>
              <a:off x="1494382" y="4684085"/>
              <a:ext cx="17757" cy="9994"/>
            </a:xfrm>
            <a:custGeom>
              <a:avLst/>
              <a:gdLst/>
              <a:ahLst/>
              <a:cxnLst/>
              <a:rect l="l" t="t" r="r" b="b"/>
              <a:pathLst>
                <a:path w="398" h="224" extrusionOk="0">
                  <a:moveTo>
                    <a:pt x="295" y="44"/>
                  </a:moveTo>
                  <a:cubicBezTo>
                    <a:pt x="307" y="44"/>
                    <a:pt x="284" y="66"/>
                    <a:pt x="284" y="66"/>
                  </a:cubicBezTo>
                  <a:cubicBezTo>
                    <a:pt x="273" y="78"/>
                    <a:pt x="262" y="88"/>
                    <a:pt x="250" y="89"/>
                  </a:cubicBezTo>
                  <a:lnTo>
                    <a:pt x="250" y="89"/>
                  </a:lnTo>
                  <a:lnTo>
                    <a:pt x="295" y="44"/>
                  </a:lnTo>
                  <a:close/>
                  <a:moveTo>
                    <a:pt x="250" y="90"/>
                  </a:moveTo>
                  <a:cubicBezTo>
                    <a:pt x="250" y="101"/>
                    <a:pt x="249" y="101"/>
                    <a:pt x="239" y="101"/>
                  </a:cubicBezTo>
                  <a:lnTo>
                    <a:pt x="250" y="90"/>
                  </a:lnTo>
                  <a:close/>
                  <a:moveTo>
                    <a:pt x="91" y="89"/>
                  </a:moveTo>
                  <a:cubicBezTo>
                    <a:pt x="114" y="101"/>
                    <a:pt x="137" y="111"/>
                    <a:pt x="159" y="134"/>
                  </a:cubicBezTo>
                  <a:lnTo>
                    <a:pt x="148" y="134"/>
                  </a:lnTo>
                  <a:cubicBezTo>
                    <a:pt x="137" y="134"/>
                    <a:pt x="126" y="123"/>
                    <a:pt x="103" y="111"/>
                  </a:cubicBezTo>
                  <a:cubicBezTo>
                    <a:pt x="103" y="111"/>
                    <a:pt x="69" y="89"/>
                    <a:pt x="91" y="89"/>
                  </a:cubicBezTo>
                  <a:close/>
                  <a:moveTo>
                    <a:pt x="298" y="1"/>
                  </a:moveTo>
                  <a:cubicBezTo>
                    <a:pt x="253" y="1"/>
                    <a:pt x="212" y="56"/>
                    <a:pt x="194" y="111"/>
                  </a:cubicBezTo>
                  <a:cubicBezTo>
                    <a:pt x="162" y="79"/>
                    <a:pt x="124" y="47"/>
                    <a:pt x="93" y="47"/>
                  </a:cubicBezTo>
                  <a:cubicBezTo>
                    <a:pt x="80" y="47"/>
                    <a:pt x="68" y="53"/>
                    <a:pt x="58" y="66"/>
                  </a:cubicBezTo>
                  <a:cubicBezTo>
                    <a:pt x="1" y="134"/>
                    <a:pt x="114" y="168"/>
                    <a:pt x="171" y="191"/>
                  </a:cubicBezTo>
                  <a:lnTo>
                    <a:pt x="182" y="191"/>
                  </a:lnTo>
                  <a:cubicBezTo>
                    <a:pt x="204" y="202"/>
                    <a:pt x="216" y="202"/>
                    <a:pt x="227" y="214"/>
                  </a:cubicBezTo>
                  <a:cubicBezTo>
                    <a:pt x="231" y="220"/>
                    <a:pt x="236" y="223"/>
                    <a:pt x="241" y="223"/>
                  </a:cubicBezTo>
                  <a:cubicBezTo>
                    <a:pt x="255" y="223"/>
                    <a:pt x="269" y="207"/>
                    <a:pt x="261" y="191"/>
                  </a:cubicBezTo>
                  <a:cubicBezTo>
                    <a:pt x="250" y="179"/>
                    <a:pt x="239" y="168"/>
                    <a:pt x="227" y="168"/>
                  </a:cubicBezTo>
                  <a:lnTo>
                    <a:pt x="227" y="157"/>
                  </a:lnTo>
                  <a:cubicBezTo>
                    <a:pt x="284" y="134"/>
                    <a:pt x="397" y="55"/>
                    <a:pt x="329" y="10"/>
                  </a:cubicBezTo>
                  <a:cubicBezTo>
                    <a:pt x="319" y="4"/>
                    <a:pt x="308" y="1"/>
                    <a:pt x="2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40"/>
            <p:cNvSpPr/>
            <p:nvPr/>
          </p:nvSpPr>
          <p:spPr>
            <a:xfrm>
              <a:off x="1494070" y="4695016"/>
              <a:ext cx="6425" cy="5086"/>
            </a:xfrm>
            <a:custGeom>
              <a:avLst/>
              <a:gdLst/>
              <a:ahLst/>
              <a:cxnLst/>
              <a:rect l="l" t="t" r="r" b="b"/>
              <a:pathLst>
                <a:path w="144" h="114" extrusionOk="0">
                  <a:moveTo>
                    <a:pt x="33" y="0"/>
                  </a:moveTo>
                  <a:cubicBezTo>
                    <a:pt x="14" y="0"/>
                    <a:pt x="0" y="26"/>
                    <a:pt x="20" y="37"/>
                  </a:cubicBezTo>
                  <a:cubicBezTo>
                    <a:pt x="53" y="47"/>
                    <a:pt x="98" y="59"/>
                    <a:pt x="98" y="93"/>
                  </a:cubicBezTo>
                  <a:cubicBezTo>
                    <a:pt x="103" y="107"/>
                    <a:pt x="112" y="113"/>
                    <a:pt x="121" y="113"/>
                  </a:cubicBezTo>
                  <a:cubicBezTo>
                    <a:pt x="132" y="113"/>
                    <a:pt x="144" y="101"/>
                    <a:pt x="144" y="82"/>
                  </a:cubicBezTo>
                  <a:cubicBezTo>
                    <a:pt x="133" y="37"/>
                    <a:pt x="88" y="14"/>
                    <a:pt x="42" y="2"/>
                  </a:cubicBezTo>
                  <a:cubicBezTo>
                    <a:pt x="39" y="1"/>
                    <a:pt x="36" y="0"/>
                    <a:pt x="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0"/>
            <p:cNvSpPr/>
            <p:nvPr/>
          </p:nvSpPr>
          <p:spPr>
            <a:xfrm>
              <a:off x="1497148" y="4692964"/>
              <a:ext cx="7183" cy="5131"/>
            </a:xfrm>
            <a:custGeom>
              <a:avLst/>
              <a:gdLst/>
              <a:ahLst/>
              <a:cxnLst/>
              <a:rect l="l" t="t" r="r" b="b"/>
              <a:pathLst>
                <a:path w="161" h="115" extrusionOk="0">
                  <a:moveTo>
                    <a:pt x="28" y="1"/>
                  </a:moveTo>
                  <a:cubicBezTo>
                    <a:pt x="5" y="1"/>
                    <a:pt x="0" y="27"/>
                    <a:pt x="29" y="37"/>
                  </a:cubicBezTo>
                  <a:cubicBezTo>
                    <a:pt x="52" y="48"/>
                    <a:pt x="97" y="60"/>
                    <a:pt x="109" y="93"/>
                  </a:cubicBezTo>
                  <a:cubicBezTo>
                    <a:pt x="114" y="108"/>
                    <a:pt x="124" y="114"/>
                    <a:pt x="134" y="114"/>
                  </a:cubicBezTo>
                  <a:cubicBezTo>
                    <a:pt x="148" y="114"/>
                    <a:pt x="161" y="102"/>
                    <a:pt x="154" y="83"/>
                  </a:cubicBezTo>
                  <a:cubicBezTo>
                    <a:pt x="132" y="37"/>
                    <a:pt x="86" y="15"/>
                    <a:pt x="41" y="3"/>
                  </a:cubicBezTo>
                  <a:cubicBezTo>
                    <a:pt x="36" y="1"/>
                    <a:pt x="32" y="1"/>
                    <a:pt x="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40"/>
            <p:cNvSpPr/>
            <p:nvPr/>
          </p:nvSpPr>
          <p:spPr>
            <a:xfrm>
              <a:off x="1490367" y="4548767"/>
              <a:ext cx="55546" cy="78255"/>
            </a:xfrm>
            <a:custGeom>
              <a:avLst/>
              <a:gdLst/>
              <a:ahLst/>
              <a:cxnLst/>
              <a:rect l="l" t="t" r="r" b="b"/>
              <a:pathLst>
                <a:path w="1245" h="1754" extrusionOk="0">
                  <a:moveTo>
                    <a:pt x="475" y="1"/>
                  </a:moveTo>
                  <a:cubicBezTo>
                    <a:pt x="475" y="1"/>
                    <a:pt x="216" y="204"/>
                    <a:pt x="0" y="498"/>
                  </a:cubicBezTo>
                  <a:cubicBezTo>
                    <a:pt x="159" y="691"/>
                    <a:pt x="294" y="895"/>
                    <a:pt x="408" y="1121"/>
                  </a:cubicBezTo>
                  <a:cubicBezTo>
                    <a:pt x="521" y="1335"/>
                    <a:pt x="645" y="1539"/>
                    <a:pt x="769" y="1754"/>
                  </a:cubicBezTo>
                  <a:cubicBezTo>
                    <a:pt x="736" y="1618"/>
                    <a:pt x="702" y="1493"/>
                    <a:pt x="645" y="1392"/>
                  </a:cubicBezTo>
                  <a:lnTo>
                    <a:pt x="1244" y="827"/>
                  </a:lnTo>
                  <a:lnTo>
                    <a:pt x="475" y="1"/>
                  </a:ln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0"/>
            <p:cNvSpPr/>
            <p:nvPr/>
          </p:nvSpPr>
          <p:spPr>
            <a:xfrm>
              <a:off x="1568578" y="4542253"/>
              <a:ext cx="157848" cy="68082"/>
            </a:xfrm>
            <a:custGeom>
              <a:avLst/>
              <a:gdLst/>
              <a:ahLst/>
              <a:cxnLst/>
              <a:rect l="l" t="t" r="r" b="b"/>
              <a:pathLst>
                <a:path w="3538" h="1526" extrusionOk="0">
                  <a:moveTo>
                    <a:pt x="848" y="0"/>
                  </a:moveTo>
                  <a:lnTo>
                    <a:pt x="1" y="769"/>
                  </a:lnTo>
                  <a:cubicBezTo>
                    <a:pt x="1" y="769"/>
                    <a:pt x="588" y="1526"/>
                    <a:pt x="1268" y="1526"/>
                  </a:cubicBezTo>
                  <a:cubicBezTo>
                    <a:pt x="1312" y="1526"/>
                    <a:pt x="1358" y="1522"/>
                    <a:pt x="1403" y="1516"/>
                  </a:cubicBezTo>
                  <a:cubicBezTo>
                    <a:pt x="2127" y="1391"/>
                    <a:pt x="3167" y="837"/>
                    <a:pt x="3167" y="837"/>
                  </a:cubicBezTo>
                  <a:cubicBezTo>
                    <a:pt x="3167" y="837"/>
                    <a:pt x="3405" y="1104"/>
                    <a:pt x="3479" y="1104"/>
                  </a:cubicBezTo>
                  <a:cubicBezTo>
                    <a:pt x="3485" y="1104"/>
                    <a:pt x="3491" y="1101"/>
                    <a:pt x="3494" y="1097"/>
                  </a:cubicBezTo>
                  <a:cubicBezTo>
                    <a:pt x="3538" y="1043"/>
                    <a:pt x="3415" y="426"/>
                    <a:pt x="3255" y="426"/>
                  </a:cubicBezTo>
                  <a:cubicBezTo>
                    <a:pt x="3249" y="426"/>
                    <a:pt x="3242" y="428"/>
                    <a:pt x="3235" y="430"/>
                  </a:cubicBezTo>
                  <a:cubicBezTo>
                    <a:pt x="3235" y="430"/>
                    <a:pt x="2972" y="401"/>
                    <a:pt x="2630" y="401"/>
                  </a:cubicBezTo>
                  <a:cubicBezTo>
                    <a:pt x="2232" y="401"/>
                    <a:pt x="1725" y="440"/>
                    <a:pt x="1403" y="611"/>
                  </a:cubicBezTo>
                  <a:lnTo>
                    <a:pt x="848" y="0"/>
                  </a:ln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0"/>
            <p:cNvSpPr/>
            <p:nvPr/>
          </p:nvSpPr>
          <p:spPr>
            <a:xfrm>
              <a:off x="1695196" y="4556664"/>
              <a:ext cx="35870" cy="48318"/>
            </a:xfrm>
            <a:custGeom>
              <a:avLst/>
              <a:gdLst/>
              <a:ahLst/>
              <a:cxnLst/>
              <a:rect l="l" t="t" r="r" b="b"/>
              <a:pathLst>
                <a:path w="804" h="1083" extrusionOk="0">
                  <a:moveTo>
                    <a:pt x="427" y="0"/>
                  </a:moveTo>
                  <a:cubicBezTo>
                    <a:pt x="363" y="0"/>
                    <a:pt x="239" y="50"/>
                    <a:pt x="239" y="50"/>
                  </a:cubicBezTo>
                  <a:cubicBezTo>
                    <a:pt x="239" y="50"/>
                    <a:pt x="397" y="175"/>
                    <a:pt x="340" y="480"/>
                  </a:cubicBezTo>
                  <a:cubicBezTo>
                    <a:pt x="340" y="480"/>
                    <a:pt x="1" y="480"/>
                    <a:pt x="136" y="615"/>
                  </a:cubicBezTo>
                  <a:cubicBezTo>
                    <a:pt x="155" y="634"/>
                    <a:pt x="197" y="639"/>
                    <a:pt x="241" y="639"/>
                  </a:cubicBezTo>
                  <a:cubicBezTo>
                    <a:pt x="306" y="639"/>
                    <a:pt x="374" y="627"/>
                    <a:pt x="374" y="627"/>
                  </a:cubicBezTo>
                  <a:cubicBezTo>
                    <a:pt x="374" y="627"/>
                    <a:pt x="632" y="1082"/>
                    <a:pt x="714" y="1082"/>
                  </a:cubicBezTo>
                  <a:cubicBezTo>
                    <a:pt x="718" y="1082"/>
                    <a:pt x="721" y="1081"/>
                    <a:pt x="724" y="1079"/>
                  </a:cubicBezTo>
                  <a:cubicBezTo>
                    <a:pt x="804" y="989"/>
                    <a:pt x="634" y="118"/>
                    <a:pt x="453" y="5"/>
                  </a:cubicBezTo>
                  <a:cubicBezTo>
                    <a:pt x="446" y="1"/>
                    <a:pt x="437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0"/>
            <p:cNvSpPr/>
            <p:nvPr/>
          </p:nvSpPr>
          <p:spPr>
            <a:xfrm>
              <a:off x="1712819" y="4554522"/>
              <a:ext cx="18248" cy="51173"/>
            </a:xfrm>
            <a:custGeom>
              <a:avLst/>
              <a:gdLst/>
              <a:ahLst/>
              <a:cxnLst/>
              <a:rect l="l" t="t" r="r" b="b"/>
              <a:pathLst>
                <a:path w="409" h="1147" extrusionOk="0">
                  <a:moveTo>
                    <a:pt x="66" y="0"/>
                  </a:moveTo>
                  <a:cubicBezTo>
                    <a:pt x="33" y="0"/>
                    <a:pt x="0" y="32"/>
                    <a:pt x="24" y="64"/>
                  </a:cubicBezTo>
                  <a:cubicBezTo>
                    <a:pt x="81" y="132"/>
                    <a:pt x="126" y="223"/>
                    <a:pt x="160" y="313"/>
                  </a:cubicBezTo>
                  <a:cubicBezTo>
                    <a:pt x="126" y="358"/>
                    <a:pt x="81" y="404"/>
                    <a:pt x="35" y="449"/>
                  </a:cubicBezTo>
                  <a:cubicBezTo>
                    <a:pt x="17" y="467"/>
                    <a:pt x="36" y="486"/>
                    <a:pt x="56" y="486"/>
                  </a:cubicBezTo>
                  <a:cubicBezTo>
                    <a:pt x="61" y="486"/>
                    <a:pt x="65" y="485"/>
                    <a:pt x="70" y="482"/>
                  </a:cubicBezTo>
                  <a:cubicBezTo>
                    <a:pt x="103" y="437"/>
                    <a:pt x="148" y="392"/>
                    <a:pt x="183" y="358"/>
                  </a:cubicBezTo>
                  <a:cubicBezTo>
                    <a:pt x="194" y="369"/>
                    <a:pt x="194" y="392"/>
                    <a:pt x="205" y="404"/>
                  </a:cubicBezTo>
                  <a:lnTo>
                    <a:pt x="58" y="550"/>
                  </a:lnTo>
                  <a:cubicBezTo>
                    <a:pt x="50" y="559"/>
                    <a:pt x="61" y="581"/>
                    <a:pt x="76" y="581"/>
                  </a:cubicBezTo>
                  <a:cubicBezTo>
                    <a:pt x="81" y="581"/>
                    <a:pt x="87" y="578"/>
                    <a:pt x="92" y="573"/>
                  </a:cubicBezTo>
                  <a:cubicBezTo>
                    <a:pt x="138" y="539"/>
                    <a:pt x="183" y="494"/>
                    <a:pt x="216" y="449"/>
                  </a:cubicBezTo>
                  <a:cubicBezTo>
                    <a:pt x="284" y="663"/>
                    <a:pt x="307" y="901"/>
                    <a:pt x="296" y="1105"/>
                  </a:cubicBezTo>
                  <a:cubicBezTo>
                    <a:pt x="290" y="1133"/>
                    <a:pt x="310" y="1147"/>
                    <a:pt x="331" y="1147"/>
                  </a:cubicBezTo>
                  <a:cubicBezTo>
                    <a:pt x="352" y="1147"/>
                    <a:pt x="375" y="1133"/>
                    <a:pt x="375" y="1105"/>
                  </a:cubicBezTo>
                  <a:cubicBezTo>
                    <a:pt x="409" y="743"/>
                    <a:pt x="318" y="313"/>
                    <a:pt x="103" y="19"/>
                  </a:cubicBezTo>
                  <a:cubicBezTo>
                    <a:pt x="93" y="6"/>
                    <a:pt x="80" y="0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0"/>
            <p:cNvSpPr/>
            <p:nvPr/>
          </p:nvSpPr>
          <p:spPr>
            <a:xfrm>
              <a:off x="1703272" y="4579061"/>
              <a:ext cx="11466" cy="13831"/>
            </a:xfrm>
            <a:custGeom>
              <a:avLst/>
              <a:gdLst/>
              <a:ahLst/>
              <a:cxnLst/>
              <a:rect l="l" t="t" r="r" b="b"/>
              <a:pathLst>
                <a:path w="257" h="310" extrusionOk="0">
                  <a:moveTo>
                    <a:pt x="70" y="43"/>
                  </a:moveTo>
                  <a:cubicBezTo>
                    <a:pt x="73" y="43"/>
                    <a:pt x="82" y="57"/>
                    <a:pt x="91" y="57"/>
                  </a:cubicBezTo>
                  <a:cubicBezTo>
                    <a:pt x="103" y="68"/>
                    <a:pt x="103" y="80"/>
                    <a:pt x="114" y="91"/>
                  </a:cubicBezTo>
                  <a:cubicBezTo>
                    <a:pt x="114" y="94"/>
                    <a:pt x="114" y="96"/>
                    <a:pt x="114" y="98"/>
                  </a:cubicBezTo>
                  <a:lnTo>
                    <a:pt x="114" y="98"/>
                  </a:lnTo>
                  <a:cubicBezTo>
                    <a:pt x="88" y="85"/>
                    <a:pt x="79" y="65"/>
                    <a:pt x="68" y="45"/>
                  </a:cubicBezTo>
                  <a:cubicBezTo>
                    <a:pt x="68" y="43"/>
                    <a:pt x="69" y="43"/>
                    <a:pt x="70" y="43"/>
                  </a:cubicBezTo>
                  <a:close/>
                  <a:moveTo>
                    <a:pt x="159" y="181"/>
                  </a:moveTo>
                  <a:lnTo>
                    <a:pt x="159" y="193"/>
                  </a:lnTo>
                  <a:cubicBezTo>
                    <a:pt x="148" y="216"/>
                    <a:pt x="148" y="226"/>
                    <a:pt x="136" y="238"/>
                  </a:cubicBezTo>
                  <a:cubicBezTo>
                    <a:pt x="136" y="246"/>
                    <a:pt x="125" y="259"/>
                    <a:pt x="119" y="259"/>
                  </a:cubicBezTo>
                  <a:cubicBezTo>
                    <a:pt x="116" y="259"/>
                    <a:pt x="114" y="256"/>
                    <a:pt x="114" y="249"/>
                  </a:cubicBezTo>
                  <a:cubicBezTo>
                    <a:pt x="125" y="226"/>
                    <a:pt x="136" y="204"/>
                    <a:pt x="159" y="181"/>
                  </a:cubicBezTo>
                  <a:close/>
                  <a:moveTo>
                    <a:pt x="70" y="0"/>
                  </a:moveTo>
                  <a:cubicBezTo>
                    <a:pt x="57" y="0"/>
                    <a:pt x="46" y="7"/>
                    <a:pt x="35" y="23"/>
                  </a:cubicBezTo>
                  <a:cubicBezTo>
                    <a:pt x="1" y="68"/>
                    <a:pt x="68" y="125"/>
                    <a:pt x="125" y="159"/>
                  </a:cubicBezTo>
                  <a:cubicBezTo>
                    <a:pt x="91" y="193"/>
                    <a:pt x="46" y="261"/>
                    <a:pt x="80" y="294"/>
                  </a:cubicBezTo>
                  <a:cubicBezTo>
                    <a:pt x="95" y="305"/>
                    <a:pt x="109" y="310"/>
                    <a:pt x="120" y="310"/>
                  </a:cubicBezTo>
                  <a:cubicBezTo>
                    <a:pt x="171" y="310"/>
                    <a:pt x="195" y="225"/>
                    <a:pt x="204" y="170"/>
                  </a:cubicBezTo>
                  <a:cubicBezTo>
                    <a:pt x="216" y="170"/>
                    <a:pt x="216" y="170"/>
                    <a:pt x="216" y="159"/>
                  </a:cubicBezTo>
                  <a:cubicBezTo>
                    <a:pt x="216" y="148"/>
                    <a:pt x="227" y="136"/>
                    <a:pt x="238" y="125"/>
                  </a:cubicBezTo>
                  <a:cubicBezTo>
                    <a:pt x="257" y="116"/>
                    <a:pt x="246" y="84"/>
                    <a:pt x="229" y="84"/>
                  </a:cubicBezTo>
                  <a:cubicBezTo>
                    <a:pt x="225" y="84"/>
                    <a:pt x="220" y="86"/>
                    <a:pt x="216" y="91"/>
                  </a:cubicBezTo>
                  <a:cubicBezTo>
                    <a:pt x="204" y="91"/>
                    <a:pt x="193" y="102"/>
                    <a:pt x="181" y="113"/>
                  </a:cubicBezTo>
                  <a:cubicBezTo>
                    <a:pt x="156" y="70"/>
                    <a:pt x="110" y="0"/>
                    <a:pt x="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0"/>
            <p:cNvSpPr/>
            <p:nvPr/>
          </p:nvSpPr>
          <p:spPr>
            <a:xfrm>
              <a:off x="1714559" y="4588564"/>
              <a:ext cx="5800" cy="5934"/>
            </a:xfrm>
            <a:custGeom>
              <a:avLst/>
              <a:gdLst/>
              <a:ahLst/>
              <a:cxnLst/>
              <a:rect l="l" t="t" r="r" b="b"/>
              <a:pathLst>
                <a:path w="130" h="133" extrusionOk="0">
                  <a:moveTo>
                    <a:pt x="106" y="1"/>
                  </a:moveTo>
                  <a:cubicBezTo>
                    <a:pt x="104" y="1"/>
                    <a:pt x="101" y="1"/>
                    <a:pt x="99" y="3"/>
                  </a:cubicBezTo>
                  <a:cubicBezTo>
                    <a:pt x="53" y="13"/>
                    <a:pt x="31" y="59"/>
                    <a:pt x="8" y="93"/>
                  </a:cubicBezTo>
                  <a:cubicBezTo>
                    <a:pt x="0" y="115"/>
                    <a:pt x="17" y="132"/>
                    <a:pt x="33" y="132"/>
                  </a:cubicBezTo>
                  <a:cubicBezTo>
                    <a:pt x="41" y="132"/>
                    <a:pt x="49" y="127"/>
                    <a:pt x="53" y="116"/>
                  </a:cubicBezTo>
                  <a:cubicBezTo>
                    <a:pt x="64" y="93"/>
                    <a:pt x="76" y="48"/>
                    <a:pt x="109" y="36"/>
                  </a:cubicBezTo>
                  <a:cubicBezTo>
                    <a:pt x="129" y="36"/>
                    <a:pt x="123" y="1"/>
                    <a:pt x="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0"/>
            <p:cNvSpPr/>
            <p:nvPr/>
          </p:nvSpPr>
          <p:spPr>
            <a:xfrm>
              <a:off x="1712552" y="4585039"/>
              <a:ext cx="5800" cy="6201"/>
            </a:xfrm>
            <a:custGeom>
              <a:avLst/>
              <a:gdLst/>
              <a:ahLst/>
              <a:cxnLst/>
              <a:rect l="l" t="t" r="r" b="b"/>
              <a:pathLst>
                <a:path w="130" h="139" extrusionOk="0">
                  <a:moveTo>
                    <a:pt x="105" y="0"/>
                  </a:moveTo>
                  <a:cubicBezTo>
                    <a:pt x="103" y="0"/>
                    <a:pt x="101" y="1"/>
                    <a:pt x="98" y="2"/>
                  </a:cubicBezTo>
                  <a:cubicBezTo>
                    <a:pt x="53" y="25"/>
                    <a:pt x="30" y="70"/>
                    <a:pt x="8" y="115"/>
                  </a:cubicBezTo>
                  <a:cubicBezTo>
                    <a:pt x="1" y="129"/>
                    <a:pt x="15" y="139"/>
                    <a:pt x="30" y="139"/>
                  </a:cubicBezTo>
                  <a:cubicBezTo>
                    <a:pt x="39" y="139"/>
                    <a:pt x="49" y="135"/>
                    <a:pt x="53" y="127"/>
                  </a:cubicBezTo>
                  <a:cubicBezTo>
                    <a:pt x="64" y="92"/>
                    <a:pt x="76" y="59"/>
                    <a:pt x="109" y="47"/>
                  </a:cubicBezTo>
                  <a:cubicBezTo>
                    <a:pt x="129" y="37"/>
                    <a:pt x="123" y="0"/>
                    <a:pt x="1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0"/>
            <p:cNvSpPr/>
            <p:nvPr/>
          </p:nvSpPr>
          <p:spPr>
            <a:xfrm>
              <a:off x="1568578" y="4542253"/>
              <a:ext cx="78745" cy="55546"/>
            </a:xfrm>
            <a:custGeom>
              <a:avLst/>
              <a:gdLst/>
              <a:ahLst/>
              <a:cxnLst/>
              <a:rect l="l" t="t" r="r" b="b"/>
              <a:pathLst>
                <a:path w="1765" h="1245" extrusionOk="0">
                  <a:moveTo>
                    <a:pt x="848" y="0"/>
                  </a:moveTo>
                  <a:lnTo>
                    <a:pt x="1" y="769"/>
                  </a:lnTo>
                  <a:cubicBezTo>
                    <a:pt x="1" y="769"/>
                    <a:pt x="204" y="1029"/>
                    <a:pt x="509" y="1244"/>
                  </a:cubicBezTo>
                  <a:cubicBezTo>
                    <a:pt x="702" y="1097"/>
                    <a:pt x="905" y="950"/>
                    <a:pt x="1120" y="837"/>
                  </a:cubicBezTo>
                  <a:cubicBezTo>
                    <a:pt x="1335" y="724"/>
                    <a:pt x="1549" y="599"/>
                    <a:pt x="1765" y="486"/>
                  </a:cubicBezTo>
                  <a:lnTo>
                    <a:pt x="1765" y="486"/>
                  </a:lnTo>
                  <a:cubicBezTo>
                    <a:pt x="1629" y="509"/>
                    <a:pt x="1504" y="554"/>
                    <a:pt x="1403" y="611"/>
                  </a:cubicBezTo>
                  <a:lnTo>
                    <a:pt x="848" y="0"/>
                  </a:ln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0"/>
            <p:cNvSpPr/>
            <p:nvPr/>
          </p:nvSpPr>
          <p:spPr>
            <a:xfrm>
              <a:off x="1481801" y="4495808"/>
              <a:ext cx="148880" cy="106005"/>
            </a:xfrm>
            <a:custGeom>
              <a:avLst/>
              <a:gdLst/>
              <a:ahLst/>
              <a:cxnLst/>
              <a:rect l="l" t="t" r="r" b="b"/>
              <a:pathLst>
                <a:path w="3337" h="2376" extrusionOk="0">
                  <a:moveTo>
                    <a:pt x="2273" y="1"/>
                  </a:moveTo>
                  <a:lnTo>
                    <a:pt x="543" y="566"/>
                  </a:lnTo>
                  <a:lnTo>
                    <a:pt x="634" y="871"/>
                  </a:lnTo>
                  <a:lnTo>
                    <a:pt x="1" y="1346"/>
                  </a:lnTo>
                  <a:cubicBezTo>
                    <a:pt x="1" y="1346"/>
                    <a:pt x="690" y="2082"/>
                    <a:pt x="1075" y="2376"/>
                  </a:cubicBezTo>
                  <a:lnTo>
                    <a:pt x="1776" y="1697"/>
                  </a:lnTo>
                  <a:lnTo>
                    <a:pt x="2228" y="2285"/>
                  </a:lnTo>
                  <a:lnTo>
                    <a:pt x="3336" y="1380"/>
                  </a:lnTo>
                  <a:cubicBezTo>
                    <a:pt x="3336" y="1380"/>
                    <a:pt x="3020" y="250"/>
                    <a:pt x="2273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0"/>
            <p:cNvSpPr/>
            <p:nvPr/>
          </p:nvSpPr>
          <p:spPr>
            <a:xfrm>
              <a:off x="1497951" y="4495808"/>
              <a:ext cx="91862" cy="47961"/>
            </a:xfrm>
            <a:custGeom>
              <a:avLst/>
              <a:gdLst/>
              <a:ahLst/>
              <a:cxnLst/>
              <a:rect l="l" t="t" r="r" b="b"/>
              <a:pathLst>
                <a:path w="2059" h="1075" extrusionOk="0">
                  <a:moveTo>
                    <a:pt x="1911" y="1"/>
                  </a:moveTo>
                  <a:lnTo>
                    <a:pt x="181" y="566"/>
                  </a:lnTo>
                  <a:lnTo>
                    <a:pt x="272" y="871"/>
                  </a:lnTo>
                  <a:lnTo>
                    <a:pt x="1" y="1075"/>
                  </a:lnTo>
                  <a:lnTo>
                    <a:pt x="351" y="916"/>
                  </a:lnTo>
                  <a:cubicBezTo>
                    <a:pt x="351" y="916"/>
                    <a:pt x="360" y="917"/>
                    <a:pt x="378" y="917"/>
                  </a:cubicBezTo>
                  <a:cubicBezTo>
                    <a:pt x="559" y="917"/>
                    <a:pt x="1575" y="879"/>
                    <a:pt x="2059" y="57"/>
                  </a:cubicBezTo>
                  <a:cubicBezTo>
                    <a:pt x="2013" y="34"/>
                    <a:pt x="1968" y="12"/>
                    <a:pt x="1911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0"/>
            <p:cNvSpPr/>
            <p:nvPr/>
          </p:nvSpPr>
          <p:spPr>
            <a:xfrm>
              <a:off x="1511559" y="4561884"/>
              <a:ext cx="49478" cy="39930"/>
            </a:xfrm>
            <a:custGeom>
              <a:avLst/>
              <a:gdLst/>
              <a:ahLst/>
              <a:cxnLst/>
              <a:rect l="l" t="t" r="r" b="b"/>
              <a:pathLst>
                <a:path w="1109" h="895" extrusionOk="0">
                  <a:moveTo>
                    <a:pt x="1041" y="1"/>
                  </a:moveTo>
                  <a:lnTo>
                    <a:pt x="0" y="533"/>
                  </a:lnTo>
                  <a:cubicBezTo>
                    <a:pt x="136" y="668"/>
                    <a:pt x="284" y="804"/>
                    <a:pt x="408" y="895"/>
                  </a:cubicBezTo>
                  <a:lnTo>
                    <a:pt x="1109" y="216"/>
                  </a:lnTo>
                  <a:lnTo>
                    <a:pt x="1041" y="1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0"/>
            <p:cNvSpPr/>
            <p:nvPr/>
          </p:nvSpPr>
          <p:spPr>
            <a:xfrm>
              <a:off x="1493936" y="4394397"/>
              <a:ext cx="96368" cy="132730"/>
            </a:xfrm>
            <a:custGeom>
              <a:avLst/>
              <a:gdLst/>
              <a:ahLst/>
              <a:cxnLst/>
              <a:rect l="l" t="t" r="r" b="b"/>
              <a:pathLst>
                <a:path w="2160" h="2975" extrusionOk="0">
                  <a:moveTo>
                    <a:pt x="1639" y="0"/>
                  </a:moveTo>
                  <a:cubicBezTo>
                    <a:pt x="1639" y="0"/>
                    <a:pt x="803" y="80"/>
                    <a:pt x="282" y="216"/>
                  </a:cubicBezTo>
                  <a:cubicBezTo>
                    <a:pt x="282" y="216"/>
                    <a:pt x="0" y="2081"/>
                    <a:pt x="113" y="2918"/>
                  </a:cubicBezTo>
                  <a:cubicBezTo>
                    <a:pt x="113" y="2918"/>
                    <a:pt x="292" y="2974"/>
                    <a:pt x="567" y="2974"/>
                  </a:cubicBezTo>
                  <a:cubicBezTo>
                    <a:pt x="978" y="2974"/>
                    <a:pt x="1603" y="2848"/>
                    <a:pt x="2159" y="2217"/>
                  </a:cubicBezTo>
                  <a:cubicBezTo>
                    <a:pt x="2159" y="2217"/>
                    <a:pt x="1685" y="837"/>
                    <a:pt x="1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0"/>
            <p:cNvSpPr/>
            <p:nvPr/>
          </p:nvSpPr>
          <p:spPr>
            <a:xfrm>
              <a:off x="1497951" y="4394397"/>
              <a:ext cx="92353" cy="132730"/>
            </a:xfrm>
            <a:custGeom>
              <a:avLst/>
              <a:gdLst/>
              <a:ahLst/>
              <a:cxnLst/>
              <a:rect l="l" t="t" r="r" b="b"/>
              <a:pathLst>
                <a:path w="2070" h="2975" extrusionOk="0">
                  <a:moveTo>
                    <a:pt x="1549" y="0"/>
                  </a:moveTo>
                  <a:cubicBezTo>
                    <a:pt x="1549" y="0"/>
                    <a:pt x="1493" y="0"/>
                    <a:pt x="1414" y="12"/>
                  </a:cubicBezTo>
                  <a:cubicBezTo>
                    <a:pt x="1403" y="148"/>
                    <a:pt x="1335" y="317"/>
                    <a:pt x="1312" y="419"/>
                  </a:cubicBezTo>
                  <a:cubicBezTo>
                    <a:pt x="1210" y="804"/>
                    <a:pt x="1086" y="1199"/>
                    <a:pt x="916" y="1561"/>
                  </a:cubicBezTo>
                  <a:cubicBezTo>
                    <a:pt x="690" y="2002"/>
                    <a:pt x="385" y="2375"/>
                    <a:pt x="1" y="2658"/>
                  </a:cubicBezTo>
                  <a:cubicBezTo>
                    <a:pt x="1" y="2749"/>
                    <a:pt x="11" y="2839"/>
                    <a:pt x="23" y="2918"/>
                  </a:cubicBezTo>
                  <a:cubicBezTo>
                    <a:pt x="23" y="2918"/>
                    <a:pt x="202" y="2974"/>
                    <a:pt x="477" y="2974"/>
                  </a:cubicBezTo>
                  <a:cubicBezTo>
                    <a:pt x="888" y="2974"/>
                    <a:pt x="1513" y="2848"/>
                    <a:pt x="2069" y="2217"/>
                  </a:cubicBezTo>
                  <a:cubicBezTo>
                    <a:pt x="2069" y="2217"/>
                    <a:pt x="1595" y="837"/>
                    <a:pt x="1549" y="0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0"/>
            <p:cNvSpPr/>
            <p:nvPr/>
          </p:nvSpPr>
          <p:spPr>
            <a:xfrm>
              <a:off x="1552918" y="4395423"/>
              <a:ext cx="19229" cy="116044"/>
            </a:xfrm>
            <a:custGeom>
              <a:avLst/>
              <a:gdLst/>
              <a:ahLst/>
              <a:cxnLst/>
              <a:rect l="l" t="t" r="r" b="b"/>
              <a:pathLst>
                <a:path w="431" h="2601" extrusionOk="0">
                  <a:moveTo>
                    <a:pt x="103" y="0"/>
                  </a:moveTo>
                  <a:cubicBezTo>
                    <a:pt x="1" y="464"/>
                    <a:pt x="35" y="939"/>
                    <a:pt x="91" y="1402"/>
                  </a:cubicBezTo>
                  <a:cubicBezTo>
                    <a:pt x="148" y="1821"/>
                    <a:pt x="239" y="2216"/>
                    <a:pt x="397" y="2601"/>
                  </a:cubicBezTo>
                  <a:lnTo>
                    <a:pt x="430" y="2567"/>
                  </a:lnTo>
                  <a:cubicBezTo>
                    <a:pt x="272" y="2194"/>
                    <a:pt x="193" y="1809"/>
                    <a:pt x="136" y="1402"/>
                  </a:cubicBezTo>
                  <a:cubicBezTo>
                    <a:pt x="80" y="939"/>
                    <a:pt x="46" y="452"/>
                    <a:pt x="148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0"/>
            <p:cNvSpPr/>
            <p:nvPr/>
          </p:nvSpPr>
          <p:spPr>
            <a:xfrm>
              <a:off x="1558985" y="4394933"/>
              <a:ext cx="20211" cy="111047"/>
            </a:xfrm>
            <a:custGeom>
              <a:avLst/>
              <a:gdLst/>
              <a:ahLst/>
              <a:cxnLst/>
              <a:rect l="l" t="t" r="r" b="b"/>
              <a:pathLst>
                <a:path w="453" h="2489" extrusionOk="0">
                  <a:moveTo>
                    <a:pt x="35" y="0"/>
                  </a:moveTo>
                  <a:cubicBezTo>
                    <a:pt x="0" y="204"/>
                    <a:pt x="12" y="396"/>
                    <a:pt x="12" y="599"/>
                  </a:cubicBezTo>
                  <a:cubicBezTo>
                    <a:pt x="12" y="870"/>
                    <a:pt x="46" y="1154"/>
                    <a:pt x="91" y="1436"/>
                  </a:cubicBezTo>
                  <a:cubicBezTo>
                    <a:pt x="148" y="1798"/>
                    <a:pt x="272" y="2149"/>
                    <a:pt x="419" y="2488"/>
                  </a:cubicBezTo>
                  <a:cubicBezTo>
                    <a:pt x="430" y="2476"/>
                    <a:pt x="442" y="2465"/>
                    <a:pt x="453" y="2465"/>
                  </a:cubicBezTo>
                  <a:cubicBezTo>
                    <a:pt x="317" y="2137"/>
                    <a:pt x="193" y="1810"/>
                    <a:pt x="136" y="1459"/>
                  </a:cubicBezTo>
                  <a:cubicBezTo>
                    <a:pt x="91" y="1187"/>
                    <a:pt x="68" y="916"/>
                    <a:pt x="57" y="633"/>
                  </a:cubicBezTo>
                  <a:cubicBezTo>
                    <a:pt x="57" y="430"/>
                    <a:pt x="46" y="204"/>
                    <a:pt x="80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0"/>
            <p:cNvSpPr/>
            <p:nvPr/>
          </p:nvSpPr>
          <p:spPr>
            <a:xfrm>
              <a:off x="1559521" y="4394397"/>
              <a:ext cx="25252" cy="106496"/>
            </a:xfrm>
            <a:custGeom>
              <a:avLst/>
              <a:gdLst/>
              <a:ahLst/>
              <a:cxnLst/>
              <a:rect l="l" t="t" r="r" b="b"/>
              <a:pathLst>
                <a:path w="566" h="2387" extrusionOk="0">
                  <a:moveTo>
                    <a:pt x="158" y="0"/>
                  </a:moveTo>
                  <a:cubicBezTo>
                    <a:pt x="147" y="0"/>
                    <a:pt x="136" y="0"/>
                    <a:pt x="113" y="12"/>
                  </a:cubicBezTo>
                  <a:cubicBezTo>
                    <a:pt x="0" y="826"/>
                    <a:pt x="169" y="1651"/>
                    <a:pt x="531" y="2387"/>
                  </a:cubicBezTo>
                  <a:cubicBezTo>
                    <a:pt x="543" y="2387"/>
                    <a:pt x="554" y="2375"/>
                    <a:pt x="566" y="2364"/>
                  </a:cubicBezTo>
                  <a:cubicBezTo>
                    <a:pt x="204" y="1629"/>
                    <a:pt x="45" y="815"/>
                    <a:pt x="158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0"/>
            <p:cNvSpPr/>
            <p:nvPr/>
          </p:nvSpPr>
          <p:spPr>
            <a:xfrm>
              <a:off x="1437899" y="4204380"/>
              <a:ext cx="225573" cy="168600"/>
            </a:xfrm>
            <a:custGeom>
              <a:avLst/>
              <a:gdLst/>
              <a:ahLst/>
              <a:cxnLst/>
              <a:rect l="l" t="t" r="r" b="b"/>
              <a:pathLst>
                <a:path w="5056" h="3779" extrusionOk="0">
                  <a:moveTo>
                    <a:pt x="1725" y="1"/>
                  </a:moveTo>
                  <a:cubicBezTo>
                    <a:pt x="1148" y="1"/>
                    <a:pt x="928" y="550"/>
                    <a:pt x="928" y="550"/>
                  </a:cubicBezTo>
                  <a:cubicBezTo>
                    <a:pt x="80" y="686"/>
                    <a:pt x="555" y="1523"/>
                    <a:pt x="555" y="1523"/>
                  </a:cubicBezTo>
                  <a:cubicBezTo>
                    <a:pt x="0" y="1761"/>
                    <a:pt x="759" y="2304"/>
                    <a:pt x="759" y="2304"/>
                  </a:cubicBezTo>
                  <a:lnTo>
                    <a:pt x="2669" y="3774"/>
                  </a:lnTo>
                  <a:cubicBezTo>
                    <a:pt x="2669" y="3774"/>
                    <a:pt x="3031" y="3778"/>
                    <a:pt x="3390" y="3778"/>
                  </a:cubicBezTo>
                  <a:cubicBezTo>
                    <a:pt x="3569" y="3778"/>
                    <a:pt x="3748" y="3777"/>
                    <a:pt x="3880" y="3774"/>
                  </a:cubicBezTo>
                  <a:cubicBezTo>
                    <a:pt x="4275" y="3774"/>
                    <a:pt x="3936" y="2779"/>
                    <a:pt x="3936" y="2779"/>
                  </a:cubicBezTo>
                  <a:cubicBezTo>
                    <a:pt x="3936" y="2779"/>
                    <a:pt x="4298" y="2779"/>
                    <a:pt x="4535" y="2654"/>
                  </a:cubicBezTo>
                  <a:cubicBezTo>
                    <a:pt x="4762" y="2530"/>
                    <a:pt x="4174" y="1817"/>
                    <a:pt x="4174" y="1817"/>
                  </a:cubicBezTo>
                  <a:lnTo>
                    <a:pt x="4174" y="1817"/>
                  </a:lnTo>
                  <a:cubicBezTo>
                    <a:pt x="4174" y="1817"/>
                    <a:pt x="4185" y="1817"/>
                    <a:pt x="4206" y="1817"/>
                  </a:cubicBezTo>
                  <a:cubicBezTo>
                    <a:pt x="4333" y="1817"/>
                    <a:pt x="4803" y="1801"/>
                    <a:pt x="4920" y="1557"/>
                  </a:cubicBezTo>
                  <a:cubicBezTo>
                    <a:pt x="5056" y="1274"/>
                    <a:pt x="4196" y="912"/>
                    <a:pt x="4196" y="912"/>
                  </a:cubicBezTo>
                  <a:cubicBezTo>
                    <a:pt x="4196" y="912"/>
                    <a:pt x="4513" y="460"/>
                    <a:pt x="3868" y="178"/>
                  </a:cubicBezTo>
                  <a:cubicBezTo>
                    <a:pt x="3585" y="53"/>
                    <a:pt x="3213" y="18"/>
                    <a:pt x="2884" y="18"/>
                  </a:cubicBezTo>
                  <a:cubicBezTo>
                    <a:pt x="2464" y="18"/>
                    <a:pt x="2116" y="75"/>
                    <a:pt x="2116" y="75"/>
                  </a:cubicBezTo>
                  <a:cubicBezTo>
                    <a:pt x="1970" y="23"/>
                    <a:pt x="1841" y="1"/>
                    <a:pt x="172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0"/>
            <p:cNvSpPr/>
            <p:nvPr/>
          </p:nvSpPr>
          <p:spPr>
            <a:xfrm>
              <a:off x="1520616" y="4216828"/>
              <a:ext cx="95788" cy="23824"/>
            </a:xfrm>
            <a:custGeom>
              <a:avLst/>
              <a:gdLst/>
              <a:ahLst/>
              <a:cxnLst/>
              <a:rect l="l" t="t" r="r" b="b"/>
              <a:pathLst>
                <a:path w="2147" h="534" extrusionOk="0">
                  <a:moveTo>
                    <a:pt x="860" y="0"/>
                  </a:moveTo>
                  <a:cubicBezTo>
                    <a:pt x="488" y="0"/>
                    <a:pt x="87" y="158"/>
                    <a:pt x="1" y="520"/>
                  </a:cubicBezTo>
                  <a:cubicBezTo>
                    <a:pt x="1" y="527"/>
                    <a:pt x="8" y="533"/>
                    <a:pt x="15" y="533"/>
                  </a:cubicBezTo>
                  <a:cubicBezTo>
                    <a:pt x="19" y="533"/>
                    <a:pt x="24" y="530"/>
                    <a:pt x="24" y="520"/>
                  </a:cubicBezTo>
                  <a:cubicBezTo>
                    <a:pt x="126" y="215"/>
                    <a:pt x="431" y="113"/>
                    <a:pt x="725" y="80"/>
                  </a:cubicBezTo>
                  <a:cubicBezTo>
                    <a:pt x="785" y="72"/>
                    <a:pt x="851" y="66"/>
                    <a:pt x="919" y="66"/>
                  </a:cubicBezTo>
                  <a:cubicBezTo>
                    <a:pt x="1147" y="66"/>
                    <a:pt x="1391" y="127"/>
                    <a:pt x="1460" y="362"/>
                  </a:cubicBezTo>
                  <a:cubicBezTo>
                    <a:pt x="1471" y="384"/>
                    <a:pt x="1483" y="384"/>
                    <a:pt x="1505" y="384"/>
                  </a:cubicBezTo>
                  <a:cubicBezTo>
                    <a:pt x="1615" y="320"/>
                    <a:pt x="1740" y="259"/>
                    <a:pt x="1859" y="259"/>
                  </a:cubicBezTo>
                  <a:cubicBezTo>
                    <a:pt x="1947" y="259"/>
                    <a:pt x="2032" y="293"/>
                    <a:pt x="2104" y="384"/>
                  </a:cubicBezTo>
                  <a:cubicBezTo>
                    <a:pt x="2107" y="390"/>
                    <a:pt x="2111" y="392"/>
                    <a:pt x="2115" y="392"/>
                  </a:cubicBezTo>
                  <a:cubicBezTo>
                    <a:pt x="2129" y="392"/>
                    <a:pt x="2147" y="368"/>
                    <a:pt x="2139" y="351"/>
                  </a:cubicBezTo>
                  <a:cubicBezTo>
                    <a:pt x="2068" y="242"/>
                    <a:pt x="1973" y="202"/>
                    <a:pt x="1868" y="202"/>
                  </a:cubicBezTo>
                  <a:cubicBezTo>
                    <a:pt x="1788" y="202"/>
                    <a:pt x="1702" y="226"/>
                    <a:pt x="1618" y="261"/>
                  </a:cubicBezTo>
                  <a:cubicBezTo>
                    <a:pt x="1561" y="282"/>
                    <a:pt x="1534" y="294"/>
                    <a:pt x="1518" y="294"/>
                  </a:cubicBezTo>
                  <a:cubicBezTo>
                    <a:pt x="1493" y="294"/>
                    <a:pt x="1493" y="266"/>
                    <a:pt x="1438" y="204"/>
                  </a:cubicBezTo>
                  <a:cubicBezTo>
                    <a:pt x="1370" y="125"/>
                    <a:pt x="1290" y="80"/>
                    <a:pt x="1189" y="45"/>
                  </a:cubicBezTo>
                  <a:cubicBezTo>
                    <a:pt x="1089" y="16"/>
                    <a:pt x="976" y="0"/>
                    <a:pt x="86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0"/>
            <p:cNvSpPr/>
            <p:nvPr/>
          </p:nvSpPr>
          <p:spPr>
            <a:xfrm>
              <a:off x="1529717" y="4243106"/>
              <a:ext cx="112564" cy="29446"/>
            </a:xfrm>
            <a:custGeom>
              <a:avLst/>
              <a:gdLst/>
              <a:ahLst/>
              <a:cxnLst/>
              <a:rect l="l" t="t" r="r" b="b"/>
              <a:pathLst>
                <a:path w="2523" h="660" extrusionOk="0">
                  <a:moveTo>
                    <a:pt x="941" y="0"/>
                  </a:moveTo>
                  <a:cubicBezTo>
                    <a:pt x="607" y="0"/>
                    <a:pt x="298" y="99"/>
                    <a:pt x="12" y="270"/>
                  </a:cubicBezTo>
                  <a:cubicBezTo>
                    <a:pt x="1" y="282"/>
                    <a:pt x="12" y="305"/>
                    <a:pt x="23" y="305"/>
                  </a:cubicBezTo>
                  <a:cubicBezTo>
                    <a:pt x="317" y="135"/>
                    <a:pt x="611" y="67"/>
                    <a:pt x="940" y="67"/>
                  </a:cubicBezTo>
                  <a:cubicBezTo>
                    <a:pt x="1041" y="67"/>
                    <a:pt x="1482" y="79"/>
                    <a:pt x="1425" y="260"/>
                  </a:cubicBezTo>
                  <a:cubicBezTo>
                    <a:pt x="1416" y="279"/>
                    <a:pt x="1432" y="307"/>
                    <a:pt x="1458" y="307"/>
                  </a:cubicBezTo>
                  <a:cubicBezTo>
                    <a:pt x="1462" y="307"/>
                    <a:pt x="1466" y="306"/>
                    <a:pt x="1471" y="305"/>
                  </a:cubicBezTo>
                  <a:cubicBezTo>
                    <a:pt x="1608" y="246"/>
                    <a:pt x="1746" y="212"/>
                    <a:pt x="1899" y="212"/>
                  </a:cubicBezTo>
                  <a:cubicBezTo>
                    <a:pt x="1922" y="212"/>
                    <a:pt x="1945" y="213"/>
                    <a:pt x="1968" y="214"/>
                  </a:cubicBezTo>
                  <a:cubicBezTo>
                    <a:pt x="2172" y="225"/>
                    <a:pt x="2523" y="383"/>
                    <a:pt x="2353" y="632"/>
                  </a:cubicBezTo>
                  <a:cubicBezTo>
                    <a:pt x="2345" y="649"/>
                    <a:pt x="2355" y="660"/>
                    <a:pt x="2365" y="660"/>
                  </a:cubicBezTo>
                  <a:cubicBezTo>
                    <a:pt x="2369" y="660"/>
                    <a:pt x="2372" y="658"/>
                    <a:pt x="2375" y="655"/>
                  </a:cubicBezTo>
                  <a:cubicBezTo>
                    <a:pt x="2523" y="531"/>
                    <a:pt x="2466" y="373"/>
                    <a:pt x="2319" y="282"/>
                  </a:cubicBezTo>
                  <a:cubicBezTo>
                    <a:pt x="2175" y="188"/>
                    <a:pt x="2023" y="149"/>
                    <a:pt x="1869" y="149"/>
                  </a:cubicBezTo>
                  <a:cubicBezTo>
                    <a:pt x="1745" y="149"/>
                    <a:pt x="1619" y="174"/>
                    <a:pt x="1493" y="214"/>
                  </a:cubicBezTo>
                  <a:cubicBezTo>
                    <a:pt x="1493" y="67"/>
                    <a:pt x="1256" y="33"/>
                    <a:pt x="1131" y="11"/>
                  </a:cubicBezTo>
                  <a:cubicBezTo>
                    <a:pt x="1067" y="4"/>
                    <a:pt x="1003" y="0"/>
                    <a:pt x="941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0"/>
            <p:cNvSpPr/>
            <p:nvPr/>
          </p:nvSpPr>
          <p:spPr>
            <a:xfrm>
              <a:off x="1556978" y="4265057"/>
              <a:ext cx="70581" cy="44749"/>
            </a:xfrm>
            <a:custGeom>
              <a:avLst/>
              <a:gdLst/>
              <a:ahLst/>
              <a:cxnLst/>
              <a:rect l="l" t="t" r="r" b="b"/>
              <a:pathLst>
                <a:path w="1582" h="1003" extrusionOk="0">
                  <a:moveTo>
                    <a:pt x="235" y="0"/>
                  </a:moveTo>
                  <a:cubicBezTo>
                    <a:pt x="159" y="0"/>
                    <a:pt x="86" y="6"/>
                    <a:pt x="23" y="16"/>
                  </a:cubicBezTo>
                  <a:cubicBezTo>
                    <a:pt x="0" y="16"/>
                    <a:pt x="12" y="39"/>
                    <a:pt x="23" y="39"/>
                  </a:cubicBezTo>
                  <a:cubicBezTo>
                    <a:pt x="60" y="36"/>
                    <a:pt x="98" y="35"/>
                    <a:pt x="136" y="35"/>
                  </a:cubicBezTo>
                  <a:cubicBezTo>
                    <a:pt x="256" y="35"/>
                    <a:pt x="377" y="50"/>
                    <a:pt x="498" y="84"/>
                  </a:cubicBezTo>
                  <a:cubicBezTo>
                    <a:pt x="713" y="140"/>
                    <a:pt x="803" y="288"/>
                    <a:pt x="882" y="479"/>
                  </a:cubicBezTo>
                  <a:cubicBezTo>
                    <a:pt x="886" y="488"/>
                    <a:pt x="893" y="491"/>
                    <a:pt x="901" y="491"/>
                  </a:cubicBezTo>
                  <a:cubicBezTo>
                    <a:pt x="914" y="491"/>
                    <a:pt x="927" y="479"/>
                    <a:pt x="927" y="457"/>
                  </a:cubicBezTo>
                  <a:cubicBezTo>
                    <a:pt x="927" y="423"/>
                    <a:pt x="927" y="378"/>
                    <a:pt x="917" y="344"/>
                  </a:cubicBezTo>
                  <a:lnTo>
                    <a:pt x="917" y="344"/>
                  </a:lnTo>
                  <a:cubicBezTo>
                    <a:pt x="1256" y="366"/>
                    <a:pt x="1414" y="660"/>
                    <a:pt x="1448" y="966"/>
                  </a:cubicBezTo>
                  <a:cubicBezTo>
                    <a:pt x="1455" y="986"/>
                    <a:pt x="1478" y="1002"/>
                    <a:pt x="1497" y="1002"/>
                  </a:cubicBezTo>
                  <a:cubicBezTo>
                    <a:pt x="1511" y="1002"/>
                    <a:pt x="1523" y="995"/>
                    <a:pt x="1527" y="977"/>
                  </a:cubicBezTo>
                  <a:cubicBezTo>
                    <a:pt x="1581" y="627"/>
                    <a:pt x="1278" y="320"/>
                    <a:pt x="940" y="320"/>
                  </a:cubicBezTo>
                  <a:cubicBezTo>
                    <a:pt x="929" y="320"/>
                    <a:pt x="917" y="320"/>
                    <a:pt x="905" y="321"/>
                  </a:cubicBezTo>
                  <a:cubicBezTo>
                    <a:pt x="808" y="75"/>
                    <a:pt x="500" y="0"/>
                    <a:pt x="235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0"/>
            <p:cNvSpPr/>
            <p:nvPr/>
          </p:nvSpPr>
          <p:spPr>
            <a:xfrm>
              <a:off x="1596819" y="4297046"/>
              <a:ext cx="18694" cy="25743"/>
            </a:xfrm>
            <a:custGeom>
              <a:avLst/>
              <a:gdLst/>
              <a:ahLst/>
              <a:cxnLst/>
              <a:rect l="l" t="t" r="r" b="b"/>
              <a:pathLst>
                <a:path w="419" h="577" extrusionOk="0">
                  <a:moveTo>
                    <a:pt x="12" y="0"/>
                  </a:moveTo>
                  <a:cubicBezTo>
                    <a:pt x="1" y="0"/>
                    <a:pt x="1" y="23"/>
                    <a:pt x="12" y="23"/>
                  </a:cubicBezTo>
                  <a:cubicBezTo>
                    <a:pt x="137" y="57"/>
                    <a:pt x="227" y="170"/>
                    <a:pt x="272" y="294"/>
                  </a:cubicBezTo>
                  <a:cubicBezTo>
                    <a:pt x="295" y="340"/>
                    <a:pt x="295" y="408"/>
                    <a:pt x="283" y="453"/>
                  </a:cubicBezTo>
                  <a:cubicBezTo>
                    <a:pt x="283" y="498"/>
                    <a:pt x="261" y="521"/>
                    <a:pt x="272" y="554"/>
                  </a:cubicBezTo>
                  <a:cubicBezTo>
                    <a:pt x="272" y="566"/>
                    <a:pt x="283" y="577"/>
                    <a:pt x="295" y="577"/>
                  </a:cubicBezTo>
                  <a:cubicBezTo>
                    <a:pt x="419" y="554"/>
                    <a:pt x="363" y="328"/>
                    <a:pt x="328" y="260"/>
                  </a:cubicBezTo>
                  <a:cubicBezTo>
                    <a:pt x="272" y="136"/>
                    <a:pt x="159" y="34"/>
                    <a:pt x="12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0"/>
            <p:cNvSpPr/>
            <p:nvPr/>
          </p:nvSpPr>
          <p:spPr>
            <a:xfrm>
              <a:off x="1475242" y="4217319"/>
              <a:ext cx="47470" cy="55367"/>
            </a:xfrm>
            <a:custGeom>
              <a:avLst/>
              <a:gdLst/>
              <a:ahLst/>
              <a:cxnLst/>
              <a:rect l="l" t="t" r="r" b="b"/>
              <a:pathLst>
                <a:path w="1064" h="1241" extrusionOk="0">
                  <a:moveTo>
                    <a:pt x="1052" y="1"/>
                  </a:moveTo>
                  <a:cubicBezTo>
                    <a:pt x="882" y="12"/>
                    <a:pt x="668" y="46"/>
                    <a:pt x="566" y="204"/>
                  </a:cubicBezTo>
                  <a:cubicBezTo>
                    <a:pt x="475" y="351"/>
                    <a:pt x="464" y="487"/>
                    <a:pt x="566" y="622"/>
                  </a:cubicBezTo>
                  <a:cubicBezTo>
                    <a:pt x="396" y="634"/>
                    <a:pt x="261" y="679"/>
                    <a:pt x="148" y="838"/>
                  </a:cubicBezTo>
                  <a:cubicBezTo>
                    <a:pt x="45" y="973"/>
                    <a:pt x="136" y="1142"/>
                    <a:pt x="249" y="1233"/>
                  </a:cubicBezTo>
                  <a:cubicBezTo>
                    <a:pt x="254" y="1238"/>
                    <a:pt x="260" y="1240"/>
                    <a:pt x="264" y="1240"/>
                  </a:cubicBezTo>
                  <a:cubicBezTo>
                    <a:pt x="280" y="1240"/>
                    <a:pt x="292" y="1217"/>
                    <a:pt x="283" y="1199"/>
                  </a:cubicBezTo>
                  <a:cubicBezTo>
                    <a:pt x="0" y="894"/>
                    <a:pt x="339" y="690"/>
                    <a:pt x="633" y="690"/>
                  </a:cubicBezTo>
                  <a:cubicBezTo>
                    <a:pt x="668" y="690"/>
                    <a:pt x="679" y="657"/>
                    <a:pt x="656" y="634"/>
                  </a:cubicBezTo>
                  <a:cubicBezTo>
                    <a:pt x="374" y="306"/>
                    <a:pt x="758" y="69"/>
                    <a:pt x="1052" y="34"/>
                  </a:cubicBezTo>
                  <a:cubicBezTo>
                    <a:pt x="1063" y="23"/>
                    <a:pt x="1063" y="1"/>
                    <a:pt x="105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0"/>
            <p:cNvSpPr/>
            <p:nvPr/>
          </p:nvSpPr>
          <p:spPr>
            <a:xfrm>
              <a:off x="1462125" y="4239359"/>
              <a:ext cx="31855" cy="40555"/>
            </a:xfrm>
            <a:custGeom>
              <a:avLst/>
              <a:gdLst/>
              <a:ahLst/>
              <a:cxnLst/>
              <a:rect l="l" t="t" r="r" b="b"/>
              <a:pathLst>
                <a:path w="714" h="909" extrusionOk="0">
                  <a:moveTo>
                    <a:pt x="341" y="1"/>
                  </a:moveTo>
                  <a:cubicBezTo>
                    <a:pt x="337" y="1"/>
                    <a:pt x="333" y="2"/>
                    <a:pt x="329" y="4"/>
                  </a:cubicBezTo>
                  <a:cubicBezTo>
                    <a:pt x="125" y="95"/>
                    <a:pt x="0" y="253"/>
                    <a:pt x="80" y="490"/>
                  </a:cubicBezTo>
                  <a:cubicBezTo>
                    <a:pt x="148" y="728"/>
                    <a:pt x="407" y="897"/>
                    <a:pt x="656" y="909"/>
                  </a:cubicBezTo>
                  <a:cubicBezTo>
                    <a:pt x="690" y="909"/>
                    <a:pt x="713" y="864"/>
                    <a:pt x="679" y="841"/>
                  </a:cubicBezTo>
                  <a:cubicBezTo>
                    <a:pt x="520" y="773"/>
                    <a:pt x="362" y="739"/>
                    <a:pt x="238" y="615"/>
                  </a:cubicBezTo>
                  <a:cubicBezTo>
                    <a:pt x="35" y="400"/>
                    <a:pt x="125" y="151"/>
                    <a:pt x="339" y="15"/>
                  </a:cubicBezTo>
                  <a:cubicBezTo>
                    <a:pt x="357" y="15"/>
                    <a:pt x="354" y="1"/>
                    <a:pt x="341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0"/>
            <p:cNvSpPr/>
            <p:nvPr/>
          </p:nvSpPr>
          <p:spPr>
            <a:xfrm>
              <a:off x="1463196" y="4283528"/>
              <a:ext cx="33283" cy="17801"/>
            </a:xfrm>
            <a:custGeom>
              <a:avLst/>
              <a:gdLst/>
              <a:ahLst/>
              <a:cxnLst/>
              <a:rect l="l" t="t" r="r" b="b"/>
              <a:pathLst>
                <a:path w="746" h="399" extrusionOk="0">
                  <a:moveTo>
                    <a:pt x="67" y="1"/>
                  </a:moveTo>
                  <a:cubicBezTo>
                    <a:pt x="61" y="1"/>
                    <a:pt x="56" y="4"/>
                    <a:pt x="56" y="9"/>
                  </a:cubicBezTo>
                  <a:cubicBezTo>
                    <a:pt x="1" y="293"/>
                    <a:pt x="301" y="399"/>
                    <a:pt x="550" y="399"/>
                  </a:cubicBezTo>
                  <a:cubicBezTo>
                    <a:pt x="609" y="399"/>
                    <a:pt x="664" y="393"/>
                    <a:pt x="712" y="382"/>
                  </a:cubicBezTo>
                  <a:cubicBezTo>
                    <a:pt x="745" y="382"/>
                    <a:pt x="734" y="314"/>
                    <a:pt x="700" y="314"/>
                  </a:cubicBezTo>
                  <a:cubicBezTo>
                    <a:pt x="486" y="314"/>
                    <a:pt x="67" y="314"/>
                    <a:pt x="78" y="9"/>
                  </a:cubicBezTo>
                  <a:cubicBezTo>
                    <a:pt x="78" y="4"/>
                    <a:pt x="73" y="1"/>
                    <a:pt x="6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0"/>
            <p:cNvSpPr/>
            <p:nvPr/>
          </p:nvSpPr>
          <p:spPr>
            <a:xfrm>
              <a:off x="1499959" y="4251092"/>
              <a:ext cx="20701" cy="26412"/>
            </a:xfrm>
            <a:custGeom>
              <a:avLst/>
              <a:gdLst/>
              <a:ahLst/>
              <a:cxnLst/>
              <a:rect l="l" t="t" r="r" b="b"/>
              <a:pathLst>
                <a:path w="464" h="592" extrusionOk="0">
                  <a:moveTo>
                    <a:pt x="453" y="1"/>
                  </a:moveTo>
                  <a:cubicBezTo>
                    <a:pt x="295" y="1"/>
                    <a:pt x="159" y="69"/>
                    <a:pt x="79" y="216"/>
                  </a:cubicBezTo>
                  <a:cubicBezTo>
                    <a:pt x="1" y="352"/>
                    <a:pt x="57" y="510"/>
                    <a:pt x="193" y="589"/>
                  </a:cubicBezTo>
                  <a:cubicBezTo>
                    <a:pt x="197" y="591"/>
                    <a:pt x="202" y="591"/>
                    <a:pt x="206" y="591"/>
                  </a:cubicBezTo>
                  <a:cubicBezTo>
                    <a:pt x="232" y="591"/>
                    <a:pt x="246" y="562"/>
                    <a:pt x="227" y="533"/>
                  </a:cubicBezTo>
                  <a:cubicBezTo>
                    <a:pt x="147" y="442"/>
                    <a:pt x="114" y="329"/>
                    <a:pt x="170" y="216"/>
                  </a:cubicBezTo>
                  <a:cubicBezTo>
                    <a:pt x="227" y="103"/>
                    <a:pt x="340" y="35"/>
                    <a:pt x="453" y="13"/>
                  </a:cubicBezTo>
                  <a:cubicBezTo>
                    <a:pt x="464" y="13"/>
                    <a:pt x="464" y="1"/>
                    <a:pt x="45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0"/>
            <p:cNvSpPr/>
            <p:nvPr/>
          </p:nvSpPr>
          <p:spPr>
            <a:xfrm>
              <a:off x="1521642" y="4382797"/>
              <a:ext cx="35380" cy="34621"/>
            </a:xfrm>
            <a:custGeom>
              <a:avLst/>
              <a:gdLst/>
              <a:ahLst/>
              <a:cxnLst/>
              <a:rect l="l" t="t" r="r" b="b"/>
              <a:pathLst>
                <a:path w="793" h="776" extrusionOk="0">
                  <a:moveTo>
                    <a:pt x="792" y="1"/>
                  </a:moveTo>
                  <a:lnTo>
                    <a:pt x="1" y="215"/>
                  </a:lnTo>
                  <a:cubicBezTo>
                    <a:pt x="1" y="215"/>
                    <a:pt x="68" y="725"/>
                    <a:pt x="193" y="770"/>
                  </a:cubicBezTo>
                  <a:cubicBezTo>
                    <a:pt x="204" y="774"/>
                    <a:pt x="216" y="776"/>
                    <a:pt x="230" y="776"/>
                  </a:cubicBezTo>
                  <a:cubicBezTo>
                    <a:pt x="381" y="776"/>
                    <a:pt x="709" y="549"/>
                    <a:pt x="792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0"/>
            <p:cNvSpPr/>
            <p:nvPr/>
          </p:nvSpPr>
          <p:spPr>
            <a:xfrm>
              <a:off x="1443476" y="4264254"/>
              <a:ext cx="145802" cy="130053"/>
            </a:xfrm>
            <a:custGeom>
              <a:avLst/>
              <a:gdLst/>
              <a:ahLst/>
              <a:cxnLst/>
              <a:rect l="l" t="t" r="r" b="b"/>
              <a:pathLst>
                <a:path w="3268" h="2915" extrusionOk="0">
                  <a:moveTo>
                    <a:pt x="1495" y="1"/>
                  </a:moveTo>
                  <a:cubicBezTo>
                    <a:pt x="1366" y="1"/>
                    <a:pt x="1237" y="11"/>
                    <a:pt x="1108" y="34"/>
                  </a:cubicBezTo>
                  <a:cubicBezTo>
                    <a:pt x="780" y="193"/>
                    <a:pt x="0" y="1900"/>
                    <a:pt x="928" y="2613"/>
                  </a:cubicBezTo>
                  <a:cubicBezTo>
                    <a:pt x="1205" y="2827"/>
                    <a:pt x="1503" y="2914"/>
                    <a:pt x="1792" y="2914"/>
                  </a:cubicBezTo>
                  <a:cubicBezTo>
                    <a:pt x="2478" y="2914"/>
                    <a:pt x="3109" y="2419"/>
                    <a:pt x="3268" y="1957"/>
                  </a:cubicBezTo>
                  <a:cubicBezTo>
                    <a:pt x="3268" y="1957"/>
                    <a:pt x="3053" y="1108"/>
                    <a:pt x="3167" y="464"/>
                  </a:cubicBezTo>
                  <a:cubicBezTo>
                    <a:pt x="3167" y="464"/>
                    <a:pt x="2360" y="1"/>
                    <a:pt x="1495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0"/>
            <p:cNvSpPr/>
            <p:nvPr/>
          </p:nvSpPr>
          <p:spPr>
            <a:xfrm>
              <a:off x="1488359" y="4264254"/>
              <a:ext cx="99447" cy="81735"/>
            </a:xfrm>
            <a:custGeom>
              <a:avLst/>
              <a:gdLst/>
              <a:ahLst/>
              <a:cxnLst/>
              <a:rect l="l" t="t" r="r" b="b"/>
              <a:pathLst>
                <a:path w="2229" h="1832" extrusionOk="0">
                  <a:moveTo>
                    <a:pt x="489" y="1"/>
                  </a:moveTo>
                  <a:cubicBezTo>
                    <a:pt x="360" y="1"/>
                    <a:pt x="231" y="11"/>
                    <a:pt x="102" y="34"/>
                  </a:cubicBezTo>
                  <a:cubicBezTo>
                    <a:pt x="68" y="57"/>
                    <a:pt x="35" y="80"/>
                    <a:pt x="0" y="125"/>
                  </a:cubicBezTo>
                  <a:cubicBezTo>
                    <a:pt x="62" y="119"/>
                    <a:pt x="123" y="116"/>
                    <a:pt x="185" y="116"/>
                  </a:cubicBezTo>
                  <a:cubicBezTo>
                    <a:pt x="488" y="116"/>
                    <a:pt x="793" y="185"/>
                    <a:pt x="1075" y="317"/>
                  </a:cubicBezTo>
                  <a:cubicBezTo>
                    <a:pt x="1346" y="441"/>
                    <a:pt x="1561" y="633"/>
                    <a:pt x="1686" y="905"/>
                  </a:cubicBezTo>
                  <a:cubicBezTo>
                    <a:pt x="1799" y="1131"/>
                    <a:pt x="1844" y="1391"/>
                    <a:pt x="1990" y="1595"/>
                  </a:cubicBezTo>
                  <a:cubicBezTo>
                    <a:pt x="2058" y="1685"/>
                    <a:pt x="2149" y="1764"/>
                    <a:pt x="2228" y="1832"/>
                  </a:cubicBezTo>
                  <a:cubicBezTo>
                    <a:pt x="2183" y="1572"/>
                    <a:pt x="2070" y="962"/>
                    <a:pt x="2161" y="464"/>
                  </a:cubicBezTo>
                  <a:cubicBezTo>
                    <a:pt x="2161" y="464"/>
                    <a:pt x="1354" y="1"/>
                    <a:pt x="489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0"/>
            <p:cNvSpPr/>
            <p:nvPr/>
          </p:nvSpPr>
          <p:spPr>
            <a:xfrm>
              <a:off x="1521776" y="4332783"/>
              <a:ext cx="36227" cy="12983"/>
            </a:xfrm>
            <a:custGeom>
              <a:avLst/>
              <a:gdLst/>
              <a:ahLst/>
              <a:cxnLst/>
              <a:rect l="l" t="t" r="r" b="b"/>
              <a:pathLst>
                <a:path w="812" h="291" extrusionOk="0">
                  <a:moveTo>
                    <a:pt x="452" y="0"/>
                  </a:moveTo>
                  <a:cubicBezTo>
                    <a:pt x="284" y="0"/>
                    <a:pt x="104" y="92"/>
                    <a:pt x="9" y="240"/>
                  </a:cubicBezTo>
                  <a:cubicBezTo>
                    <a:pt x="1" y="256"/>
                    <a:pt x="11" y="267"/>
                    <a:pt x="21" y="267"/>
                  </a:cubicBezTo>
                  <a:cubicBezTo>
                    <a:pt x="25" y="267"/>
                    <a:pt x="29" y="265"/>
                    <a:pt x="32" y="262"/>
                  </a:cubicBezTo>
                  <a:cubicBezTo>
                    <a:pt x="152" y="167"/>
                    <a:pt x="319" y="82"/>
                    <a:pt x="470" y="82"/>
                  </a:cubicBezTo>
                  <a:cubicBezTo>
                    <a:pt x="588" y="82"/>
                    <a:pt x="697" y="134"/>
                    <a:pt x="767" y="273"/>
                  </a:cubicBezTo>
                  <a:cubicBezTo>
                    <a:pt x="771" y="286"/>
                    <a:pt x="778" y="291"/>
                    <a:pt x="786" y="291"/>
                  </a:cubicBezTo>
                  <a:cubicBezTo>
                    <a:pt x="798" y="291"/>
                    <a:pt x="812" y="277"/>
                    <a:pt x="812" y="262"/>
                  </a:cubicBezTo>
                  <a:cubicBezTo>
                    <a:pt x="752" y="78"/>
                    <a:pt x="607" y="0"/>
                    <a:pt x="452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0"/>
            <p:cNvSpPr/>
            <p:nvPr/>
          </p:nvSpPr>
          <p:spPr>
            <a:xfrm>
              <a:off x="1467702" y="4328634"/>
              <a:ext cx="19184" cy="12537"/>
            </a:xfrm>
            <a:custGeom>
              <a:avLst/>
              <a:gdLst/>
              <a:ahLst/>
              <a:cxnLst/>
              <a:rect l="l" t="t" r="r" b="b"/>
              <a:pathLst>
                <a:path w="430" h="281" extrusionOk="0">
                  <a:moveTo>
                    <a:pt x="109" y="1"/>
                  </a:moveTo>
                  <a:cubicBezTo>
                    <a:pt x="79" y="1"/>
                    <a:pt x="49" y="8"/>
                    <a:pt x="23" y="27"/>
                  </a:cubicBezTo>
                  <a:cubicBezTo>
                    <a:pt x="0" y="39"/>
                    <a:pt x="11" y="61"/>
                    <a:pt x="34" y="72"/>
                  </a:cubicBezTo>
                  <a:cubicBezTo>
                    <a:pt x="101" y="95"/>
                    <a:pt x="169" y="84"/>
                    <a:pt x="237" y="107"/>
                  </a:cubicBezTo>
                  <a:cubicBezTo>
                    <a:pt x="305" y="140"/>
                    <a:pt x="373" y="220"/>
                    <a:pt x="418" y="276"/>
                  </a:cubicBezTo>
                  <a:cubicBezTo>
                    <a:pt x="418" y="280"/>
                    <a:pt x="419" y="281"/>
                    <a:pt x="421" y="281"/>
                  </a:cubicBezTo>
                  <a:cubicBezTo>
                    <a:pt x="425" y="281"/>
                    <a:pt x="430" y="276"/>
                    <a:pt x="430" y="276"/>
                  </a:cubicBezTo>
                  <a:cubicBezTo>
                    <a:pt x="407" y="185"/>
                    <a:pt x="362" y="117"/>
                    <a:pt x="282" y="61"/>
                  </a:cubicBezTo>
                  <a:cubicBezTo>
                    <a:pt x="237" y="31"/>
                    <a:pt x="171" y="1"/>
                    <a:pt x="109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0"/>
            <p:cNvSpPr/>
            <p:nvPr/>
          </p:nvSpPr>
          <p:spPr>
            <a:xfrm>
              <a:off x="1488359" y="4347997"/>
              <a:ext cx="23780" cy="11154"/>
            </a:xfrm>
            <a:custGeom>
              <a:avLst/>
              <a:gdLst/>
              <a:ahLst/>
              <a:cxnLst/>
              <a:rect l="l" t="t" r="r" b="b"/>
              <a:pathLst>
                <a:path w="533" h="250" extrusionOk="0">
                  <a:moveTo>
                    <a:pt x="80" y="0"/>
                  </a:moveTo>
                  <a:cubicBezTo>
                    <a:pt x="68" y="0"/>
                    <a:pt x="68" y="0"/>
                    <a:pt x="57" y="12"/>
                  </a:cubicBezTo>
                  <a:cubicBezTo>
                    <a:pt x="0" y="68"/>
                    <a:pt x="91" y="158"/>
                    <a:pt x="148" y="193"/>
                  </a:cubicBezTo>
                  <a:cubicBezTo>
                    <a:pt x="209" y="229"/>
                    <a:pt x="273" y="249"/>
                    <a:pt x="337" y="249"/>
                  </a:cubicBezTo>
                  <a:cubicBezTo>
                    <a:pt x="391" y="249"/>
                    <a:pt x="446" y="235"/>
                    <a:pt x="498" y="204"/>
                  </a:cubicBezTo>
                  <a:cubicBezTo>
                    <a:pt x="532" y="193"/>
                    <a:pt x="510" y="148"/>
                    <a:pt x="475" y="148"/>
                  </a:cubicBezTo>
                  <a:cubicBezTo>
                    <a:pt x="396" y="148"/>
                    <a:pt x="306" y="113"/>
                    <a:pt x="216" y="91"/>
                  </a:cubicBezTo>
                  <a:cubicBezTo>
                    <a:pt x="170" y="68"/>
                    <a:pt x="125" y="23"/>
                    <a:pt x="80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0"/>
            <p:cNvSpPr/>
            <p:nvPr/>
          </p:nvSpPr>
          <p:spPr>
            <a:xfrm>
              <a:off x="1484299" y="4361605"/>
              <a:ext cx="53538" cy="18158"/>
            </a:xfrm>
            <a:custGeom>
              <a:avLst/>
              <a:gdLst/>
              <a:ahLst/>
              <a:cxnLst/>
              <a:rect l="l" t="t" r="r" b="b"/>
              <a:pathLst>
                <a:path w="1200" h="407" extrusionOk="0">
                  <a:moveTo>
                    <a:pt x="1166" y="1"/>
                  </a:moveTo>
                  <a:cubicBezTo>
                    <a:pt x="1041" y="137"/>
                    <a:pt x="917" y="227"/>
                    <a:pt x="736" y="283"/>
                  </a:cubicBezTo>
                  <a:cubicBezTo>
                    <a:pt x="676" y="302"/>
                    <a:pt x="618" y="311"/>
                    <a:pt x="562" y="311"/>
                  </a:cubicBezTo>
                  <a:cubicBezTo>
                    <a:pt x="354" y="311"/>
                    <a:pt x="173" y="193"/>
                    <a:pt x="13" y="69"/>
                  </a:cubicBezTo>
                  <a:cubicBezTo>
                    <a:pt x="13" y="65"/>
                    <a:pt x="11" y="63"/>
                    <a:pt x="9" y="63"/>
                  </a:cubicBezTo>
                  <a:cubicBezTo>
                    <a:pt x="6" y="63"/>
                    <a:pt x="1" y="69"/>
                    <a:pt x="1" y="69"/>
                  </a:cubicBezTo>
                  <a:cubicBezTo>
                    <a:pt x="166" y="285"/>
                    <a:pt x="402" y="406"/>
                    <a:pt x="628" y="406"/>
                  </a:cubicBezTo>
                  <a:cubicBezTo>
                    <a:pt x="852" y="406"/>
                    <a:pt x="1065" y="288"/>
                    <a:pt x="1189" y="23"/>
                  </a:cubicBezTo>
                  <a:cubicBezTo>
                    <a:pt x="1199" y="12"/>
                    <a:pt x="1177" y="1"/>
                    <a:pt x="1166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0"/>
            <p:cNvSpPr/>
            <p:nvPr/>
          </p:nvSpPr>
          <p:spPr>
            <a:xfrm>
              <a:off x="1547385" y="4347105"/>
              <a:ext cx="19229" cy="15883"/>
            </a:xfrm>
            <a:custGeom>
              <a:avLst/>
              <a:gdLst/>
              <a:ahLst/>
              <a:cxnLst/>
              <a:rect l="l" t="t" r="r" b="b"/>
              <a:pathLst>
                <a:path w="431" h="356" extrusionOk="0">
                  <a:moveTo>
                    <a:pt x="215" y="1"/>
                  </a:moveTo>
                  <a:cubicBezTo>
                    <a:pt x="193" y="1"/>
                    <a:pt x="170" y="4"/>
                    <a:pt x="147" y="9"/>
                  </a:cubicBezTo>
                  <a:cubicBezTo>
                    <a:pt x="69" y="20"/>
                    <a:pt x="1" y="111"/>
                    <a:pt x="12" y="201"/>
                  </a:cubicBezTo>
                  <a:cubicBezTo>
                    <a:pt x="12" y="224"/>
                    <a:pt x="23" y="246"/>
                    <a:pt x="34" y="281"/>
                  </a:cubicBezTo>
                  <a:cubicBezTo>
                    <a:pt x="57" y="303"/>
                    <a:pt x="79" y="314"/>
                    <a:pt x="102" y="337"/>
                  </a:cubicBezTo>
                  <a:cubicBezTo>
                    <a:pt x="122" y="350"/>
                    <a:pt x="146" y="356"/>
                    <a:pt x="170" y="356"/>
                  </a:cubicBezTo>
                  <a:cubicBezTo>
                    <a:pt x="186" y="356"/>
                    <a:pt x="201" y="353"/>
                    <a:pt x="215" y="348"/>
                  </a:cubicBezTo>
                  <a:cubicBezTo>
                    <a:pt x="260" y="348"/>
                    <a:pt x="295" y="337"/>
                    <a:pt x="328" y="326"/>
                  </a:cubicBezTo>
                  <a:cubicBezTo>
                    <a:pt x="419" y="281"/>
                    <a:pt x="430" y="156"/>
                    <a:pt x="385" y="77"/>
                  </a:cubicBezTo>
                  <a:cubicBezTo>
                    <a:pt x="342" y="26"/>
                    <a:pt x="281" y="1"/>
                    <a:pt x="215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0"/>
            <p:cNvSpPr/>
            <p:nvPr/>
          </p:nvSpPr>
          <p:spPr>
            <a:xfrm>
              <a:off x="1460608" y="4336263"/>
              <a:ext cx="16686" cy="14634"/>
            </a:xfrm>
            <a:custGeom>
              <a:avLst/>
              <a:gdLst/>
              <a:ahLst/>
              <a:cxnLst/>
              <a:rect l="l" t="t" r="r" b="b"/>
              <a:pathLst>
                <a:path w="374" h="328" extrusionOk="0">
                  <a:moveTo>
                    <a:pt x="164" y="0"/>
                  </a:moveTo>
                  <a:cubicBezTo>
                    <a:pt x="151" y="0"/>
                    <a:pt x="138" y="2"/>
                    <a:pt x="125" y="3"/>
                  </a:cubicBezTo>
                  <a:cubicBezTo>
                    <a:pt x="46" y="26"/>
                    <a:pt x="1" y="139"/>
                    <a:pt x="34" y="218"/>
                  </a:cubicBezTo>
                  <a:cubicBezTo>
                    <a:pt x="46" y="252"/>
                    <a:pt x="79" y="286"/>
                    <a:pt x="114" y="308"/>
                  </a:cubicBezTo>
                  <a:cubicBezTo>
                    <a:pt x="134" y="322"/>
                    <a:pt x="154" y="327"/>
                    <a:pt x="174" y="327"/>
                  </a:cubicBezTo>
                  <a:cubicBezTo>
                    <a:pt x="188" y="327"/>
                    <a:pt x="201" y="325"/>
                    <a:pt x="215" y="320"/>
                  </a:cubicBezTo>
                  <a:cubicBezTo>
                    <a:pt x="250" y="320"/>
                    <a:pt x="272" y="308"/>
                    <a:pt x="295" y="297"/>
                  </a:cubicBezTo>
                  <a:cubicBezTo>
                    <a:pt x="363" y="252"/>
                    <a:pt x="373" y="139"/>
                    <a:pt x="328" y="82"/>
                  </a:cubicBezTo>
                  <a:cubicBezTo>
                    <a:pt x="281" y="26"/>
                    <a:pt x="227" y="0"/>
                    <a:pt x="164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0"/>
            <p:cNvSpPr/>
            <p:nvPr/>
          </p:nvSpPr>
          <p:spPr>
            <a:xfrm>
              <a:off x="1551936" y="4298072"/>
              <a:ext cx="14678" cy="11823"/>
            </a:xfrm>
            <a:custGeom>
              <a:avLst/>
              <a:gdLst/>
              <a:ahLst/>
              <a:cxnLst/>
              <a:rect l="l" t="t" r="r" b="b"/>
              <a:pathLst>
                <a:path w="329" h="265" extrusionOk="0">
                  <a:moveTo>
                    <a:pt x="57" y="0"/>
                  </a:moveTo>
                  <a:cubicBezTo>
                    <a:pt x="23" y="0"/>
                    <a:pt x="0" y="45"/>
                    <a:pt x="34" y="56"/>
                  </a:cubicBezTo>
                  <a:cubicBezTo>
                    <a:pt x="148" y="113"/>
                    <a:pt x="238" y="147"/>
                    <a:pt x="306" y="260"/>
                  </a:cubicBezTo>
                  <a:cubicBezTo>
                    <a:pt x="306" y="263"/>
                    <a:pt x="308" y="265"/>
                    <a:pt x="311" y="265"/>
                  </a:cubicBezTo>
                  <a:cubicBezTo>
                    <a:pt x="317" y="265"/>
                    <a:pt x="328" y="256"/>
                    <a:pt x="328" y="249"/>
                  </a:cubicBezTo>
                  <a:cubicBezTo>
                    <a:pt x="294" y="113"/>
                    <a:pt x="193" y="11"/>
                    <a:pt x="5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0"/>
            <p:cNvSpPr/>
            <p:nvPr/>
          </p:nvSpPr>
          <p:spPr>
            <a:xfrm>
              <a:off x="1475733" y="4289194"/>
              <a:ext cx="12671" cy="6291"/>
            </a:xfrm>
            <a:custGeom>
              <a:avLst/>
              <a:gdLst/>
              <a:ahLst/>
              <a:cxnLst/>
              <a:rect l="l" t="t" r="r" b="b"/>
              <a:pathLst>
                <a:path w="284" h="141" extrusionOk="0">
                  <a:moveTo>
                    <a:pt x="208" y="1"/>
                  </a:moveTo>
                  <a:cubicBezTo>
                    <a:pt x="123" y="1"/>
                    <a:pt x="38" y="44"/>
                    <a:pt x="1" y="119"/>
                  </a:cubicBezTo>
                  <a:cubicBezTo>
                    <a:pt x="1" y="128"/>
                    <a:pt x="12" y="141"/>
                    <a:pt x="22" y="141"/>
                  </a:cubicBezTo>
                  <a:cubicBezTo>
                    <a:pt x="27" y="141"/>
                    <a:pt x="31" y="138"/>
                    <a:pt x="34" y="131"/>
                  </a:cubicBezTo>
                  <a:cubicBezTo>
                    <a:pt x="57" y="97"/>
                    <a:pt x="91" y="86"/>
                    <a:pt x="137" y="74"/>
                  </a:cubicBezTo>
                  <a:cubicBezTo>
                    <a:pt x="182" y="63"/>
                    <a:pt x="227" y="63"/>
                    <a:pt x="261" y="52"/>
                  </a:cubicBezTo>
                  <a:cubicBezTo>
                    <a:pt x="283" y="41"/>
                    <a:pt x="283" y="6"/>
                    <a:pt x="261" y="6"/>
                  </a:cubicBezTo>
                  <a:cubicBezTo>
                    <a:pt x="243" y="2"/>
                    <a:pt x="226" y="1"/>
                    <a:pt x="208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0"/>
            <p:cNvSpPr/>
            <p:nvPr/>
          </p:nvSpPr>
          <p:spPr>
            <a:xfrm>
              <a:off x="1567596" y="4335951"/>
              <a:ext cx="53761" cy="41849"/>
            </a:xfrm>
            <a:custGeom>
              <a:avLst/>
              <a:gdLst/>
              <a:ahLst/>
              <a:cxnLst/>
              <a:rect l="l" t="t" r="r" b="b"/>
              <a:pathLst>
                <a:path w="1205" h="938" extrusionOk="0">
                  <a:moveTo>
                    <a:pt x="637" y="1"/>
                  </a:moveTo>
                  <a:cubicBezTo>
                    <a:pt x="445" y="1"/>
                    <a:pt x="282" y="101"/>
                    <a:pt x="282" y="101"/>
                  </a:cubicBezTo>
                  <a:lnTo>
                    <a:pt x="0" y="825"/>
                  </a:lnTo>
                  <a:cubicBezTo>
                    <a:pt x="121" y="904"/>
                    <a:pt x="244" y="938"/>
                    <a:pt x="361" y="938"/>
                  </a:cubicBezTo>
                  <a:cubicBezTo>
                    <a:pt x="827" y="938"/>
                    <a:pt x="1205" y="414"/>
                    <a:pt x="1006" y="180"/>
                  </a:cubicBezTo>
                  <a:cubicBezTo>
                    <a:pt x="895" y="42"/>
                    <a:pt x="760" y="1"/>
                    <a:pt x="637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0"/>
            <p:cNvSpPr/>
            <p:nvPr/>
          </p:nvSpPr>
          <p:spPr>
            <a:xfrm>
              <a:off x="1579151" y="4348577"/>
              <a:ext cx="27304" cy="20835"/>
            </a:xfrm>
            <a:custGeom>
              <a:avLst/>
              <a:gdLst/>
              <a:ahLst/>
              <a:cxnLst/>
              <a:rect l="l" t="t" r="r" b="b"/>
              <a:pathLst>
                <a:path w="612" h="467" extrusionOk="0">
                  <a:moveTo>
                    <a:pt x="308" y="219"/>
                  </a:moveTo>
                  <a:cubicBezTo>
                    <a:pt x="339" y="219"/>
                    <a:pt x="368" y="232"/>
                    <a:pt x="374" y="270"/>
                  </a:cubicBezTo>
                  <a:cubicBezTo>
                    <a:pt x="374" y="315"/>
                    <a:pt x="317" y="349"/>
                    <a:pt x="284" y="361"/>
                  </a:cubicBezTo>
                  <a:cubicBezTo>
                    <a:pt x="258" y="374"/>
                    <a:pt x="227" y="379"/>
                    <a:pt x="200" y="379"/>
                  </a:cubicBezTo>
                  <a:cubicBezTo>
                    <a:pt x="180" y="379"/>
                    <a:pt x="162" y="377"/>
                    <a:pt x="148" y="372"/>
                  </a:cubicBezTo>
                  <a:cubicBezTo>
                    <a:pt x="159" y="326"/>
                    <a:pt x="171" y="293"/>
                    <a:pt x="193" y="258"/>
                  </a:cubicBezTo>
                  <a:cubicBezTo>
                    <a:pt x="204" y="248"/>
                    <a:pt x="227" y="236"/>
                    <a:pt x="239" y="236"/>
                  </a:cubicBezTo>
                  <a:cubicBezTo>
                    <a:pt x="258" y="226"/>
                    <a:pt x="284" y="219"/>
                    <a:pt x="308" y="219"/>
                  </a:cubicBezTo>
                  <a:close/>
                  <a:moveTo>
                    <a:pt x="452" y="0"/>
                  </a:moveTo>
                  <a:cubicBezTo>
                    <a:pt x="370" y="0"/>
                    <a:pt x="290" y="22"/>
                    <a:pt x="227" y="78"/>
                  </a:cubicBezTo>
                  <a:cubicBezTo>
                    <a:pt x="136" y="157"/>
                    <a:pt x="1" y="315"/>
                    <a:pt x="46" y="439"/>
                  </a:cubicBezTo>
                  <a:cubicBezTo>
                    <a:pt x="52" y="458"/>
                    <a:pt x="69" y="467"/>
                    <a:pt x="85" y="467"/>
                  </a:cubicBezTo>
                  <a:cubicBezTo>
                    <a:pt x="97" y="467"/>
                    <a:pt x="109" y="461"/>
                    <a:pt x="114" y="451"/>
                  </a:cubicBezTo>
                  <a:lnTo>
                    <a:pt x="114" y="429"/>
                  </a:lnTo>
                  <a:cubicBezTo>
                    <a:pt x="140" y="438"/>
                    <a:pt x="169" y="443"/>
                    <a:pt x="198" y="443"/>
                  </a:cubicBezTo>
                  <a:cubicBezTo>
                    <a:pt x="310" y="443"/>
                    <a:pt x="430" y="378"/>
                    <a:pt x="430" y="270"/>
                  </a:cubicBezTo>
                  <a:cubicBezTo>
                    <a:pt x="430" y="191"/>
                    <a:pt x="352" y="157"/>
                    <a:pt x="284" y="157"/>
                  </a:cubicBezTo>
                  <a:cubicBezTo>
                    <a:pt x="272" y="157"/>
                    <a:pt x="272" y="157"/>
                    <a:pt x="261" y="168"/>
                  </a:cubicBezTo>
                  <a:cubicBezTo>
                    <a:pt x="334" y="86"/>
                    <a:pt x="422" y="48"/>
                    <a:pt x="524" y="48"/>
                  </a:cubicBezTo>
                  <a:cubicBezTo>
                    <a:pt x="548" y="48"/>
                    <a:pt x="574" y="51"/>
                    <a:pt x="601" y="55"/>
                  </a:cubicBezTo>
                  <a:cubicBezTo>
                    <a:pt x="611" y="55"/>
                    <a:pt x="611" y="32"/>
                    <a:pt x="601" y="21"/>
                  </a:cubicBezTo>
                  <a:cubicBezTo>
                    <a:pt x="553" y="8"/>
                    <a:pt x="502" y="0"/>
                    <a:pt x="452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0"/>
            <p:cNvSpPr/>
            <p:nvPr/>
          </p:nvSpPr>
          <p:spPr>
            <a:xfrm>
              <a:off x="1552427" y="4393550"/>
              <a:ext cx="141340" cy="116713"/>
            </a:xfrm>
            <a:custGeom>
              <a:avLst/>
              <a:gdLst/>
              <a:ahLst/>
              <a:cxnLst/>
              <a:rect l="l" t="t" r="r" b="b"/>
              <a:pathLst>
                <a:path w="3168" h="2616" extrusionOk="0">
                  <a:moveTo>
                    <a:pt x="594" y="0"/>
                  </a:moveTo>
                  <a:cubicBezTo>
                    <a:pt x="508" y="0"/>
                    <a:pt x="420" y="6"/>
                    <a:pt x="328" y="19"/>
                  </a:cubicBezTo>
                  <a:cubicBezTo>
                    <a:pt x="12" y="65"/>
                    <a:pt x="1" y="551"/>
                    <a:pt x="431" y="755"/>
                  </a:cubicBezTo>
                  <a:cubicBezTo>
                    <a:pt x="871" y="947"/>
                    <a:pt x="1866" y="1376"/>
                    <a:pt x="2409" y="1987"/>
                  </a:cubicBezTo>
                  <a:cubicBezTo>
                    <a:pt x="2409" y="1987"/>
                    <a:pt x="2314" y="2441"/>
                    <a:pt x="2550" y="2441"/>
                  </a:cubicBezTo>
                  <a:cubicBezTo>
                    <a:pt x="2571" y="2441"/>
                    <a:pt x="2596" y="2437"/>
                    <a:pt x="2624" y="2429"/>
                  </a:cubicBezTo>
                  <a:cubicBezTo>
                    <a:pt x="2624" y="2429"/>
                    <a:pt x="2699" y="2615"/>
                    <a:pt x="2815" y="2615"/>
                  </a:cubicBezTo>
                  <a:cubicBezTo>
                    <a:pt x="2826" y="2615"/>
                    <a:pt x="2838" y="2614"/>
                    <a:pt x="2850" y="2609"/>
                  </a:cubicBezTo>
                  <a:cubicBezTo>
                    <a:pt x="3133" y="2530"/>
                    <a:pt x="3167" y="2032"/>
                    <a:pt x="3065" y="1964"/>
                  </a:cubicBezTo>
                  <a:cubicBezTo>
                    <a:pt x="2952" y="1886"/>
                    <a:pt x="2703" y="1806"/>
                    <a:pt x="2703" y="1806"/>
                  </a:cubicBezTo>
                  <a:cubicBezTo>
                    <a:pt x="2703" y="1806"/>
                    <a:pt x="2057" y="0"/>
                    <a:pt x="594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0"/>
            <p:cNvSpPr/>
            <p:nvPr/>
          </p:nvSpPr>
          <p:spPr>
            <a:xfrm>
              <a:off x="1678555" y="4496968"/>
              <a:ext cx="6603" cy="12001"/>
            </a:xfrm>
            <a:custGeom>
              <a:avLst/>
              <a:gdLst/>
              <a:ahLst/>
              <a:cxnLst/>
              <a:rect l="l" t="t" r="r" b="b"/>
              <a:pathLst>
                <a:path w="148" h="269" extrusionOk="0">
                  <a:moveTo>
                    <a:pt x="12" y="0"/>
                  </a:moveTo>
                  <a:cubicBezTo>
                    <a:pt x="9" y="0"/>
                    <a:pt x="6" y="3"/>
                    <a:pt x="1" y="8"/>
                  </a:cubicBezTo>
                  <a:cubicBezTo>
                    <a:pt x="1" y="8"/>
                    <a:pt x="1" y="20"/>
                    <a:pt x="12" y="20"/>
                  </a:cubicBezTo>
                  <a:cubicBezTo>
                    <a:pt x="12" y="20"/>
                    <a:pt x="125" y="111"/>
                    <a:pt x="91" y="246"/>
                  </a:cubicBezTo>
                  <a:cubicBezTo>
                    <a:pt x="91" y="257"/>
                    <a:pt x="102" y="257"/>
                    <a:pt x="102" y="269"/>
                  </a:cubicBezTo>
                  <a:cubicBezTo>
                    <a:pt x="114" y="269"/>
                    <a:pt x="114" y="257"/>
                    <a:pt x="114" y="257"/>
                  </a:cubicBezTo>
                  <a:cubicBezTo>
                    <a:pt x="147" y="99"/>
                    <a:pt x="23" y="8"/>
                    <a:pt x="23" y="8"/>
                  </a:cubicBezTo>
                  <a:cubicBezTo>
                    <a:pt x="18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0"/>
            <p:cNvSpPr/>
            <p:nvPr/>
          </p:nvSpPr>
          <p:spPr>
            <a:xfrm>
              <a:off x="1684087" y="4488759"/>
              <a:ext cx="6648" cy="9146"/>
            </a:xfrm>
            <a:custGeom>
              <a:avLst/>
              <a:gdLst/>
              <a:ahLst/>
              <a:cxnLst/>
              <a:rect l="l" t="t" r="r" b="b"/>
              <a:pathLst>
                <a:path w="149" h="205" extrusionOk="0">
                  <a:moveTo>
                    <a:pt x="23" y="1"/>
                  </a:moveTo>
                  <a:cubicBezTo>
                    <a:pt x="13" y="1"/>
                    <a:pt x="13" y="1"/>
                    <a:pt x="1" y="11"/>
                  </a:cubicBezTo>
                  <a:lnTo>
                    <a:pt x="13" y="23"/>
                  </a:lnTo>
                  <a:cubicBezTo>
                    <a:pt x="13" y="23"/>
                    <a:pt x="103" y="46"/>
                    <a:pt x="126" y="204"/>
                  </a:cubicBezTo>
                  <a:lnTo>
                    <a:pt x="148" y="204"/>
                  </a:lnTo>
                  <a:lnTo>
                    <a:pt x="148" y="192"/>
                  </a:lnTo>
                  <a:cubicBezTo>
                    <a:pt x="114" y="23"/>
                    <a:pt x="23" y="1"/>
                    <a:pt x="23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1" name="Google Shape;791;p40"/>
          <p:cNvSpPr/>
          <p:nvPr/>
        </p:nvSpPr>
        <p:spPr>
          <a:xfrm>
            <a:off x="3991153" y="156432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val 261"/>
          <p:cNvSpPr>
            <a:spLocks noChangeArrowheads="1"/>
          </p:cNvSpPr>
          <p:nvPr/>
        </p:nvSpPr>
        <p:spPr bwMode="auto">
          <a:xfrm>
            <a:off x="2216944" y="2250282"/>
            <a:ext cx="787004" cy="7620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147" name="Line 281"/>
          <p:cNvSpPr>
            <a:spLocks noChangeShapeType="1"/>
          </p:cNvSpPr>
          <p:nvPr/>
        </p:nvSpPr>
        <p:spPr bwMode="auto">
          <a:xfrm flipH="1" flipV="1">
            <a:off x="2095500" y="2037160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48" name="Line 282"/>
          <p:cNvSpPr>
            <a:spLocks noChangeShapeType="1"/>
          </p:cNvSpPr>
          <p:nvPr/>
        </p:nvSpPr>
        <p:spPr bwMode="auto">
          <a:xfrm flipH="1" flipV="1">
            <a:off x="2263379" y="2038350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49" name="Line 283"/>
          <p:cNvSpPr>
            <a:spLocks noChangeShapeType="1"/>
          </p:cNvSpPr>
          <p:nvPr/>
        </p:nvSpPr>
        <p:spPr bwMode="auto">
          <a:xfrm flipH="1" flipV="1">
            <a:off x="2432447" y="2056210"/>
            <a:ext cx="0" cy="17145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50" name="Rectangle 263"/>
          <p:cNvSpPr>
            <a:spLocks noChangeArrowheads="1"/>
          </p:cNvSpPr>
          <p:nvPr/>
        </p:nvSpPr>
        <p:spPr bwMode="auto">
          <a:xfrm>
            <a:off x="2146702" y="2286000"/>
            <a:ext cx="463153" cy="1015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151" name="Line 286"/>
          <p:cNvSpPr>
            <a:spLocks noChangeShapeType="1"/>
          </p:cNvSpPr>
          <p:nvPr/>
        </p:nvSpPr>
        <p:spPr bwMode="auto">
          <a:xfrm flipH="1" flipV="1">
            <a:off x="1926432" y="3011091"/>
            <a:ext cx="0" cy="190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52" name="Line 287"/>
          <p:cNvSpPr>
            <a:spLocks noChangeShapeType="1"/>
          </p:cNvSpPr>
          <p:nvPr/>
        </p:nvSpPr>
        <p:spPr bwMode="auto">
          <a:xfrm flipH="1" flipV="1">
            <a:off x="2095500" y="3009900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53" name="Line 288"/>
          <p:cNvSpPr>
            <a:spLocks noChangeShapeType="1"/>
          </p:cNvSpPr>
          <p:nvPr/>
        </p:nvSpPr>
        <p:spPr bwMode="auto">
          <a:xfrm flipH="1" flipV="1">
            <a:off x="2263379" y="3011091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54" name="Line 289"/>
          <p:cNvSpPr>
            <a:spLocks noChangeShapeType="1"/>
          </p:cNvSpPr>
          <p:nvPr/>
        </p:nvSpPr>
        <p:spPr bwMode="auto">
          <a:xfrm flipH="1" flipV="1">
            <a:off x="2432447" y="3011091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55" name="Line 330"/>
          <p:cNvSpPr>
            <a:spLocks noChangeShapeType="1"/>
          </p:cNvSpPr>
          <p:nvPr/>
        </p:nvSpPr>
        <p:spPr bwMode="auto">
          <a:xfrm flipH="1" flipV="1">
            <a:off x="1918097" y="2058591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pic>
        <p:nvPicPr>
          <p:cNvPr id="4418" name="Picture 32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30496">
            <a:off x="1885950" y="3257555"/>
            <a:ext cx="639366" cy="6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7" name="Picture 32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42824">
            <a:off x="3875490" y="3829055"/>
            <a:ext cx="639365" cy="6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16" name="Picture 320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32671">
            <a:off x="5657850" y="1371605"/>
            <a:ext cx="639366" cy="6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9" name="Rectangle 210"/>
          <p:cNvSpPr>
            <a:spLocks noChangeArrowheads="1"/>
          </p:cNvSpPr>
          <p:nvPr/>
        </p:nvSpPr>
        <p:spPr bwMode="auto">
          <a:xfrm>
            <a:off x="1257300" y="228600"/>
            <a:ext cx="6572250" cy="4800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pic>
        <p:nvPicPr>
          <p:cNvPr id="4398" name="Picture 30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420015">
            <a:off x="2198489" y="1344814"/>
            <a:ext cx="620316" cy="673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440" name="Group 344"/>
          <p:cNvGrpSpPr>
            <a:grpSpLocks/>
          </p:cNvGrpSpPr>
          <p:nvPr/>
        </p:nvGrpSpPr>
        <p:grpSpPr bwMode="auto">
          <a:xfrm>
            <a:off x="3543301" y="2743205"/>
            <a:ext cx="757238" cy="689372"/>
            <a:chOff x="1920" y="2487"/>
            <a:chExt cx="636" cy="579"/>
          </a:xfrm>
        </p:grpSpPr>
        <p:pic>
          <p:nvPicPr>
            <p:cNvPr id="6194" name="Picture 303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9" y="2487"/>
              <a:ext cx="537" cy="5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95" name="Picture 304" descr="MCj02395070000[1]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554112">
              <a:off x="1920" y="2496"/>
              <a:ext cx="211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62" name="Picture 314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7" t="-1767"/>
          <a:stretch>
            <a:fillRect/>
          </a:stretch>
        </p:blipFill>
        <p:spPr bwMode="auto">
          <a:xfrm rot="7980974">
            <a:off x="3061697" y="3290293"/>
            <a:ext cx="50601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11" name="Picture 31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1371603"/>
            <a:ext cx="620316" cy="673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14" name="Picture 318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727642">
            <a:off x="2628900" y="514355"/>
            <a:ext cx="639366" cy="6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24" name="Picture 328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32671">
            <a:off x="5086350" y="2514605"/>
            <a:ext cx="639366" cy="6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6" name="Picture 207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148" y="1554957"/>
            <a:ext cx="814388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35" name="Picture 339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272346">
            <a:off x="1485900" y="1485905"/>
            <a:ext cx="639366" cy="6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68" name="Line 340"/>
          <p:cNvSpPr>
            <a:spLocks noChangeShapeType="1"/>
          </p:cNvSpPr>
          <p:nvPr/>
        </p:nvSpPr>
        <p:spPr bwMode="auto">
          <a:xfrm flipH="1" flipV="1">
            <a:off x="1943100" y="2038350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69" name="Rectangle 266"/>
          <p:cNvSpPr>
            <a:spLocks noChangeArrowheads="1"/>
          </p:cNvSpPr>
          <p:nvPr/>
        </p:nvSpPr>
        <p:spPr bwMode="auto">
          <a:xfrm>
            <a:off x="1231112" y="2252667"/>
            <a:ext cx="1460897" cy="76081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170" name="Line 342"/>
          <p:cNvSpPr>
            <a:spLocks noChangeShapeType="1"/>
          </p:cNvSpPr>
          <p:nvPr/>
        </p:nvSpPr>
        <p:spPr bwMode="auto">
          <a:xfrm flipH="1" flipV="1">
            <a:off x="1943100" y="3009900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4439" name="WordArt 343"/>
          <p:cNvSpPr>
            <a:spLocks noChangeArrowheads="1" noChangeShapeType="1" noTextEdit="1"/>
          </p:cNvSpPr>
          <p:nvPr/>
        </p:nvSpPr>
        <p:spPr bwMode="auto">
          <a:xfrm>
            <a:off x="3539729" y="284560"/>
            <a:ext cx="2743200" cy="102870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kern="10">
                <a:ln w="508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No point!</a:t>
            </a:r>
          </a:p>
        </p:txBody>
      </p:sp>
      <p:sp>
        <p:nvSpPr>
          <p:cNvPr id="6173" name="AutoShape 258"/>
          <p:cNvSpPr>
            <a:spLocks noChangeArrowheads="1"/>
          </p:cNvSpPr>
          <p:nvPr/>
        </p:nvSpPr>
        <p:spPr bwMode="auto">
          <a:xfrm>
            <a:off x="1231108" y="857250"/>
            <a:ext cx="1797845" cy="3487341"/>
          </a:xfrm>
          <a:prstGeom prst="flowChartDelay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174" name="Oval 244"/>
          <p:cNvSpPr>
            <a:spLocks noChangeArrowheads="1"/>
          </p:cNvSpPr>
          <p:nvPr/>
        </p:nvSpPr>
        <p:spPr bwMode="auto">
          <a:xfrm>
            <a:off x="4171950" y="2286005"/>
            <a:ext cx="787004" cy="76081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grpSp>
        <p:nvGrpSpPr>
          <p:cNvPr id="6175" name="Group 337"/>
          <p:cNvGrpSpPr>
            <a:grpSpLocks/>
          </p:cNvGrpSpPr>
          <p:nvPr/>
        </p:nvGrpSpPr>
        <p:grpSpPr bwMode="auto">
          <a:xfrm>
            <a:off x="5920978" y="857250"/>
            <a:ext cx="1965722" cy="3487341"/>
            <a:chOff x="4013" y="864"/>
            <a:chExt cx="1651" cy="2929"/>
          </a:xfrm>
        </p:grpSpPr>
        <p:sp>
          <p:nvSpPr>
            <p:cNvPr id="6180" name="Oval 273"/>
            <p:cNvSpPr>
              <a:spLocks noChangeArrowheads="1"/>
            </p:cNvSpPr>
            <p:nvPr/>
          </p:nvSpPr>
          <p:spPr bwMode="auto">
            <a:xfrm flipH="1">
              <a:off x="4044" y="2033"/>
              <a:ext cx="661" cy="640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6181" name="Rectangle 274"/>
            <p:cNvSpPr>
              <a:spLocks noChangeArrowheads="1"/>
            </p:cNvSpPr>
            <p:nvPr/>
          </p:nvSpPr>
          <p:spPr bwMode="auto">
            <a:xfrm flipH="1">
              <a:off x="4327" y="1980"/>
              <a:ext cx="425" cy="8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6182" name="Line 275"/>
            <p:cNvSpPr>
              <a:spLocks noChangeShapeType="1"/>
            </p:cNvSpPr>
            <p:nvPr/>
          </p:nvSpPr>
          <p:spPr bwMode="auto">
            <a:xfrm flipH="1" flipV="1">
              <a:off x="4327" y="2033"/>
              <a:ext cx="0" cy="6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pic>
          <p:nvPicPr>
            <p:cNvPr id="6183" name="Picture 277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939" y="1450"/>
              <a:ext cx="725" cy="14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84" name="AutoShape 278"/>
            <p:cNvSpPr>
              <a:spLocks noChangeArrowheads="1"/>
            </p:cNvSpPr>
            <p:nvPr/>
          </p:nvSpPr>
          <p:spPr bwMode="auto">
            <a:xfrm flipH="1">
              <a:off x="4013" y="864"/>
              <a:ext cx="1601" cy="2929"/>
            </a:xfrm>
            <a:prstGeom prst="flowChartDelay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6185" name="Rectangle 279"/>
            <p:cNvSpPr>
              <a:spLocks noChangeArrowheads="1"/>
            </p:cNvSpPr>
            <p:nvPr/>
          </p:nvSpPr>
          <p:spPr bwMode="auto">
            <a:xfrm flipH="1">
              <a:off x="4313" y="2036"/>
              <a:ext cx="1301" cy="639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6186" name="Line 291"/>
            <p:cNvSpPr>
              <a:spLocks noChangeShapeType="1"/>
            </p:cNvSpPr>
            <p:nvPr/>
          </p:nvSpPr>
          <p:spPr bwMode="auto">
            <a:xfrm flipV="1">
              <a:off x="4848" y="1808"/>
              <a:ext cx="0" cy="20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87" name="Line 292"/>
            <p:cNvSpPr>
              <a:spLocks noChangeShapeType="1"/>
            </p:cNvSpPr>
            <p:nvPr/>
          </p:nvSpPr>
          <p:spPr bwMode="auto">
            <a:xfrm flipV="1">
              <a:off x="4704" y="1808"/>
              <a:ext cx="0" cy="20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88" name="Line 293"/>
            <p:cNvSpPr>
              <a:spLocks noChangeShapeType="1"/>
            </p:cNvSpPr>
            <p:nvPr/>
          </p:nvSpPr>
          <p:spPr bwMode="auto">
            <a:xfrm flipV="1">
              <a:off x="4560" y="1808"/>
              <a:ext cx="0" cy="20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89" name="Line 294"/>
            <p:cNvSpPr>
              <a:spLocks noChangeShapeType="1"/>
            </p:cNvSpPr>
            <p:nvPr/>
          </p:nvSpPr>
          <p:spPr bwMode="auto">
            <a:xfrm flipV="1">
              <a:off x="4416" y="1808"/>
              <a:ext cx="0" cy="20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90" name="Line 296"/>
            <p:cNvSpPr>
              <a:spLocks noChangeShapeType="1"/>
            </p:cNvSpPr>
            <p:nvPr/>
          </p:nvSpPr>
          <p:spPr bwMode="auto">
            <a:xfrm flipV="1">
              <a:off x="4848" y="2672"/>
              <a:ext cx="0" cy="16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91" name="Line 297"/>
            <p:cNvSpPr>
              <a:spLocks noChangeShapeType="1"/>
            </p:cNvSpPr>
            <p:nvPr/>
          </p:nvSpPr>
          <p:spPr bwMode="auto">
            <a:xfrm flipV="1">
              <a:off x="4704" y="2672"/>
              <a:ext cx="0" cy="160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92" name="Line 298"/>
            <p:cNvSpPr>
              <a:spLocks noChangeShapeType="1"/>
            </p:cNvSpPr>
            <p:nvPr/>
          </p:nvSpPr>
          <p:spPr bwMode="auto">
            <a:xfrm flipV="1">
              <a:off x="4560" y="2672"/>
              <a:ext cx="0" cy="160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93" name="Line 299"/>
            <p:cNvSpPr>
              <a:spLocks noChangeShapeType="1"/>
            </p:cNvSpPr>
            <p:nvPr/>
          </p:nvSpPr>
          <p:spPr bwMode="auto">
            <a:xfrm flipV="1">
              <a:off x="4416" y="2672"/>
              <a:ext cx="0" cy="160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</p:grpSp>
      <p:sp>
        <p:nvSpPr>
          <p:cNvPr id="6176" name="Line 245"/>
          <p:cNvSpPr>
            <a:spLocks noChangeShapeType="1"/>
          </p:cNvSpPr>
          <p:nvPr/>
        </p:nvSpPr>
        <p:spPr bwMode="auto">
          <a:xfrm flipV="1">
            <a:off x="4516041" y="228600"/>
            <a:ext cx="55959" cy="4800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pic>
        <p:nvPicPr>
          <p:cNvPr id="52" name="Home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44887" y="4320054"/>
            <a:ext cx="665559" cy="66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48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18859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350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900" y="26860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561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6" name="boo.wav"/>
          </p:stSnd>
        </p:sndAc>
      </p:transition>
    </mc:Choice>
    <mc:Fallback xmlns="">
      <p:transition spd="med" advClick="0">
        <p:fade/>
        <p:sndAc>
          <p:stSnd>
            <p:snd r:embed="rId14" name="boo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C -0.00226 0.00903 -0.00104 0.00949 -0.00834 0.01389 C -0.01233 0.01621 -0.02084 0.01945 -0.02084 0.01945 C -0.02309 0.02824 -0.03386 0.05 -0.04167 0.05 " pathEditMode="relative" ptsTypes="fffA">
                                      <p:cBhvr>
                                        <p:cTn id="6" dur="1400" fill="hold"/>
                                        <p:tgtEl>
                                          <p:spTgt spid="4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84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50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4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4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07407E-6 C 0.01649 -0.0074 0.00989 -0.00717 0.02916 -0.00277 C 0.03159 -0.00231 0.0434 0.00209 0.04375 0.00278 C 0.04531 0.00695 0.04375 0.01204 0.04375 0.01667 " pathEditMode="relative" ptsTypes="fffA">
                                      <p:cBhvr>
                                        <p:cTn id="18" dur="4700" fill="hold"/>
                                        <p:tgtEl>
                                          <p:spTgt spid="44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0.03663 0.0331 L -0.0783 0.0331 " pathEditMode="relative" rAng="0" ptsTypes="AA">
                                      <p:cBhvr>
                                        <p:cTn id="20" dur="3700" fill="hold"/>
                                        <p:tgtEl>
                                          <p:spTgt spid="44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1.11111E-6 1.48148E-6 C -0.01146 -0.0051 -0.02118 -0.01598 -0.03125 -0.025 C -0.0349 -0.02825 -0.03958 -0.02871 -0.04375 -0.03056 C -0.04583 -0.03149 -0.05 -0.03334 -0.05 -0.03334 C -0.0691 -0.03149 -0.08611 -0.03079 -0.10208 -0.01667 C -0.10347 -0.01389 -0.10417 -0.01019 -0.10625 -0.00834 C -0.1099 -0.00533 -0.11875 -0.00278 -0.11875 -0.00278 C -0.14896 -0.0095 -0.16267 -0.00834 -0.2 -0.00834 " pathEditMode="relative" ptsTypes="fffffffA">
                                      <p:cBhvr>
                                        <p:cTn id="22" dur="5000" fill="hold"/>
                                        <p:tgtEl>
                                          <p:spTgt spid="44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2.22222E-6 3.7037E-7 C 0.00851 0.01713 0.01875 0.02778 0.01875 0.05 " pathEditMode="relative" ptsTypes="fA">
                                      <p:cBhvr>
                                        <p:cTn id="24" dur="2000" fill="hold"/>
                                        <p:tgtEl>
                                          <p:spTgt spid="44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342 -0.01065 C 0.03212 -0.00972 0.02934 -0.01018 0.02795 -0.00787 C 0.02257 0.00116 0.02986 0.01111 0.0217 -0.00509 C 0.02101 -0.00231 0.01962 0.00023 0.01962 0.00324 C 0.01962 0.02338 0.03125 0.00255 0.02379 -0.01065 C 0.02084 -0.01574 0.01406 -0.01065 0.0092 -0.01065 " pathEditMode="relative" rAng="0" ptsTypes="fffffA">
                                      <p:cBhvr>
                                        <p:cTn id="26" dur="2000" fill="hold"/>
                                        <p:tgtEl>
                                          <p:spTgt spid="43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143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1.11111E-6 3.7037E-6 C 0.00365 -0.01459 0.00278 -0.02037 0.025 -0.00556 C 0.02795 -0.00371 0.01771 0.02014 0.01667 0.02222 C 0.01372 0.00602 0.00608 -0.00648 0.00208 -0.02222 C 0.00278 -0.01482 0.00139 -0.00648 0.00417 3.7037E-6 C 0.00521 0.00254 0.01267 -0.00278 0.01042 -0.00278 C 0.00694 -0.00278 0.00347 -0.00093 1.11111E-6 3.7037E-6 Z " pathEditMode="relative" ptsTypes="fffffff">
                                      <p:cBhvr>
                                        <p:cTn id="28" dur="3700" fill="hold"/>
                                        <p:tgtEl>
                                          <p:spTgt spid="44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1.11111E-6 3.7037E-7 C 0.0007 -0.00926 -0.00069 -0.01921 0.00209 -0.02778 C 0.00295 -0.03056 0.0066 -0.02315 0.00834 -0.025 C 0.01059 -0.02732 0.00973 -0.03241 0.01042 -0.03611 C 0.01181 -0.03333 0.01355 -0.03079 0.01459 -0.02778 C 0.01563 -0.02523 0.01667 -0.01945 0.01667 -0.01945 " pathEditMode="relative" ptsTypes="fffffA">
                                      <p:cBhvr>
                                        <p:cTn id="30" dur="2000" fill="hold"/>
                                        <p:tgtEl>
                                          <p:spTgt spid="44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443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>
            <a:cxnSpLocks/>
          </p:cNvCxnSpPr>
          <p:nvPr/>
        </p:nvCxnSpPr>
        <p:spPr>
          <a:xfrm>
            <a:off x="0" y="4552950"/>
            <a:ext cx="9144000" cy="1672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exagon 21"/>
          <p:cNvSpPr/>
          <p:nvPr/>
        </p:nvSpPr>
        <p:spPr>
          <a:xfrm>
            <a:off x="4014623" y="3244391"/>
            <a:ext cx="962363" cy="719973"/>
          </a:xfrm>
          <a:prstGeom prst="hexagon">
            <a:avLst/>
          </a:prstGeom>
          <a:solidFill>
            <a:srgbClr val="33CC33"/>
          </a:solidFill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endParaRPr lang="en-US" sz="4500" dirty="0">
              <a:solidFill>
                <a:srgbClr val="33339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533401" y="88528"/>
            <a:ext cx="7163586" cy="2483221"/>
          </a:xfrm>
          <a:prstGeom prst="hexagon">
            <a:avLst/>
          </a:prstGeom>
          <a:solidFill>
            <a:schemeClr val="accent5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A: Is your sports day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in February?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   B: Yes, _____.</a:t>
            </a:r>
            <a:endParaRPr lang="en-US" sz="3600" dirty="0">
              <a:solidFill>
                <a:srgbClr val="333399">
                  <a:lumMod val="50000"/>
                </a:srgbClr>
              </a:solidFill>
              <a:latin typeface="Comic Sans MS" pitchFamily="66" charset="0"/>
            </a:endParaRPr>
          </a:p>
        </p:txBody>
      </p:sp>
      <p:sp>
        <p:nvSpPr>
          <p:cNvPr id="28" name="Hexagon 27"/>
          <p:cNvSpPr/>
          <p:nvPr/>
        </p:nvSpPr>
        <p:spPr>
          <a:xfrm>
            <a:off x="348345" y="4095750"/>
            <a:ext cx="3799115" cy="879673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000000"/>
                </a:solidFill>
                <a:latin typeface="Comic Sans MS" panose="030F0702030302020204" pitchFamily="66" charset="0"/>
              </a:rPr>
              <a:t>A. it is</a:t>
            </a:r>
          </a:p>
        </p:txBody>
      </p:sp>
      <p:sp>
        <p:nvSpPr>
          <p:cNvPr id="29" name="Hexagon 28"/>
          <p:cNvSpPr/>
          <p:nvPr/>
        </p:nvSpPr>
        <p:spPr>
          <a:xfrm>
            <a:off x="4909462" y="4095750"/>
            <a:ext cx="4075868" cy="879673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6858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000000"/>
                </a:solidFill>
                <a:latin typeface="Comic Sans MS" panose="030F0702030302020204" pitchFamily="66" charset="0"/>
              </a:rPr>
              <a:t>B. it isn't</a:t>
            </a:r>
          </a:p>
        </p:txBody>
      </p:sp>
      <p:pic>
        <p:nvPicPr>
          <p:cNvPr id="10" name="Picture 449" descr="act_lebron_james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2" t="3334" r="35185" b="50000"/>
          <a:stretch>
            <a:fillRect/>
          </a:stretch>
        </p:blipFill>
        <p:spPr bwMode="auto">
          <a:xfrm>
            <a:off x="7981949" y="149027"/>
            <a:ext cx="1070022" cy="1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363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AutoShape 4"/>
          <p:cNvSpPr>
            <a:spLocks noChangeArrowheads="1"/>
          </p:cNvSpPr>
          <p:nvPr/>
        </p:nvSpPr>
        <p:spPr bwMode="auto">
          <a:xfrm rot="210727">
            <a:off x="1257300" y="-857250"/>
            <a:ext cx="7886700" cy="5829300"/>
          </a:xfrm>
          <a:prstGeom prst="irregularSeal1">
            <a:avLst/>
          </a:prstGeom>
          <a:solidFill>
            <a:schemeClr val="accent2"/>
          </a:solidFill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Slam</a:t>
            </a:r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Dunk</a:t>
            </a:r>
          </a:p>
        </p:txBody>
      </p:sp>
      <p:pic>
        <p:nvPicPr>
          <p:cNvPr id="7171" name="Picture 6" descr="MMj01630240000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6445"/>
            <a:ext cx="22288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8"/>
          <p:cNvSpPr>
            <a:spLocks noGrp="1" noChangeArrowheads="1"/>
          </p:cNvSpPr>
          <p:nvPr>
            <p:ph type="title"/>
          </p:nvPr>
        </p:nvSpPr>
        <p:spPr>
          <a:xfrm>
            <a:off x="1543050" y="-1143000"/>
            <a:ext cx="6172200" cy="857250"/>
          </a:xfrm>
        </p:spPr>
        <p:txBody>
          <a:bodyPr/>
          <a:lstStyle/>
          <a:p>
            <a:pPr eaLnBrk="1" hangingPunct="1"/>
            <a:r>
              <a:rPr lang="en-US"/>
              <a:t>Slam Dunk</a:t>
            </a:r>
          </a:p>
        </p:txBody>
      </p:sp>
      <p:pic>
        <p:nvPicPr>
          <p:cNvPr id="7" name="Hom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92236" y="3961310"/>
            <a:ext cx="1072860" cy="107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7289" y="2463370"/>
            <a:ext cx="1874683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19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jock jams.wav"/>
          </p:stSnd>
        </p:sndAc>
      </p:transition>
    </mc:Choice>
    <mc:Fallback xmlns="">
      <p:transition spd="med" advClick="0">
        <p:fade/>
        <p:sndAc>
          <p:stSnd>
            <p:snd r:embed="rId7" name="jock jam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00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4" presetClass="emph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6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325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325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325" fill="hold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4" presetClass="emph" presetSubtype="0" fill="hold" nodeType="withEffect">
                                  <p:stCondLst>
                                    <p:cond delay="3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4" presetClass="emph" presetSubtype="0" fill="hold" nodeType="withEffect">
                                  <p:stCondLst>
                                    <p:cond delay="4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4" presetClass="emph" presetSubtype="0" fill="hold" nodeType="withEffect">
                                  <p:stCondLst>
                                    <p:cond delay="6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4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4" presetClass="emph" presetSubtype="0" fill="hold" nodeType="withEffect">
                                  <p:stCondLst>
                                    <p:cond delay="7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3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75" fill="hold">
                                          <p:stCondLst>
                                            <p:cond delay="1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75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75" fill="hold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4" presetClass="emph" presetSubtype="0" fill="hold" nodeType="withEffect">
                                  <p:stCondLst>
                                    <p:cond delay="8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58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uild="allAtOnce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/>
        </p:nvCxnSpPr>
        <p:spPr>
          <a:xfrm>
            <a:off x="0" y="4090547"/>
            <a:ext cx="9144000" cy="1672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exagon 21"/>
          <p:cNvSpPr/>
          <p:nvPr/>
        </p:nvSpPr>
        <p:spPr>
          <a:xfrm>
            <a:off x="4031338" y="3033253"/>
            <a:ext cx="962363" cy="719973"/>
          </a:xfrm>
          <a:prstGeom prst="hexagon">
            <a:avLst/>
          </a:prstGeom>
          <a:solidFill>
            <a:srgbClr val="33CC33"/>
          </a:solidFill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</a:t>
            </a:r>
            <a:endParaRPr lang="en-US" sz="4500" dirty="0">
              <a:solidFill>
                <a:srgbClr val="33339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872836" y="88528"/>
            <a:ext cx="6824151" cy="2407021"/>
          </a:xfrm>
          <a:prstGeom prst="hexagon">
            <a:avLst/>
          </a:prstGeom>
          <a:solidFill>
            <a:schemeClr val="accent5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000000"/>
                </a:solidFill>
                <a:latin typeface="Comic Sans MS" panose="030F0702030302020204" pitchFamily="66" charset="0"/>
              </a:rPr>
              <a:t>A: Is your sports day in September?</a:t>
            </a:r>
            <a:br>
              <a:rPr lang="en-US" sz="4400" dirty="0">
                <a:solidFill>
                  <a:srgbClr val="000000"/>
                </a:solidFill>
                <a:latin typeface="Comic Sans MS" panose="030F0702030302020204" pitchFamily="66" charset="0"/>
              </a:rPr>
            </a:br>
            <a:r>
              <a:rPr lang="en-US" sz="4400" dirty="0">
                <a:solidFill>
                  <a:srgbClr val="000000"/>
                </a:solidFill>
                <a:latin typeface="Comic Sans MS" panose="030F0702030302020204" pitchFamily="66" charset="0"/>
              </a:rPr>
              <a:t>B: No, _____.</a:t>
            </a:r>
            <a:endParaRPr lang="en-US" sz="4400" dirty="0">
              <a:solidFill>
                <a:srgbClr val="333399">
                  <a:lumMod val="50000"/>
                </a:srgbClr>
              </a:solidFill>
              <a:latin typeface="Comic Sans MS" pitchFamily="66" charset="0"/>
            </a:endParaRPr>
          </a:p>
        </p:txBody>
      </p:sp>
      <p:sp>
        <p:nvSpPr>
          <p:cNvPr id="28" name="Hexagon 27"/>
          <p:cNvSpPr/>
          <p:nvPr/>
        </p:nvSpPr>
        <p:spPr>
          <a:xfrm>
            <a:off x="348345" y="3621095"/>
            <a:ext cx="3799115" cy="93890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dirty="0">
                <a:solidFill>
                  <a:srgbClr val="000000"/>
                </a:solidFill>
                <a:latin typeface="Comic Sans MS" panose="030F0702030302020204" pitchFamily="66" charset="0"/>
              </a:rPr>
              <a:t>A. it is</a:t>
            </a:r>
          </a:p>
        </p:txBody>
      </p:sp>
      <p:sp>
        <p:nvSpPr>
          <p:cNvPr id="29" name="Hexagon 28"/>
          <p:cNvSpPr/>
          <p:nvPr/>
        </p:nvSpPr>
        <p:spPr>
          <a:xfrm>
            <a:off x="4909462" y="3621095"/>
            <a:ext cx="4075868" cy="93890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6858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dirty="0">
                <a:solidFill>
                  <a:srgbClr val="000000"/>
                </a:solidFill>
                <a:latin typeface="Comic Sans MS" panose="030F0702030302020204" pitchFamily="66" charset="0"/>
              </a:rPr>
              <a:t>B. it isn't</a:t>
            </a:r>
          </a:p>
        </p:txBody>
      </p:sp>
      <p:pic>
        <p:nvPicPr>
          <p:cNvPr id="10" name="Picture 459" descr="michael_jorda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939" y="91511"/>
            <a:ext cx="1261797" cy="1488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174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AutoShape 4"/>
          <p:cNvSpPr>
            <a:spLocks noChangeArrowheads="1"/>
          </p:cNvSpPr>
          <p:nvPr/>
        </p:nvSpPr>
        <p:spPr bwMode="auto">
          <a:xfrm rot="210727">
            <a:off x="1257300" y="-857250"/>
            <a:ext cx="7886700" cy="5829300"/>
          </a:xfrm>
          <a:prstGeom prst="irregularSeal1">
            <a:avLst/>
          </a:prstGeom>
          <a:solidFill>
            <a:schemeClr val="accent2"/>
          </a:solidFill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Slam</a:t>
            </a:r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Dunk</a:t>
            </a:r>
          </a:p>
        </p:txBody>
      </p:sp>
      <p:pic>
        <p:nvPicPr>
          <p:cNvPr id="7171" name="Picture 6" descr="MMj01630240000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5" y="2885399"/>
            <a:ext cx="22288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8"/>
          <p:cNvSpPr>
            <a:spLocks noGrp="1" noChangeArrowheads="1"/>
          </p:cNvSpPr>
          <p:nvPr>
            <p:ph type="title"/>
          </p:nvPr>
        </p:nvSpPr>
        <p:spPr>
          <a:xfrm>
            <a:off x="1543050" y="-1143000"/>
            <a:ext cx="6172200" cy="857250"/>
          </a:xfrm>
        </p:spPr>
        <p:txBody>
          <a:bodyPr/>
          <a:lstStyle/>
          <a:p>
            <a:pPr eaLnBrk="1" hangingPunct="1"/>
            <a:r>
              <a:rPr lang="en-US"/>
              <a:t>Slam Dunk</a:t>
            </a:r>
          </a:p>
        </p:txBody>
      </p:sp>
      <p:pic>
        <p:nvPicPr>
          <p:cNvPr id="7" name="Hom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22053" y="3971249"/>
            <a:ext cx="1072860" cy="107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9912" y="2469084"/>
            <a:ext cx="1810670" cy="69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33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jock jams.wav"/>
          </p:stSnd>
        </p:sndAc>
      </p:transition>
    </mc:Choice>
    <mc:Fallback xmlns="">
      <p:transition spd="med" advClick="0">
        <p:fade/>
        <p:sndAc>
          <p:stSnd>
            <p:snd r:embed="rId7" name="jock jam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00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4" presetClass="emph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6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325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325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325" fill="hold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4" presetClass="emph" presetSubtype="0" fill="hold" nodeType="withEffect">
                                  <p:stCondLst>
                                    <p:cond delay="3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4" presetClass="emph" presetSubtype="0" fill="hold" nodeType="withEffect">
                                  <p:stCondLst>
                                    <p:cond delay="4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4" presetClass="emph" presetSubtype="0" fill="hold" nodeType="withEffect">
                                  <p:stCondLst>
                                    <p:cond delay="6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4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4" presetClass="emph" presetSubtype="0" fill="hold" nodeType="withEffect">
                                  <p:stCondLst>
                                    <p:cond delay="7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3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75" fill="hold">
                                          <p:stCondLst>
                                            <p:cond delay="1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75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75" fill="hold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4" presetClass="emph" presetSubtype="0" fill="hold" nodeType="withEffect">
                                  <p:stCondLst>
                                    <p:cond delay="8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58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uild="allAtOnce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>
            <a:cxnSpLocks/>
          </p:cNvCxnSpPr>
          <p:nvPr/>
        </p:nvCxnSpPr>
        <p:spPr>
          <a:xfrm>
            <a:off x="0" y="3176478"/>
            <a:ext cx="9144000" cy="1672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exagon 21"/>
          <p:cNvSpPr/>
          <p:nvPr/>
        </p:nvSpPr>
        <p:spPr>
          <a:xfrm>
            <a:off x="4031338" y="2304018"/>
            <a:ext cx="962363" cy="719973"/>
          </a:xfrm>
          <a:prstGeom prst="hexagon">
            <a:avLst/>
          </a:prstGeom>
          <a:solidFill>
            <a:srgbClr val="33CC33"/>
          </a:solidFill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</a:t>
            </a:r>
            <a:endParaRPr lang="en-US" sz="4500" dirty="0">
              <a:solidFill>
                <a:srgbClr val="33339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-152400" y="88529"/>
            <a:ext cx="7849387" cy="1993378"/>
          </a:xfrm>
          <a:prstGeom prst="hexagon">
            <a:avLst/>
          </a:prstGeom>
          <a:solidFill>
            <a:schemeClr val="accent5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A: Is your sports day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in January?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    B: _____. It's in March.</a:t>
            </a:r>
            <a:endParaRPr lang="en-US" sz="3600" dirty="0">
              <a:solidFill>
                <a:srgbClr val="333399">
                  <a:lumMod val="50000"/>
                </a:srgbClr>
              </a:solidFill>
              <a:latin typeface="Comic Sans MS" pitchFamily="66" charset="0"/>
            </a:endParaRPr>
          </a:p>
        </p:txBody>
      </p:sp>
      <p:cxnSp>
        <p:nvCxnSpPr>
          <p:cNvPr id="26" name="Straight Connector 25"/>
          <p:cNvCxnSpPr>
            <a:cxnSpLocks/>
          </p:cNvCxnSpPr>
          <p:nvPr/>
        </p:nvCxnSpPr>
        <p:spPr>
          <a:xfrm>
            <a:off x="0" y="4505152"/>
            <a:ext cx="9144000" cy="1672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Hexagon 27"/>
          <p:cNvSpPr/>
          <p:nvPr/>
        </p:nvSpPr>
        <p:spPr>
          <a:xfrm>
            <a:off x="348345" y="2698394"/>
            <a:ext cx="3799115" cy="1041728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</a:rPr>
              <a:t>A</a:t>
            </a:r>
            <a:r>
              <a:rPr lang="en-US" sz="3000">
                <a:solidFill>
                  <a:srgbClr val="000000"/>
                </a:solidFill>
                <a:latin typeface="Comic Sans MS" panose="030F0702030302020204" pitchFamily="66" charset="0"/>
              </a:rPr>
              <a:t>. Yes, it isn't.</a:t>
            </a:r>
            <a:endParaRPr lang="en-US" sz="3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Hexagon 28"/>
          <p:cNvSpPr/>
          <p:nvPr/>
        </p:nvSpPr>
        <p:spPr>
          <a:xfrm>
            <a:off x="4909462" y="2698394"/>
            <a:ext cx="4075868" cy="1041728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6858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</a:rPr>
              <a:t>B</a:t>
            </a:r>
            <a:r>
              <a:rPr lang="en-US" sz="3000">
                <a:solidFill>
                  <a:srgbClr val="000000"/>
                </a:solidFill>
                <a:latin typeface="Comic Sans MS" panose="030F0702030302020204" pitchFamily="66" charset="0"/>
              </a:rPr>
              <a:t>. Yes, it is.</a:t>
            </a:r>
            <a:endParaRPr lang="en-US" sz="3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Hexagon 29"/>
          <p:cNvSpPr/>
          <p:nvPr/>
        </p:nvSpPr>
        <p:spPr>
          <a:xfrm>
            <a:off x="376579" y="3962233"/>
            <a:ext cx="3799115" cy="1041728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>
                <a:solidFill>
                  <a:srgbClr val="000000"/>
                </a:solidFill>
                <a:latin typeface="Comic Sans MS" panose="030F0702030302020204" pitchFamily="66" charset="0"/>
              </a:rPr>
              <a:t>C.No, it isn't.</a:t>
            </a:r>
            <a:endParaRPr lang="en-US" sz="3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Hexagon 30"/>
          <p:cNvSpPr/>
          <p:nvPr/>
        </p:nvSpPr>
        <p:spPr>
          <a:xfrm>
            <a:off x="4937692" y="3978953"/>
            <a:ext cx="4012340" cy="1041728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</a:rPr>
              <a:t>D</a:t>
            </a:r>
            <a:r>
              <a:rPr lang="en-US" sz="3000">
                <a:solidFill>
                  <a:srgbClr val="000000"/>
                </a:solidFill>
                <a:latin typeface="Comic Sans MS" panose="030F0702030302020204" pitchFamily="66" charset="0"/>
              </a:rPr>
              <a:t>. No, it is.</a:t>
            </a:r>
            <a:endParaRPr lang="en-US" sz="3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463" descr="act_tim_dunca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0" t="9230" r="50531" b="60001"/>
          <a:stretch>
            <a:fillRect/>
          </a:stretch>
        </p:blipFill>
        <p:spPr bwMode="auto">
          <a:xfrm>
            <a:off x="7832391" y="124439"/>
            <a:ext cx="1152939" cy="1466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812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AutoShape 4"/>
          <p:cNvSpPr>
            <a:spLocks noChangeArrowheads="1"/>
          </p:cNvSpPr>
          <p:nvPr/>
        </p:nvSpPr>
        <p:spPr bwMode="auto">
          <a:xfrm rot="210727">
            <a:off x="1257300" y="-857250"/>
            <a:ext cx="7886700" cy="5829300"/>
          </a:xfrm>
          <a:prstGeom prst="irregularSeal1">
            <a:avLst/>
          </a:prstGeom>
          <a:solidFill>
            <a:schemeClr val="accent2"/>
          </a:solidFill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Slam</a:t>
            </a:r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Dunk</a:t>
            </a:r>
          </a:p>
        </p:txBody>
      </p:sp>
      <p:pic>
        <p:nvPicPr>
          <p:cNvPr id="7171" name="Picture 6" descr="MMj01630240000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6445"/>
            <a:ext cx="22288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8"/>
          <p:cNvSpPr>
            <a:spLocks noGrp="1" noChangeArrowheads="1"/>
          </p:cNvSpPr>
          <p:nvPr>
            <p:ph type="title"/>
          </p:nvPr>
        </p:nvSpPr>
        <p:spPr>
          <a:xfrm>
            <a:off x="1543050" y="-1143000"/>
            <a:ext cx="6172200" cy="857250"/>
          </a:xfrm>
        </p:spPr>
        <p:txBody>
          <a:bodyPr/>
          <a:lstStyle/>
          <a:p>
            <a:pPr eaLnBrk="1" hangingPunct="1"/>
            <a:r>
              <a:rPr lang="en-US"/>
              <a:t>Slam Dunk</a:t>
            </a:r>
          </a:p>
        </p:txBody>
      </p:sp>
      <p:pic>
        <p:nvPicPr>
          <p:cNvPr id="7" name="Hom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81688" y="3991127"/>
            <a:ext cx="1072860" cy="107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2454" y="2507753"/>
            <a:ext cx="1856393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7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jock jams.wav"/>
          </p:stSnd>
        </p:sndAc>
      </p:transition>
    </mc:Choice>
    <mc:Fallback xmlns="">
      <p:transition spd="med" advClick="0">
        <p:fade/>
        <p:sndAc>
          <p:stSnd>
            <p:snd r:embed="rId7" name="jock jam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00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4" presetClass="emph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6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325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325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325" fill="hold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4" presetClass="emph" presetSubtype="0" fill="hold" nodeType="withEffect">
                                  <p:stCondLst>
                                    <p:cond delay="3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4" presetClass="emph" presetSubtype="0" fill="hold" nodeType="withEffect">
                                  <p:stCondLst>
                                    <p:cond delay="4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4" presetClass="emph" presetSubtype="0" fill="hold" nodeType="withEffect">
                                  <p:stCondLst>
                                    <p:cond delay="6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4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4" presetClass="emph" presetSubtype="0" fill="hold" nodeType="withEffect">
                                  <p:stCondLst>
                                    <p:cond delay="7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3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75" fill="hold">
                                          <p:stCondLst>
                                            <p:cond delay="1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75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75" fill="hold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4" presetClass="emph" presetSubtype="0" fill="hold" nodeType="withEffect">
                                  <p:stCondLst>
                                    <p:cond delay="8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58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uild="allAtOnce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EA879B57-4B4E-4475-B686-897F02A80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606172"/>
            <a:ext cx="1854615" cy="252716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8106123-1E22-48FA-A1D6-C15D66AE7B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70145" y="1029905"/>
            <a:ext cx="2581406" cy="411359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EC9BD73C-80A7-4B59-B665-C6DE3962DA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4040">
            <a:off x="7307216" y="848553"/>
            <a:ext cx="1487634" cy="1859542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61A694AA-0E50-4BFA-B737-F1A4379B3D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36099" y="3111896"/>
            <a:ext cx="2207901" cy="194814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6CC3054-38BD-48A7-B50A-A1E562BC0A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161934" y="2141506"/>
            <a:ext cx="1531839" cy="150398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A6458E9D-6ED6-4A1C-B375-85DD7C78FC4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27307" y="1268699"/>
            <a:ext cx="1736846" cy="1394047"/>
          </a:xfrm>
          <a:prstGeom prst="rect">
            <a:avLst/>
          </a:prstGeom>
        </p:spPr>
      </p:pic>
      <p:sp>
        <p:nvSpPr>
          <p:cNvPr id="18" name="Title 2">
            <a:extLst>
              <a:ext uri="{FF2B5EF4-FFF2-40B4-BE49-F238E27FC236}">
                <a16:creationId xmlns:a16="http://schemas.microsoft.com/office/drawing/2014/main" id="{EF25DCDB-8710-4DB7-A68D-5546F9DC6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143" y="292488"/>
            <a:ext cx="8652600" cy="602725"/>
          </a:xfrm>
        </p:spPr>
        <p:txBody>
          <a:bodyPr/>
          <a:lstStyle/>
          <a:p>
            <a:pPr algn="ctr"/>
            <a:r>
              <a:rPr lang="en-US" sz="3600"/>
              <a:t>In which month can you see these?</a:t>
            </a:r>
          </a:p>
        </p:txBody>
      </p:sp>
    </p:spTree>
    <p:extLst>
      <p:ext uri="{BB962C8B-B14F-4D97-AF65-F5344CB8AC3E}">
        <p14:creationId xmlns:p14="http://schemas.microsoft.com/office/powerpoint/2010/main" val="256891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cember holiday clip art jpg - Clipartix">
            <a:extLst>
              <a:ext uri="{FF2B5EF4-FFF2-40B4-BE49-F238E27FC236}">
                <a16:creationId xmlns:a16="http://schemas.microsoft.com/office/drawing/2014/main" id="{42B3CD2B-75D1-462A-B0CC-C1925767F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200150"/>
            <a:ext cx="4953000" cy="330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B2CB06C-93D9-4F52-A08D-EE668EDD3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00" y="438150"/>
            <a:ext cx="8652600" cy="602725"/>
          </a:xfrm>
        </p:spPr>
        <p:txBody>
          <a:bodyPr/>
          <a:lstStyle/>
          <a:p>
            <a:pPr algn="ctr"/>
            <a:r>
              <a:rPr lang="en-US" sz="4400"/>
              <a:t>The </a:t>
            </a:r>
            <a:r>
              <a:rPr lang="en-US" sz="4400">
                <a:solidFill>
                  <a:srgbClr val="FF0000"/>
                </a:solidFill>
              </a:rPr>
              <a:t>12</a:t>
            </a:r>
            <a:r>
              <a:rPr lang="en-US" sz="4400" baseline="30000">
                <a:solidFill>
                  <a:srgbClr val="FF0000"/>
                </a:solidFill>
              </a:rPr>
              <a:t>th</a:t>
            </a:r>
            <a:r>
              <a:rPr lang="en-US" sz="4400"/>
              <a:t> month of the year</a:t>
            </a:r>
          </a:p>
        </p:txBody>
      </p:sp>
    </p:spTree>
    <p:extLst>
      <p:ext uri="{BB962C8B-B14F-4D97-AF65-F5344CB8AC3E}">
        <p14:creationId xmlns:p14="http://schemas.microsoft.com/office/powerpoint/2010/main" val="147201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212 July 4th Family Illustrations &amp; Clip Art - iStock">
            <a:extLst>
              <a:ext uri="{FF2B5EF4-FFF2-40B4-BE49-F238E27FC236}">
                <a16:creationId xmlns:a16="http://schemas.microsoft.com/office/drawing/2014/main" id="{2C7BCA68-3628-48BC-A202-7AEF1994E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50" y="209550"/>
            <a:ext cx="4682150" cy="3970867"/>
          </a:xfrm>
          <a:prstGeom prst="roundRect">
            <a:avLst/>
          </a:prstGeom>
          <a:solidFill>
            <a:srgbClr val="F0F0F0"/>
          </a:solidFill>
          <a:ln w="76200">
            <a:solidFill>
              <a:schemeClr val="accent2">
                <a:lumMod val="50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0F8EC1-8493-47A6-859A-CEAD629D1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3137"/>
            <a:ext cx="3810000" cy="913590"/>
          </a:xfrm>
        </p:spPr>
        <p:txBody>
          <a:bodyPr/>
          <a:lstStyle/>
          <a:p>
            <a:pPr algn="ctr"/>
            <a:r>
              <a:rPr lang="en-US" sz="3200">
                <a:ln w="15875">
                  <a:solidFill>
                    <a:schemeClr val="bg1"/>
                  </a:solidFill>
                </a:ln>
                <a:solidFill>
                  <a:srgbClr val="FF0000">
                    <a:alpha val="99000"/>
                  </a:srgb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American Independence Day</a:t>
            </a:r>
          </a:p>
        </p:txBody>
      </p:sp>
      <p:pic>
        <p:nvPicPr>
          <p:cNvPr id="6148" name="Picture 4" descr="26,185 Beach Vacation Illustrations &amp; Clip Art - iStock">
            <a:extLst>
              <a:ext uri="{FF2B5EF4-FFF2-40B4-BE49-F238E27FC236}">
                <a16:creationId xmlns:a16="http://schemas.microsoft.com/office/drawing/2014/main" id="{F5AA0F6A-F93D-452F-B79D-A4F8DC6B0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675" y="1289897"/>
            <a:ext cx="3769360" cy="3769360"/>
          </a:xfrm>
          <a:prstGeom prst="ellipse">
            <a:avLst/>
          </a:prstGeom>
          <a:solidFill>
            <a:srgbClr val="F0F0F0"/>
          </a:solidFill>
          <a:ln w="76200">
            <a:solidFill>
              <a:srgbClr val="00B050"/>
            </a:solidFill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08B62A7-C83D-421B-BE45-F1FA425CAE33}"/>
              </a:ext>
            </a:extLst>
          </p:cNvPr>
          <p:cNvSpPr txBox="1">
            <a:spLocks/>
          </p:cNvSpPr>
          <p:nvPr/>
        </p:nvSpPr>
        <p:spPr>
          <a:xfrm>
            <a:off x="4953000" y="2876550"/>
            <a:ext cx="2326640" cy="913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rvo"/>
                <a:cs typeface="Arvo"/>
                <a:sym typeface="Ar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algn="ctr"/>
            <a:r>
              <a:rPr lang="en-US" sz="3200" dirty="0">
                <a:ln w="15875">
                  <a:solidFill>
                    <a:schemeClr val="bg1"/>
                  </a:solidFill>
                </a:ln>
                <a:solidFill>
                  <a:srgbClr val="FF0000">
                    <a:alpha val="99000"/>
                  </a:srgb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Summer Holiday</a:t>
            </a:r>
          </a:p>
        </p:txBody>
      </p:sp>
    </p:spTree>
    <p:extLst>
      <p:ext uri="{BB962C8B-B14F-4D97-AF65-F5344CB8AC3E}">
        <p14:creationId xmlns:p14="http://schemas.microsoft.com/office/powerpoint/2010/main" val="145007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2B3CD2B-75D1-462A-B0CC-C1925767FB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7843" b="25797"/>
          <a:stretch/>
        </p:blipFill>
        <p:spPr bwMode="auto">
          <a:xfrm>
            <a:off x="1859989" y="1657350"/>
            <a:ext cx="5424022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B2CB06C-93D9-4F52-A08D-EE668EDD3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00" y="438150"/>
            <a:ext cx="8652600" cy="602725"/>
          </a:xfrm>
        </p:spPr>
        <p:txBody>
          <a:bodyPr/>
          <a:lstStyle/>
          <a:p>
            <a:pPr algn="ctr"/>
            <a:r>
              <a:rPr lang="en-US" sz="4400"/>
              <a:t>The </a:t>
            </a:r>
            <a:r>
              <a:rPr lang="en-US" sz="4400">
                <a:solidFill>
                  <a:srgbClr val="FF0000"/>
                </a:solidFill>
              </a:rPr>
              <a:t>7</a:t>
            </a:r>
            <a:r>
              <a:rPr lang="en-US" sz="4400" baseline="30000">
                <a:solidFill>
                  <a:srgbClr val="FF0000"/>
                </a:solidFill>
              </a:rPr>
              <a:t>th</a:t>
            </a:r>
            <a:r>
              <a:rPr lang="en-US" sz="4400"/>
              <a:t> month of the year</a:t>
            </a:r>
          </a:p>
        </p:txBody>
      </p:sp>
    </p:spTree>
    <p:extLst>
      <p:ext uri="{BB962C8B-B14F-4D97-AF65-F5344CB8AC3E}">
        <p14:creationId xmlns:p14="http://schemas.microsoft.com/office/powerpoint/2010/main" val="211253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appy childrens day kid scene | Happy children's day, Childrens, Happy">
            <a:extLst>
              <a:ext uri="{FF2B5EF4-FFF2-40B4-BE49-F238E27FC236}">
                <a16:creationId xmlns:a16="http://schemas.microsoft.com/office/drawing/2014/main" id="{26FEBFDF-0EA0-4ED6-BBDC-D80CDF200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49" b="95306" l="1667" r="96667">
                        <a14:foregroundMark x1="7424" y1="14694" x2="61667" y2="82245"/>
                        <a14:foregroundMark x1="74545" y1="31429" x2="18485" y2="83673"/>
                        <a14:foregroundMark x1="13333" y1="43469" x2="14848" y2="89796"/>
                        <a14:foregroundMark x1="14848" y1="89796" x2="15758" y2="92653"/>
                        <a14:foregroundMark x1="20758" y1="90408" x2="29697" y2="91020"/>
                        <a14:foregroundMark x1="29697" y1="91020" x2="63636" y2="88571"/>
                        <a14:foregroundMark x1="63636" y1="88571" x2="68788" y2="88980"/>
                        <a14:foregroundMark x1="74242" y1="90816" x2="81818" y2="82653"/>
                        <a14:foregroundMark x1="81818" y1="82653" x2="90152" y2="55918"/>
                        <a14:foregroundMark x1="90152" y1="55918" x2="90606" y2="34898"/>
                        <a14:foregroundMark x1="90606" y1="34898" x2="84394" y2="25714"/>
                        <a14:foregroundMark x1="84394" y1="25714" x2="76515" y2="20612"/>
                        <a14:foregroundMark x1="64848" y1="5918" x2="64848" y2="5918"/>
                        <a14:foregroundMark x1="53182" y1="3878" x2="53182" y2="3878"/>
                        <a14:foregroundMark x1="39697" y1="3469" x2="39697" y2="3469"/>
                        <a14:foregroundMark x1="32424" y1="14286" x2="32424" y2="14286"/>
                        <a14:foregroundMark x1="26212" y1="14898" x2="26212" y2="14898"/>
                        <a14:foregroundMark x1="24091" y1="15306" x2="34091" y2="15306"/>
                        <a14:foregroundMark x1="83636" y1="19184" x2="91212" y2="28163"/>
                        <a14:foregroundMark x1="91212" y1="28163" x2="91818" y2="40204"/>
                        <a14:foregroundMark x1="91818" y1="40204" x2="89091" y2="75714"/>
                        <a14:foregroundMark x1="89091" y1="75714" x2="84394" y2="85918"/>
                        <a14:foregroundMark x1="11061" y1="31224" x2="15000" y2="93061"/>
                        <a14:foregroundMark x1="14242" y1="16939" x2="60606" y2="31020"/>
                        <a14:foregroundMark x1="60606" y1="31020" x2="69697" y2="36939"/>
                        <a14:foregroundMark x1="61818" y1="25714" x2="35455" y2="69796"/>
                        <a14:foregroundMark x1="40909" y1="38367" x2="38788" y2="58367"/>
                        <a14:foregroundMark x1="78485" y1="40408" x2="48030" y2="84082"/>
                        <a14:foregroundMark x1="77576" y1="49592" x2="77576" y2="67551"/>
                        <a14:foregroundMark x1="77576" y1="67551" x2="73788" y2="83061"/>
                        <a14:foregroundMark x1="81364" y1="54490" x2="61515" y2="92245"/>
                        <a14:foregroundMark x1="39697" y1="67347" x2="30455" y2="88776"/>
                        <a14:foregroundMark x1="11061" y1="61633" x2="11061" y2="61633"/>
                        <a14:foregroundMark x1="13182" y1="85102" x2="13182" y2="85102"/>
                        <a14:foregroundMark x1="10909" y1="88980" x2="10909" y2="88980"/>
                        <a14:foregroundMark x1="10455" y1="83265" x2="10455" y2="83265"/>
                        <a14:foregroundMark x1="12879" y1="80000" x2="12879" y2="80000"/>
                        <a14:foregroundMark x1="10758" y1="81224" x2="10758" y2="81224"/>
                        <a14:foregroundMark x1="9394" y1="84082" x2="9394" y2="84082"/>
                        <a14:foregroundMark x1="8333" y1="87347" x2="8182" y2="88163"/>
                        <a14:foregroundMark x1="10152" y1="67959" x2="10152" y2="67959"/>
                        <a14:foregroundMark x1="9697" y1="66939" x2="9697" y2="66939"/>
                        <a14:foregroundMark x1="9091" y1="62449" x2="9091" y2="62449"/>
                        <a14:foregroundMark x1="9091" y1="59184" x2="9091" y2="59184"/>
                        <a14:foregroundMark x1="8636" y1="56735" x2="8636" y2="56735"/>
                        <a14:foregroundMark x1="8636" y1="55510" x2="8636" y2="55510"/>
                        <a14:foregroundMark x1="6061" y1="58163" x2="6061" y2="58163"/>
                        <a14:foregroundMark x1="6212" y1="62653" x2="6212" y2="62653"/>
                        <a14:foregroundMark x1="9242" y1="39592" x2="9242" y2="39592"/>
                        <a14:foregroundMark x1="7424" y1="38571" x2="7424" y2="38571"/>
                        <a14:foregroundMark x1="6364" y1="35510" x2="6212" y2="34898"/>
                        <a14:foregroundMark x1="5909" y1="31633" x2="5909" y2="31633"/>
                        <a14:foregroundMark x1="4697" y1="28571" x2="4697" y2="28571"/>
                        <a14:foregroundMark x1="5455" y1="23878" x2="5455" y2="23878"/>
                        <a14:foregroundMark x1="6364" y1="20204" x2="6364" y2="20204"/>
                        <a14:foregroundMark x1="2273" y1="27347" x2="2273" y2="27347"/>
                        <a14:foregroundMark x1="1818" y1="31224" x2="1818" y2="31224"/>
                        <a14:foregroundMark x1="13485" y1="14490" x2="13485" y2="14490"/>
                        <a14:foregroundMark x1="16364" y1="14694" x2="17576" y2="14898"/>
                        <a14:foregroundMark x1="19242" y1="16531" x2="19242" y2="16531"/>
                        <a14:foregroundMark x1="21970" y1="18367" x2="21970" y2="18367"/>
                        <a14:foregroundMark x1="19394" y1="16735" x2="18939" y2="16735"/>
                        <a14:foregroundMark x1="18636" y1="16531" x2="18636" y2="16531"/>
                        <a14:foregroundMark x1="17879" y1="14490" x2="17879" y2="14490"/>
                        <a14:foregroundMark x1="15909" y1="13265" x2="15152" y2="13265"/>
                        <a14:foregroundMark x1="13788" y1="13265" x2="13788" y2="13265"/>
                        <a14:foregroundMark x1="13030" y1="13265" x2="12576" y2="13265"/>
                        <a14:foregroundMark x1="10909" y1="13673" x2="10909" y2="13673"/>
                        <a14:foregroundMark x1="13939" y1="13061" x2="13939" y2="13061"/>
                        <a14:foregroundMark x1="17424" y1="13061" x2="17424" y2="13061"/>
                        <a14:foregroundMark x1="18030" y1="14082" x2="18030" y2="14082"/>
                        <a14:foregroundMark x1="16515" y1="12449" x2="16061" y2="12449"/>
                        <a14:foregroundMark x1="13788" y1="12449" x2="13788" y2="12449"/>
                        <a14:foregroundMark x1="12576" y1="12449" x2="12576" y2="12449"/>
                        <a14:foregroundMark x1="80152" y1="15918" x2="80152" y2="15918"/>
                        <a14:foregroundMark x1="74394" y1="16939" x2="71970" y2="17755"/>
                        <a14:foregroundMark x1="69242" y1="17959" x2="68788" y2="17959"/>
                        <a14:foregroundMark x1="67879" y1="17959" x2="67879" y2="17959"/>
                        <a14:foregroundMark x1="66212" y1="18571" x2="63485" y2="19184"/>
                        <a14:foregroundMark x1="41667" y1="27347" x2="46515" y2="41429"/>
                        <a14:foregroundMark x1="32121" y1="36327" x2="50909" y2="36122"/>
                        <a14:foregroundMark x1="50909" y1="36122" x2="81515" y2="37551"/>
                        <a14:foregroundMark x1="40758" y1="77551" x2="48333" y2="83061"/>
                        <a14:foregroundMark x1="92727" y1="34898" x2="92727" y2="34898"/>
                        <a14:foregroundMark x1="91667" y1="26939" x2="91667" y2="26939"/>
                        <a14:foregroundMark x1="94697" y1="26939" x2="94697" y2="26939"/>
                        <a14:foregroundMark x1="96818" y1="33469" x2="96818" y2="33469"/>
                        <a14:foregroundMark x1="94394" y1="38776" x2="93788" y2="40000"/>
                        <a14:foregroundMark x1="92879" y1="42449" x2="92879" y2="42449"/>
                        <a14:foregroundMark x1="77121" y1="91429" x2="77121" y2="91429"/>
                        <a14:foregroundMark x1="76364" y1="92653" x2="76364" y2="92653"/>
                        <a14:foregroundMark x1="77121" y1="94694" x2="77121" y2="94694"/>
                        <a14:foregroundMark x1="81970" y1="94694" x2="81970" y2="94694"/>
                        <a14:foregroundMark x1="76970" y1="93878" x2="76970" y2="93878"/>
                        <a14:foregroundMark x1="63485" y1="91429" x2="63485" y2="91429"/>
                        <a14:foregroundMark x1="60455" y1="94082" x2="60455" y2="94082"/>
                        <a14:foregroundMark x1="56818" y1="93265" x2="56818" y2="93265"/>
                        <a14:foregroundMark x1="56364" y1="93265" x2="56364" y2="93265"/>
                        <a14:foregroundMark x1="51364" y1="93265" x2="51364" y2="93265"/>
                        <a14:foregroundMark x1="50303" y1="92653" x2="50303" y2="92653"/>
                        <a14:foregroundMark x1="26061" y1="93673" x2="25303" y2="93673"/>
                        <a14:foregroundMark x1="25000" y1="93878" x2="22727" y2="94694"/>
                        <a14:foregroundMark x1="20606" y1="95102" x2="20606" y2="95102"/>
                        <a14:foregroundMark x1="19545" y1="95102" x2="19545" y2="95102"/>
                        <a14:foregroundMark x1="16970" y1="95306" x2="16970" y2="95306"/>
                        <a14:foregroundMark x1="87727" y1="88571" x2="87727" y2="88571"/>
                        <a14:foregroundMark x1="89545" y1="83265" x2="89697" y2="81837"/>
                        <a14:foregroundMark x1="91364" y1="73265" x2="91667" y2="72449"/>
                        <a14:foregroundMark x1="92121" y1="70408" x2="92576" y2="69796"/>
                        <a14:foregroundMark x1="93485" y1="63061" x2="93485" y2="63061"/>
                        <a14:foregroundMark x1="93939" y1="61224" x2="93939" y2="61224"/>
                        <a14:foregroundMark x1="93333" y1="64286" x2="93333" y2="64286"/>
                        <a14:foregroundMark x1="93788" y1="65918" x2="93788" y2="65918"/>
                        <a14:foregroundMark x1="94545" y1="66531" x2="94545" y2="66531"/>
                        <a14:foregroundMark x1="93636" y1="24286" x2="93636" y2="24286"/>
                        <a14:backgroundMark x1="455" y1="24490" x2="455" y2="24490"/>
                        <a14:backgroundMark x1="152" y1="30204" x2="152" y2="30204"/>
                        <a14:backgroundMark x1="152" y1="30408" x2="152" y2="30408"/>
                        <a14:backgroundMark x1="606" y1="26327" x2="606" y2="26327"/>
                        <a14:backgroundMark x1="99545" y1="31224" x2="99545" y2="31224"/>
                        <a14:backgroundMark x1="99545" y1="34490" x2="99545" y2="34490"/>
                        <a14:backgroundMark x1="98788" y1="36939" x2="98788" y2="36939"/>
                        <a14:backgroundMark x1="98788" y1="38776" x2="98788" y2="3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38150"/>
            <a:ext cx="4926563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52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mmunity, Family &amp; Personal Services Major for College: Physical Education by Slidesgo">
  <a:themeElements>
    <a:clrScheme name="Simple Light">
      <a:dk1>
        <a:srgbClr val="17253A"/>
      </a:dk1>
      <a:lt1>
        <a:srgbClr val="FFFFFF"/>
      </a:lt1>
      <a:dk2>
        <a:srgbClr val="3B536E"/>
      </a:dk2>
      <a:lt2>
        <a:srgbClr val="A42C3D"/>
      </a:lt2>
      <a:accent1>
        <a:srgbClr val="D83F56"/>
      </a:accent1>
      <a:accent2>
        <a:srgbClr val="436D79"/>
      </a:accent2>
      <a:accent3>
        <a:srgbClr val="68A0A1"/>
      </a:accent3>
      <a:accent4>
        <a:srgbClr val="EDB95C"/>
      </a:accent4>
      <a:accent5>
        <a:srgbClr val="F3D26B"/>
      </a:accent5>
      <a:accent6>
        <a:srgbClr val="CD6857"/>
      </a:accent6>
      <a:hlink>
        <a:srgbClr val="1725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10686</TotalTime>
  <Words>520</Words>
  <Application>Microsoft Office PowerPoint</Application>
  <PresentationFormat>On-screen Show (16:9)</PresentationFormat>
  <Paragraphs>142</Paragraphs>
  <Slides>46</Slides>
  <Notes>8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6" baseType="lpstr">
      <vt:lpstr>Encode Sans</vt:lpstr>
      <vt:lpstr>Sport Day</vt:lpstr>
      <vt:lpstr>Bernard MT Condensed</vt:lpstr>
      <vt:lpstr>Comic Sans MS</vt:lpstr>
      <vt:lpstr>Bookman Old Style</vt:lpstr>
      <vt:lpstr>Arvo</vt:lpstr>
      <vt:lpstr>Arial Black</vt:lpstr>
      <vt:lpstr>Barriecito</vt:lpstr>
      <vt:lpstr>Arial</vt:lpstr>
      <vt:lpstr>Community, Family &amp; Personal Services Major for College: Physical Education by Slidesgo</vt:lpstr>
      <vt:lpstr>PowerPoint Presentation</vt:lpstr>
      <vt:lpstr> Our sports day</vt:lpstr>
      <vt:lpstr>01</vt:lpstr>
      <vt:lpstr>Warm-up</vt:lpstr>
      <vt:lpstr>In which month can you see these?</vt:lpstr>
      <vt:lpstr>The 12th month of the year</vt:lpstr>
      <vt:lpstr>American Independence Day</vt:lpstr>
      <vt:lpstr>The 7th month of the year</vt:lpstr>
      <vt:lpstr>PowerPoint Presentation</vt:lpstr>
      <vt:lpstr>The 6th month of the year</vt:lpstr>
      <vt:lpstr>PowerPoint Presentation</vt:lpstr>
      <vt:lpstr>The 11th month of the year</vt:lpstr>
      <vt:lpstr>PowerPoint Presentation</vt:lpstr>
      <vt:lpstr>The 10th month of the year</vt:lpstr>
      <vt:lpstr>PowerPoint Presentation</vt:lpstr>
      <vt:lpstr>The 9th month of the year</vt:lpstr>
      <vt:lpstr>Listen and match.</vt:lpstr>
      <vt:lpstr>Who is she? Who is he?</vt:lpstr>
      <vt:lpstr>Which month do you see?</vt:lpstr>
      <vt:lpstr>PowerPoint Presentation</vt:lpstr>
      <vt:lpstr>PowerPoint Presentation</vt:lpstr>
      <vt:lpstr>PowerPoint Presentation</vt:lpstr>
      <vt:lpstr>PowerPoint Presentation</vt:lpstr>
      <vt:lpstr>Let's sing.</vt:lpstr>
      <vt:lpstr>PowerPoint Presentation</vt:lpstr>
      <vt:lpstr>Game</vt:lpstr>
      <vt:lpstr>PowerPoint Presentation</vt:lpstr>
      <vt:lpstr>Scoreboard</vt:lpstr>
      <vt:lpstr>PowerPoint Presentation</vt:lpstr>
      <vt:lpstr>Slam Dunk</vt:lpstr>
      <vt:lpstr>PowerPoint Presentation</vt:lpstr>
      <vt:lpstr>PowerPoint Presentation</vt:lpstr>
      <vt:lpstr>PowerPoint Presentation</vt:lpstr>
      <vt:lpstr>Slam Dunk</vt:lpstr>
      <vt:lpstr>PowerPoint Presentation</vt:lpstr>
      <vt:lpstr>Slam Dunk</vt:lpstr>
      <vt:lpstr>PowerPoint Presentation</vt:lpstr>
      <vt:lpstr>Slam Dunk</vt:lpstr>
      <vt:lpstr>PowerPoint Presentation</vt:lpstr>
      <vt:lpstr>PowerPoint Presentation</vt:lpstr>
      <vt:lpstr>PowerPoint Presentation</vt:lpstr>
      <vt:lpstr>Slam Dunk</vt:lpstr>
      <vt:lpstr>PowerPoint Presentation</vt:lpstr>
      <vt:lpstr>Slam Dunk</vt:lpstr>
      <vt:lpstr>PowerPoint Presentation</vt:lpstr>
      <vt:lpstr>Slam Dunk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CMS</cp:lastModifiedBy>
  <cp:revision>65</cp:revision>
  <dcterms:modified xsi:type="dcterms:W3CDTF">2026-04-10T00:57:50Z</dcterms:modified>
  <cp:category>9Slide.vn</cp:category>
</cp:coreProperties>
</file>