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05" r:id="rId2"/>
  </p:sldMasterIdLst>
  <p:notesMasterIdLst>
    <p:notesMasterId r:id="rId29"/>
  </p:notesMasterIdLst>
  <p:sldIdLst>
    <p:sldId id="396" r:id="rId3"/>
    <p:sldId id="259" r:id="rId4"/>
    <p:sldId id="256" r:id="rId5"/>
    <p:sldId id="351" r:id="rId6"/>
    <p:sldId id="360" r:id="rId7"/>
    <p:sldId id="362" r:id="rId8"/>
    <p:sldId id="388" r:id="rId9"/>
    <p:sldId id="305" r:id="rId10"/>
    <p:sldId id="389" r:id="rId11"/>
    <p:sldId id="390" r:id="rId12"/>
    <p:sldId id="366" r:id="rId13"/>
    <p:sldId id="380" r:id="rId14"/>
    <p:sldId id="381" r:id="rId15"/>
    <p:sldId id="382" r:id="rId16"/>
    <p:sldId id="306" r:id="rId17"/>
    <p:sldId id="301" r:id="rId18"/>
    <p:sldId id="383" r:id="rId19"/>
    <p:sldId id="347" r:id="rId20"/>
    <p:sldId id="357" r:id="rId21"/>
    <p:sldId id="372" r:id="rId22"/>
    <p:sldId id="378" r:id="rId23"/>
    <p:sldId id="303" r:id="rId24"/>
    <p:sldId id="398" r:id="rId25"/>
    <p:sldId id="397" r:id="rId26"/>
    <p:sldId id="304" r:id="rId27"/>
    <p:sldId id="350" r:id="rId28"/>
  </p:sldIdLst>
  <p:sldSz cx="9144000" cy="5143500" type="screen16x9"/>
  <p:notesSz cx="6858000" cy="9144000"/>
  <p:embeddedFontLst>
    <p:embeddedFont>
      <p:font typeface="Comfortaa Medium" panose="020B0604020202020204" charset="0"/>
      <p:regular r:id="rId30"/>
      <p:bold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Passion One" panose="020B0604020202020204" charset="0"/>
      <p:regular r:id="rId36"/>
      <p:bold r:id="rId37"/>
    </p:embeddedFont>
    <p:embeddedFont>
      <p:font typeface="Sport Day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41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B175E4-5982-476F-B47A-971F886EA17D}">
  <a:tblStyle styleId="{75B175E4-5982-476F-B47A-971F886EA1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8" autoAdjust="0"/>
    <p:restoredTop sz="87819" autoAdjust="0"/>
  </p:normalViewPr>
  <p:slideViewPr>
    <p:cSldViewPr snapToGrid="0">
      <p:cViewPr varScale="1">
        <p:scale>
          <a:sx n="77" d="100"/>
          <a:sy n="77" d="100"/>
        </p:scale>
        <p:origin x="8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799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906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four teams.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5 pupils from each team to line up. The first pupil gets a card/ listens to the teacher’s whisper. Pupils whisper sentences to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next friends in their lines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The last pupils say the sentence aloud.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teams.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0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73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73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cards (1-8), there are pictures behind them. Let pupils guess the jobs in the pictures.  (Spin the lucky wheel to get points.)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 and practice speaking English.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8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one pupil from each team to the front, listen to the recording and choose the right answer. </a:t>
            </a: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2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8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3314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Listen and choose.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groups. Let the pupils listen to the recording, then choose the correct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4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30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53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1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F798EF-A2CD-4387-B655-E3C63324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2CCB5-B0B5-4149-BC08-CC6F30072836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BE356E-82D2-4C2D-ABBC-890CA542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0AF20CB-67C7-4C46-A60D-85CCA131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C95BC-94E0-4320-91D2-6F93070D73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1266634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DAE4A4C-6BF9-49E2-A089-95BB42C5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C44E-7B3A-4810-861A-605EAD9E3ED8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8323B5-F3EC-4064-BAC7-C72D5A73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1E6504-1447-4F4E-AE62-E03B8762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6962A-8B67-4072-A044-B18592491E3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44872659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8643E9-2E87-4019-ADEB-9134A786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0FBB4-93D7-49CB-9A11-ACCAF29BA6B5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126BD1B-9886-4B35-929C-3FE0D5C9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FE6F640-C109-4461-99D3-00D8AEC9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6AFEE-021D-429B-BEC0-56F3D15696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9804063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52A049A-6A77-40C8-8F0C-205CB91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D872-BC9A-428C-B688-5B753FBEA52F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AD47E9B-6065-4B4C-B9E5-9472910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B3D737E-9007-4ACB-9902-A550C63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D5B4-3A86-4764-970A-7C9D77B206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1058092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A72B828-3E7D-461A-9F20-1C5CFCE3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E79F-2BBB-4427-BBB2-4DCA38B5AC98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A0A4EB6-4DA4-48C0-BA6D-9546523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2E95508-4995-4C63-8957-C8E8E17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B263-C090-4835-9636-30E37340BB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8923820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9B95C0D-1FCA-4866-9223-F40F1D2D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D997-64F1-453E-AAA9-3626A2BF9815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F1E58952-7EB9-4894-B450-2DE3BBEA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E2FCA8D-0902-4CC5-AAF0-B6406499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5D66-F636-4215-90A9-C708BB8549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2708745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A3A2D5D-0A6D-45A0-A43C-0B9AB1E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732D-3329-4428-AECC-C11D9E89370F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38E3C71F-2661-458C-B288-5A249297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775CA68B-40CC-4D10-B9CE-4EC407B5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4298-3D9D-4C89-A9FE-60794F5879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9560330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4F32C26-7349-4630-9733-450DEC9A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DBDD-45A7-40B1-86FF-3D619812E835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8F1F708-0DA1-41CE-A589-EC4A9EA9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6D2A73D-8AA4-49D6-98A4-7D12C2B0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8D51-1B11-497D-8D4B-1A4742F781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9342039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8196868-5DB4-40AC-A7C9-CB89773A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A334-3D68-465D-83EE-C6AAA343B714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F45F425-27A5-49FB-A9C1-0737F8AD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066DA96-D142-44AE-9338-EF12B363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967FF-608A-4C8E-B154-72D33B30F4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50735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CFA4AA0-4D90-4693-9722-8DF30ACD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73D-25BB-4B2C-BE3C-F64373966E2E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0983B91-CF9C-406B-A467-24427F3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CF0E3E6-3ED5-4CD9-8110-5697433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2665C-3549-43D3-B74C-3835F6BBAB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9546173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D35703-F5EA-4159-A3DB-8C570C62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9907-8A16-4CA7-BF5E-4FF24AB4A3CF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AD0B5D7-620B-4338-AAEB-B5EA8E7D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4130573-3B3F-465A-BD91-343B6B7F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04A1-D88F-4E49-8705-96D7FAC59E2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898300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02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61" r:id="rId4"/>
    <p:sldLayoutId id="2147483672" r:id="rId5"/>
    <p:sldLayoutId id="2147483673" r:id="rId6"/>
    <p:sldLayoutId id="2147483674" r:id="rId7"/>
    <p:sldLayoutId id="2147483717" r:id="rId8"/>
    <p:sldLayoutId id="2147483718" r:id="rId9"/>
    <p:sldLayoutId id="214748371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FE03DF6D-03EC-4C1B-9E90-23D432D08E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073A6B3-4D96-4BC0-8A93-1E831D5C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044244A-0049-40BC-9E4F-3756470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CA645-D63E-4FE9-BC3E-231109D23E0A}" type="datetimeFigureOut">
              <a:rPr lang="es-ES"/>
              <a:pPr>
                <a:defRPr/>
              </a:pPr>
              <a:t>06/04/2026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529A663-DC77-4556-8F77-046401E88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1093A0-AE7B-4B25-BEEC-D1244B709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FAF52F2-645F-4398-80E2-506FA4E0D4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632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jpg"/><Relationship Id="rId10" Type="http://schemas.openxmlformats.org/officeDocument/2006/relationships/image" Target="../media/image49.jpg"/><Relationship Id="rId4" Type="http://schemas.openxmlformats.org/officeDocument/2006/relationships/image" Target="../media/image44.png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1721" y="-385965"/>
            <a:ext cx="9475721" cy="5791604"/>
          </a:xfrm>
          <a:custGeom>
            <a:avLst/>
            <a:gdLst/>
            <a:ahLst/>
            <a:cxnLst/>
            <a:rect l="l" t="t" r="r" b="b"/>
            <a:pathLst>
              <a:path w="18951441" h="11583207">
                <a:moveTo>
                  <a:pt x="0" y="0"/>
                </a:moveTo>
                <a:lnTo>
                  <a:pt x="18951441" y="0"/>
                </a:lnTo>
                <a:lnTo>
                  <a:pt x="18951441" y="11583207"/>
                </a:lnTo>
                <a:lnTo>
                  <a:pt x="0" y="11583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868" b="-299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007150"/>
            <a:ext cx="1804752" cy="2434741"/>
          </a:xfrm>
          <a:custGeom>
            <a:avLst/>
            <a:gdLst/>
            <a:ahLst/>
            <a:cxnLst/>
            <a:rect l="l" t="t" r="r" b="b"/>
            <a:pathLst>
              <a:path w="3609503" h="4869481">
                <a:moveTo>
                  <a:pt x="0" y="0"/>
                </a:moveTo>
                <a:lnTo>
                  <a:pt x="3609503" y="0"/>
                </a:lnTo>
                <a:lnTo>
                  <a:pt x="3609503" y="4869481"/>
                </a:lnTo>
                <a:lnTo>
                  <a:pt x="0" y="4869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39249" y="2007150"/>
            <a:ext cx="1804752" cy="2429493"/>
            <a:chOff x="0" y="0"/>
            <a:chExt cx="4812670" cy="6478648"/>
          </a:xfrm>
        </p:grpSpPr>
        <p:sp>
          <p:nvSpPr>
            <p:cNvPr id="5" name="Freeform 5"/>
            <p:cNvSpPr/>
            <p:nvPr/>
          </p:nvSpPr>
          <p:spPr>
            <a:xfrm>
              <a:off x="0" y="3978076"/>
              <a:ext cx="4812670" cy="2500572"/>
            </a:xfrm>
            <a:custGeom>
              <a:avLst/>
              <a:gdLst/>
              <a:ahLst/>
              <a:cxnLst/>
              <a:rect l="l" t="t" r="r" b="b"/>
              <a:pathLst>
                <a:path w="4812670" h="2500572">
                  <a:moveTo>
                    <a:pt x="0" y="0"/>
                  </a:moveTo>
                  <a:lnTo>
                    <a:pt x="4812670" y="0"/>
                  </a:lnTo>
                  <a:lnTo>
                    <a:pt x="4812670" y="2500572"/>
                  </a:lnTo>
                  <a:lnTo>
                    <a:pt x="0" y="250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964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69619" y="0"/>
              <a:ext cx="3673432" cy="5651434"/>
            </a:xfrm>
            <a:custGeom>
              <a:avLst/>
              <a:gdLst/>
              <a:ahLst/>
              <a:cxnLst/>
              <a:rect l="l" t="t" r="r" b="b"/>
              <a:pathLst>
                <a:path w="3673432" h="5651434">
                  <a:moveTo>
                    <a:pt x="0" y="0"/>
                  </a:moveTo>
                  <a:lnTo>
                    <a:pt x="3673432" y="0"/>
                  </a:lnTo>
                  <a:lnTo>
                    <a:pt x="3673432" y="5651434"/>
                  </a:lnTo>
                  <a:lnTo>
                    <a:pt x="0" y="5651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94741" y="4151475"/>
            <a:ext cx="9338741" cy="4167414"/>
          </a:xfrm>
          <a:custGeom>
            <a:avLst/>
            <a:gdLst/>
            <a:ahLst/>
            <a:cxnLst/>
            <a:rect l="l" t="t" r="r" b="b"/>
            <a:pathLst>
              <a:path w="18677482" h="8334827">
                <a:moveTo>
                  <a:pt x="0" y="0"/>
                </a:moveTo>
                <a:lnTo>
                  <a:pt x="18677482" y="0"/>
                </a:lnTo>
                <a:lnTo>
                  <a:pt x="18677482" y="8334826"/>
                </a:lnTo>
                <a:lnTo>
                  <a:pt x="0" y="8334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0434" y="897217"/>
            <a:ext cx="6523133" cy="3349067"/>
          </a:xfrm>
          <a:custGeom>
            <a:avLst/>
            <a:gdLst/>
            <a:ahLst/>
            <a:cxnLst/>
            <a:rect l="l" t="t" r="r" b="b"/>
            <a:pathLst>
              <a:path w="13046266" h="6698134">
                <a:moveTo>
                  <a:pt x="0" y="0"/>
                </a:moveTo>
                <a:lnTo>
                  <a:pt x="13046266" y="0"/>
                </a:lnTo>
                <a:lnTo>
                  <a:pt x="13046266" y="6698134"/>
                </a:lnTo>
                <a:lnTo>
                  <a:pt x="0" y="6698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2831"/>
            </a:stretch>
          </a:blipFill>
          <a:ln w="66675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0" y="0"/>
            <a:ext cx="2002104" cy="1071126"/>
          </a:xfrm>
          <a:custGeom>
            <a:avLst/>
            <a:gdLst/>
            <a:ahLst/>
            <a:cxnLst/>
            <a:rect l="l" t="t" r="r" b="b"/>
            <a:pathLst>
              <a:path w="4004207" h="2142251">
                <a:moveTo>
                  <a:pt x="0" y="0"/>
                </a:moveTo>
                <a:lnTo>
                  <a:pt x="4004206" y="0"/>
                </a:lnTo>
                <a:lnTo>
                  <a:pt x="4004206" y="2142250"/>
                </a:lnTo>
                <a:lnTo>
                  <a:pt x="0" y="2142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759470" y="138758"/>
            <a:ext cx="1370882" cy="733422"/>
          </a:xfrm>
          <a:custGeom>
            <a:avLst/>
            <a:gdLst/>
            <a:ahLst/>
            <a:cxnLst/>
            <a:rect l="l" t="t" r="r" b="b"/>
            <a:pathLst>
              <a:path w="2741763" h="1466843">
                <a:moveTo>
                  <a:pt x="2741764" y="0"/>
                </a:moveTo>
                <a:lnTo>
                  <a:pt x="0" y="0"/>
                </a:lnTo>
                <a:lnTo>
                  <a:pt x="0" y="1466843"/>
                </a:lnTo>
                <a:lnTo>
                  <a:pt x="2741764" y="1466843"/>
                </a:lnTo>
                <a:lnTo>
                  <a:pt x="27417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5933" y="2728336"/>
            <a:ext cx="1448688" cy="2134347"/>
          </a:xfrm>
          <a:custGeom>
            <a:avLst/>
            <a:gdLst/>
            <a:ahLst/>
            <a:cxnLst/>
            <a:rect l="l" t="t" r="r" b="b"/>
            <a:pathLst>
              <a:path w="2897375" h="4268693">
                <a:moveTo>
                  <a:pt x="0" y="0"/>
                </a:moveTo>
                <a:lnTo>
                  <a:pt x="2897375" y="0"/>
                </a:lnTo>
                <a:lnTo>
                  <a:pt x="2897375" y="4268693"/>
                </a:lnTo>
                <a:lnTo>
                  <a:pt x="0" y="426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43206">
            <a:off x="7225423" y="608726"/>
            <a:ext cx="227652" cy="1492800"/>
          </a:xfrm>
          <a:custGeom>
            <a:avLst/>
            <a:gdLst/>
            <a:ahLst/>
            <a:cxnLst/>
            <a:rect l="l" t="t" r="r" b="b"/>
            <a:pathLst>
              <a:path w="455304" h="2985600">
                <a:moveTo>
                  <a:pt x="0" y="0"/>
                </a:moveTo>
                <a:lnTo>
                  <a:pt x="455304" y="0"/>
                </a:lnTo>
                <a:lnTo>
                  <a:pt x="455304" y="2985600"/>
                </a:lnTo>
                <a:lnTo>
                  <a:pt x="0" y="2985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612713" y="1409123"/>
            <a:ext cx="3918575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latin typeface="Funtastic"/>
                <a:ea typeface="Funtastic"/>
                <a:cs typeface="Funtastic"/>
                <a:sym typeface="Funtastic"/>
              </a:rPr>
              <a:t> Hello!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39690" y="2710340"/>
            <a:ext cx="3664621" cy="111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latin typeface="Jua"/>
                <a:ea typeface="Jua"/>
                <a:cs typeface="Jua"/>
                <a:sym typeface="Jua"/>
              </a:rPr>
              <a:t>Welcome to </a:t>
            </a:r>
            <a:r>
              <a:rPr lang="en-US" sz="3200" dirty="0" err="1">
                <a:latin typeface="Jua"/>
                <a:ea typeface="Jua"/>
                <a:cs typeface="Jua"/>
                <a:sym typeface="Jua"/>
              </a:rPr>
              <a:t>Ms.Chi</a:t>
            </a:r>
            <a:r>
              <a:rPr lang="en-US" sz="3200" dirty="0">
                <a:latin typeface="Jua"/>
                <a:ea typeface="Jua"/>
                <a:cs typeface="Jua"/>
                <a:sym typeface="Jua"/>
              </a:rPr>
              <a:t> English class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PHÁT ÂM LỚP 3 - Unit 12- Jobs -ə- - YouTube (1)">
            <a:hlinkClick r:id="" action="ppaction://media"/>
            <a:extLst>
              <a:ext uri="{FF2B5EF4-FFF2-40B4-BE49-F238E27FC236}">
                <a16:creationId xmlns:a16="http://schemas.microsoft.com/office/drawing/2014/main" id="{893F54E1-A90C-BC9A-E05E-A950FD9C5B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631" end="766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48353" y="2370238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61034" y="3748809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560940" y="3748809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1220423" y="2183080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9" end="6114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21" y="128323"/>
            <a:ext cx="852868" cy="85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1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32137" y="3727057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187729" y="3701721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ch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847061" y="2259943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47" end="8104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9" y="92191"/>
            <a:ext cx="853664" cy="853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100753" y="1956080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767602" y="1956080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th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607087" y="3526163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440661" y="350358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1" end="1401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77" y="92191"/>
            <a:ext cx="883671" cy="883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216876" y="3631350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92586" y="1917475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296076" y="358514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5" end="1636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3" y="92191"/>
            <a:ext cx="942564" cy="942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017270" y="2205991"/>
            <a:ext cx="7109460" cy="1175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Listen and circle.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  <p:pic>
        <p:nvPicPr>
          <p:cNvPr id="10" name="Track 20">
            <a:hlinkClick r:id="" action="ppaction://media"/>
            <a:extLst>
              <a:ext uri="{FF2B5EF4-FFF2-40B4-BE49-F238E27FC236}">
                <a16:creationId xmlns:a16="http://schemas.microsoft.com/office/drawing/2014/main" id="{0B8ADC95-027D-4602-9212-FC3D5BCF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040" y="1393190"/>
            <a:ext cx="406400" cy="406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61EC6D-FC5F-4751-A2E2-21D33349B377}"/>
              </a:ext>
            </a:extLst>
          </p:cNvPr>
          <p:cNvSpPr/>
          <p:nvPr/>
        </p:nvSpPr>
        <p:spPr>
          <a:xfrm>
            <a:off x="4841240" y="2923540"/>
            <a:ext cx="533400" cy="51816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2D785-659B-4BC1-831E-B8DD76F31F21}"/>
              </a:ext>
            </a:extLst>
          </p:cNvPr>
          <p:cNvSpPr/>
          <p:nvPr/>
        </p:nvSpPr>
        <p:spPr>
          <a:xfrm flipV="1">
            <a:off x="4841240" y="2219960"/>
            <a:ext cx="533400" cy="596582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7DAE-5503-43C6-B166-80EAB6F4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00" y="225218"/>
            <a:ext cx="7704000" cy="5727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Whisper game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A974E-B46E-4FFE-AE55-835B4AA7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" b="89474" l="4390" r="94390">
                        <a14:foregroundMark x1="15000" y1="45356" x2="13780" y2="80186"/>
                        <a14:foregroundMark x1="7927" y1="77245" x2="4756" y2="85604"/>
                        <a14:foregroundMark x1="4756" y1="85604" x2="4756" y2="85604"/>
                        <a14:foregroundMark x1="17805" y1="56656" x2="19634" y2="65944"/>
                        <a14:foregroundMark x1="62927" y1="42415" x2="63902" y2="74768"/>
                        <a14:foregroundMark x1="63902" y1="74768" x2="58049" y2="83127"/>
                        <a14:foregroundMark x1="80610" y1="41641" x2="87317" y2="76935"/>
                        <a14:foregroundMark x1="87317" y1="76935" x2="87683" y2="83127"/>
                        <a14:foregroundMark x1="92927" y1="47368" x2="94634" y2="63003"/>
                        <a14:foregroundMark x1="89268" y1="69505" x2="90244" y2="83746"/>
                        <a14:foregroundMark x1="76951" y1="16718" x2="79146" y2="23684"/>
                        <a14:foregroundMark x1="75366" y1="15015" x2="76098" y2="36378"/>
                        <a14:foregroundMark x1="76098" y1="36378" x2="75366" y2="35139"/>
                        <a14:foregroundMark x1="81585" y1="16718" x2="70488" y2="21517"/>
                        <a14:foregroundMark x1="70488" y1="21517" x2="69756" y2="22136"/>
                        <a14:foregroundMark x1="23293" y1="27864" x2="36829" y2="25542"/>
                        <a14:foregroundMark x1="36829" y1="25542" x2="36829" y2="25542"/>
                        <a14:foregroundMark x1="43293" y1="21672" x2="56707" y2="23684"/>
                        <a14:foregroundMark x1="64756" y1="21207" x2="75000" y2="37307"/>
                        <a14:foregroundMark x1="75000" y1="37307" x2="77073" y2="33746"/>
                        <a14:foregroundMark x1="77805" y1="32663" x2="85732" y2="31734"/>
                        <a14:foregroundMark x1="85732" y1="31734" x2="91220" y2="20743"/>
                        <a14:foregroundMark x1="91220" y1="20743" x2="87195" y2="12229"/>
                        <a14:foregroundMark x1="87195" y1="12229" x2="80610" y2="7430"/>
                        <a14:foregroundMark x1="80610" y1="7430" x2="71707" y2="8514"/>
                        <a14:foregroundMark x1="71707" y1="8514" x2="65610" y2="17337"/>
                        <a14:foregroundMark x1="65610" y1="17337" x2="65122" y2="27245"/>
                        <a14:foregroundMark x1="65122" y1="27245" x2="70366" y2="30186"/>
                        <a14:foregroundMark x1="82683" y1="17647" x2="74146" y2="24303"/>
                        <a14:foregroundMark x1="74146" y1="24303" x2="73780" y2="13777"/>
                        <a14:foregroundMark x1="73780" y1="13777" x2="73537" y2="14241"/>
                        <a14:foregroundMark x1="85610" y1="19969" x2="76341" y2="21053"/>
                        <a14:foregroundMark x1="76341" y1="21053" x2="77561" y2="17183"/>
                        <a14:foregroundMark x1="79268" y1="12229" x2="70366" y2="15789"/>
                        <a14:foregroundMark x1="70366" y1="15789" x2="73780" y2="23994"/>
                        <a14:foregroundMark x1="73780" y1="23994" x2="74146" y2="23529"/>
                        <a14:foregroundMark x1="71463" y1="13622" x2="86829" y2="15480"/>
                        <a14:foregroundMark x1="86829" y1="15480" x2="81341" y2="27399"/>
                        <a14:foregroundMark x1="81341" y1="27399" x2="76951" y2="27864"/>
                        <a14:foregroundMark x1="59024" y1="16409" x2="50244" y2="15015"/>
                        <a14:foregroundMark x1="50244" y1="15015" x2="41220" y2="19195"/>
                        <a14:foregroundMark x1="41220" y1="19195" x2="53415" y2="24458"/>
                        <a14:foregroundMark x1="53415" y1="24458" x2="55854" y2="19969"/>
                        <a14:foregroundMark x1="54878" y1="15635" x2="52561" y2="32198"/>
                        <a14:foregroundMark x1="52561" y1="32198" x2="49268" y2="36223"/>
                        <a14:foregroundMark x1="47927" y1="18421" x2="45976" y2="32353"/>
                        <a14:foregroundMark x1="45976" y1="32353" x2="46829" y2="32043"/>
                        <a14:foregroundMark x1="55732" y1="17183" x2="59390" y2="29257"/>
                        <a14:foregroundMark x1="59390" y1="29257" x2="51829" y2="30805"/>
                        <a14:foregroundMark x1="51829" y1="30805" x2="51220" y2="30650"/>
                        <a14:foregroundMark x1="58659" y1="15170" x2="60854" y2="24613"/>
                        <a14:foregroundMark x1="60854" y1="24613" x2="60122" y2="27709"/>
                        <a14:foregroundMark x1="43659" y1="17337" x2="42927" y2="29567"/>
                        <a14:foregroundMark x1="42927" y1="29567" x2="48780" y2="33746"/>
                        <a14:foregroundMark x1="15610" y1="65635" x2="10122" y2="82508"/>
                        <a14:foregroundMark x1="63049" y1="60681" x2="61951" y2="82353"/>
                        <a14:foregroundMark x1="61951" y1="82353" x2="60854" y2="85294"/>
                        <a14:foregroundMark x1="26829" y1="19969" x2="25610" y2="31424"/>
                        <a14:foregroundMark x1="25976" y1="22910" x2="31341" y2="28638"/>
                        <a14:foregroundMark x1="31829" y1="23065" x2="22683" y2="23839"/>
                        <a14:foregroundMark x1="22683" y1="23839" x2="33293" y2="31115"/>
                        <a14:foregroundMark x1="33293" y1="31115" x2="35488" y2="23065"/>
                        <a14:foregroundMark x1="35000" y1="21207" x2="24024" y2="20898"/>
                        <a14:foregroundMark x1="24024" y1="20898" x2="19634" y2="32198"/>
                        <a14:foregroundMark x1="19634" y1="32198" x2="29512" y2="35294"/>
                        <a14:foregroundMark x1="29512" y1="35294" x2="30366" y2="32972"/>
                        <a14:foregroundMark x1="79512" y1="6656" x2="86463" y2="11920"/>
                        <a14:foregroundMark x1="86463" y1="11920" x2="90122" y2="16563"/>
                        <a14:foregroundMark x1="61951" y1="18576" x2="61220" y2="29721"/>
                        <a14:foregroundMark x1="61220" y1="29721" x2="53171" y2="34056"/>
                        <a14:foregroundMark x1="53171" y1="34056" x2="52195" y2="33901"/>
                        <a14:foregroundMark x1="41951" y1="17337" x2="40244" y2="27399"/>
                        <a14:foregroundMark x1="40244" y1="27399" x2="43049" y2="31269"/>
                        <a14:foregroundMark x1="41463" y1="16254" x2="48902" y2="12693"/>
                        <a14:foregroundMark x1="48902" y1="12693" x2="58415" y2="15015"/>
                        <a14:foregroundMark x1="58415" y1="15015" x2="61707" y2="18111"/>
                        <a14:foregroundMark x1="61829" y1="18111" x2="53171" y2="12539"/>
                        <a14:foregroundMark x1="53171" y1="12539" x2="44268" y2="14396"/>
                        <a14:foregroundMark x1="44268" y1="14396" x2="43780" y2="15170"/>
                        <a14:foregroundMark x1="47927" y1="12384" x2="55366" y2="12229"/>
                        <a14:foregroundMark x1="55366" y1="12229" x2="61341" y2="16563"/>
                        <a14:foregroundMark x1="28659" y1="15170" x2="35244" y2="21053"/>
                        <a14:foregroundMark x1="35244" y1="21053" x2="37195" y2="30495"/>
                        <a14:foregroundMark x1="37195" y1="30495" x2="25854" y2="38545"/>
                        <a14:foregroundMark x1="19756" y1="33437" x2="19512" y2="22291"/>
                        <a14:foregroundMark x1="19512" y1="22291" x2="25976" y2="18111"/>
                        <a14:foregroundMark x1="25976" y1="18111" x2="34268" y2="19505"/>
                        <a14:foregroundMark x1="34268" y1="19505" x2="38171" y2="28483"/>
                        <a14:foregroundMark x1="38171" y1="28483" x2="38171" y2="29412"/>
                        <a14:foregroundMark x1="38171" y1="28173" x2="34024" y2="19505"/>
                        <a14:foregroundMark x1="34024" y1="19505" x2="26341" y2="16563"/>
                        <a14:foregroundMark x1="26341" y1="16563" x2="18537" y2="23065"/>
                        <a14:foregroundMark x1="18537" y1="23065" x2="18293" y2="32972"/>
                        <a14:foregroundMark x1="60854" y1="68885" x2="59390" y2="82817"/>
                        <a14:foregroundMark x1="59390" y1="82817" x2="68537" y2="73375"/>
                        <a14:foregroundMark x1="68537" y1="73375" x2="68537" y2="63622"/>
                        <a14:foregroundMark x1="68537" y1="63622" x2="68171" y2="62229"/>
                        <a14:foregroundMark x1="30122" y1="15944" x2="36707" y2="23065"/>
                        <a14:foregroundMark x1="36707" y1="23065" x2="37439" y2="28483"/>
                        <a14:foregroundMark x1="13537" y1="42105" x2="21829" y2="41641"/>
                        <a14:foregroundMark x1="21829" y1="41641" x2="24268" y2="44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975" y="797918"/>
            <a:ext cx="5906051" cy="46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3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mother is a teacher.</a:t>
            </a:r>
          </a:p>
        </p:txBody>
      </p:sp>
    </p:spTree>
    <p:extLst>
      <p:ext uri="{BB962C8B-B14F-4D97-AF65-F5344CB8AC3E}">
        <p14:creationId xmlns:p14="http://schemas.microsoft.com/office/powerpoint/2010/main" val="28568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445605" y="1378307"/>
            <a:ext cx="476455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/>
              <a:t>arm-up and review</a:t>
            </a:r>
            <a:endParaRPr sz="8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56149" y="455749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father is a singer.</a:t>
            </a:r>
          </a:p>
        </p:txBody>
      </p:sp>
    </p:spTree>
    <p:extLst>
      <p:ext uri="{BB962C8B-B14F-4D97-AF65-F5344CB8AC3E}">
        <p14:creationId xmlns:p14="http://schemas.microsoft.com/office/powerpoint/2010/main" val="1207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sister is a doctor.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sister is a doctor.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sister is a doctor.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sister is a doctor.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sister is a doctor.</a:t>
            </a:r>
          </a:p>
        </p:txBody>
      </p:sp>
    </p:spTree>
    <p:extLst>
      <p:ext uri="{BB962C8B-B14F-4D97-AF65-F5344CB8AC3E}">
        <p14:creationId xmlns:p14="http://schemas.microsoft.com/office/powerpoint/2010/main" val="12476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272868" y="1785000"/>
            <a:ext cx="4915332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chant.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481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7AF5F-691E-CE10-0838-77AE1C85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712" y="967392"/>
            <a:ext cx="3882103" cy="3011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98E679-AEB8-F7B5-74B0-181EAC8EE1EC}"/>
              </a:ext>
            </a:extLst>
          </p:cNvPr>
          <p:cNvSpPr txBox="1"/>
          <p:nvPr/>
        </p:nvSpPr>
        <p:spPr>
          <a:xfrm>
            <a:off x="748145" y="457199"/>
            <a:ext cx="449256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/>
              <a:t>Broth</a:t>
            </a:r>
            <a:r>
              <a:rPr lang="vi-VN" sz="3200" b="1" u="sng" dirty="0">
                <a:solidFill>
                  <a:srgbClr val="020202"/>
                </a:solidFill>
              </a:rPr>
              <a:t>er</a:t>
            </a:r>
            <a:r>
              <a:rPr lang="vi-VN" sz="3200" b="1" dirty="0"/>
              <a:t>, </a:t>
            </a:r>
            <a:r>
              <a:rPr lang="vi-VN" sz="3200" b="1" dirty="0">
                <a:solidFill>
                  <a:srgbClr val="020202"/>
                </a:solidFill>
              </a:rPr>
              <a:t>broth</a:t>
            </a:r>
            <a:r>
              <a:rPr lang="vi-VN" sz="3200" b="1" u="sng" dirty="0">
                <a:solidFill>
                  <a:srgbClr val="020202"/>
                </a:solidFill>
              </a:rPr>
              <a:t>er</a:t>
            </a:r>
          </a:p>
          <a:p>
            <a:r>
              <a:rPr lang="vi-VN" sz="3200" b="1" dirty="0"/>
              <a:t>That's my broth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Driv</a:t>
            </a:r>
            <a:r>
              <a:rPr lang="vi-VN" sz="3200" b="1" u="sng" dirty="0"/>
              <a:t>er</a:t>
            </a:r>
            <a:r>
              <a:rPr lang="vi-VN" sz="3200" b="1" dirty="0"/>
              <a:t>, Driv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My broth</a:t>
            </a:r>
            <a:r>
              <a:rPr lang="vi-VN" sz="3200" b="1" u="sng" dirty="0"/>
              <a:t>er</a:t>
            </a:r>
            <a:r>
              <a:rPr lang="vi-VN" sz="3200" b="1" dirty="0"/>
              <a:t> is a driv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Sist</a:t>
            </a:r>
            <a:r>
              <a:rPr lang="vi-VN" sz="3200" b="1" u="sng" dirty="0"/>
              <a:t>er</a:t>
            </a:r>
            <a:r>
              <a:rPr lang="vi-VN" sz="3200" b="1" dirty="0"/>
              <a:t>, Sist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That's my sist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Sing</a:t>
            </a:r>
            <a:r>
              <a:rPr lang="vi-VN" sz="3200" b="1" u="sng" dirty="0"/>
              <a:t>er</a:t>
            </a:r>
            <a:r>
              <a:rPr lang="vi-VN" sz="3200" b="1" dirty="0"/>
              <a:t>, sing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My sist</a:t>
            </a:r>
            <a:r>
              <a:rPr lang="vi-VN" sz="3200" b="1" u="sng" dirty="0"/>
              <a:t>er</a:t>
            </a:r>
            <a:r>
              <a:rPr lang="vi-VN" sz="3200" b="1" dirty="0"/>
              <a:t> is a sing</a:t>
            </a:r>
            <a:r>
              <a:rPr lang="vi-VN" sz="3200" b="1" u="sng" dirty="0"/>
              <a:t>er</a:t>
            </a:r>
          </a:p>
        </p:txBody>
      </p:sp>
      <p:pic>
        <p:nvPicPr>
          <p:cNvPr id="4" name="Quay màn hình 2026-01-29 085719">
            <a:hlinkClick r:id="" action="ppaction://media"/>
            <a:extLst>
              <a:ext uri="{FF2B5EF4-FFF2-40B4-BE49-F238E27FC236}">
                <a16:creationId xmlns:a16="http://schemas.microsoft.com/office/drawing/2014/main" id="{0D01B799-ABFB-3C21-9ABA-DC84B6919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461" y="4489070"/>
            <a:ext cx="537211" cy="5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6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7AF5F-691E-CE10-0838-77AE1C85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712" y="967392"/>
            <a:ext cx="3882103" cy="3011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98E679-AEB8-F7B5-74B0-181EAC8EE1EC}"/>
              </a:ext>
            </a:extLst>
          </p:cNvPr>
          <p:cNvSpPr txBox="1"/>
          <p:nvPr/>
        </p:nvSpPr>
        <p:spPr>
          <a:xfrm>
            <a:off x="748145" y="457199"/>
            <a:ext cx="449256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/>
              <a:t>Broth</a:t>
            </a:r>
            <a:r>
              <a:rPr lang="vi-VN" sz="3200" b="1" u="sng" dirty="0">
                <a:solidFill>
                  <a:srgbClr val="020202"/>
                </a:solidFill>
              </a:rPr>
              <a:t>er</a:t>
            </a:r>
            <a:r>
              <a:rPr lang="vi-VN" sz="3200" b="1" dirty="0"/>
              <a:t>, </a:t>
            </a:r>
            <a:r>
              <a:rPr lang="vi-VN" sz="3200" b="1" dirty="0">
                <a:solidFill>
                  <a:srgbClr val="020202"/>
                </a:solidFill>
              </a:rPr>
              <a:t>broth</a:t>
            </a:r>
            <a:r>
              <a:rPr lang="vi-VN" sz="3200" b="1" u="sng" dirty="0">
                <a:solidFill>
                  <a:srgbClr val="020202"/>
                </a:solidFill>
              </a:rPr>
              <a:t>er</a:t>
            </a:r>
          </a:p>
          <a:p>
            <a:r>
              <a:rPr lang="vi-VN" sz="3200" b="1" dirty="0"/>
              <a:t>That's my broth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Driv</a:t>
            </a:r>
            <a:r>
              <a:rPr lang="vi-VN" sz="3200" b="1" u="sng" dirty="0"/>
              <a:t>er</a:t>
            </a:r>
            <a:r>
              <a:rPr lang="vi-VN" sz="3200" b="1" dirty="0"/>
              <a:t>, Driv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My broth</a:t>
            </a:r>
            <a:r>
              <a:rPr lang="vi-VN" sz="3200" b="1" u="sng" dirty="0"/>
              <a:t>er</a:t>
            </a:r>
            <a:r>
              <a:rPr lang="vi-VN" sz="3200" b="1" dirty="0"/>
              <a:t> is a driv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Sist</a:t>
            </a:r>
            <a:r>
              <a:rPr lang="vi-VN" sz="3200" b="1" u="sng" dirty="0"/>
              <a:t>er</a:t>
            </a:r>
            <a:r>
              <a:rPr lang="vi-VN" sz="3200" b="1" dirty="0"/>
              <a:t>, Sist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That's my sist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Sing</a:t>
            </a:r>
            <a:r>
              <a:rPr lang="vi-VN" sz="3200" b="1" u="sng" dirty="0"/>
              <a:t>er</a:t>
            </a:r>
            <a:r>
              <a:rPr lang="vi-VN" sz="3200" b="1" dirty="0"/>
              <a:t>, sing</a:t>
            </a:r>
            <a:r>
              <a:rPr lang="vi-VN" sz="3200" b="1" u="sng" dirty="0"/>
              <a:t>er</a:t>
            </a:r>
          </a:p>
          <a:p>
            <a:r>
              <a:rPr lang="vi-VN" sz="3200" b="1" dirty="0"/>
              <a:t>My sist</a:t>
            </a:r>
            <a:r>
              <a:rPr lang="vi-VN" sz="3200" b="1" u="sng" dirty="0"/>
              <a:t>er</a:t>
            </a:r>
            <a:r>
              <a:rPr lang="vi-VN" sz="3200" b="1" dirty="0"/>
              <a:t> is a sing</a:t>
            </a:r>
            <a:r>
              <a:rPr lang="vi-VN" sz="3200" b="1" u="sng" dirty="0"/>
              <a:t>er</a:t>
            </a:r>
          </a:p>
        </p:txBody>
      </p:sp>
      <p:pic>
        <p:nvPicPr>
          <p:cNvPr id="2" name="Brother, brother (1)">
            <a:hlinkClick r:id="" action="ppaction://media"/>
            <a:extLst>
              <a:ext uri="{FF2B5EF4-FFF2-40B4-BE49-F238E27FC236}">
                <a16:creationId xmlns:a16="http://schemas.microsoft.com/office/drawing/2014/main" id="{39172F3C-C05D-161D-6187-63008A7D1D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1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531" y="4338665"/>
            <a:ext cx="560647" cy="5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830908" y="1785000"/>
            <a:ext cx="548218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Fun corner and wrap-up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499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578" y="2593053"/>
            <a:ext cx="1044434" cy="104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20979" y="2601509"/>
            <a:ext cx="92232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3595" y="959521"/>
            <a:ext cx="1269988" cy="115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719" l="10000" r="90000">
                        <a14:foregroundMark x1="32667" y1="48281" x2="25667" y2="75938"/>
                        <a14:foregroundMark x1="61556" y1="62031" x2="76333" y2="91719"/>
                        <a14:foregroundMark x1="57333" y1="11563" x2="57333" y2="11563"/>
                        <a14:foregroundMark x1="55222" y1="6719" x2="60778" y2="6719"/>
                        <a14:foregroundMark x1="21444" y1="77969" x2="42556" y2="83906"/>
                        <a14:foregroundMark x1="34111" y1="46250" x2="27000" y2="52188"/>
                        <a14:foregroundMark x1="32667" y1="50156" x2="42556" y2="64063"/>
                        <a14:foregroundMark x1="26333" y1="55156" x2="35444" y2="45313"/>
                        <a14:foregroundMark x1="29111" y1="87813" x2="39667" y2="87813"/>
                        <a14:foregroundMark x1="58667" y1="8594" x2="67889" y2="8594"/>
                        <a14:foregroundMark x1="72111" y1="5625" x2="62889" y2="6719"/>
                        <a14:foregroundMark x1="28444" y1="48281" x2="33333" y2="83906"/>
                        <a14:foregroundMark x1="36222" y1="47188" x2="43889" y2="63125"/>
                        <a14:foregroundMark x1="32667" y1="41250" x2="42333" y2="88125"/>
                        <a14:foregroundMark x1="42333" y1="88125" x2="38333" y2="90781"/>
                        <a14:foregroundMark x1="37556" y1="39375" x2="45333" y2="88750"/>
                        <a14:foregroundMark x1="67111" y1="6719" x2="57333" y2="765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639" y="1089987"/>
            <a:ext cx="1443646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 rotWithShape="1">
          <a:blip r:embed="rId8"/>
          <a:srcRect b="13144"/>
          <a:stretch/>
        </p:blipFill>
        <p:spPr>
          <a:xfrm>
            <a:off x="2660896" y="2621937"/>
            <a:ext cx="1542056" cy="112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87550" y="2594539"/>
            <a:ext cx="53496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18717" y="1105958"/>
            <a:ext cx="1207346" cy="107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60896" y="1072302"/>
            <a:ext cx="1542056" cy="107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inh1a">
            <a:hlinkClick r:id="" action="ppaction://macro?name=Click"/>
          </p:cNvPr>
          <p:cNvSpPr/>
          <p:nvPr/>
        </p:nvSpPr>
        <p:spPr>
          <a:xfrm>
            <a:off x="237823" y="899650"/>
            <a:ext cx="1806619" cy="126831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" name="Hinh1a">
            <a:hlinkClick r:id="" action="ppaction://macro?name=Click"/>
          </p:cNvPr>
          <p:cNvSpPr/>
          <p:nvPr/>
        </p:nvSpPr>
        <p:spPr>
          <a:xfrm>
            <a:off x="217059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" name="Hinh1a">
            <a:hlinkClick r:id="" action="ppaction://macro?name=Click"/>
          </p:cNvPr>
          <p:cNvSpPr/>
          <p:nvPr/>
        </p:nvSpPr>
        <p:spPr>
          <a:xfrm>
            <a:off x="2577322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Hinh1a">
            <a:hlinkClick r:id="" action="ppaction://macro?name=Click"/>
          </p:cNvPr>
          <p:cNvSpPr/>
          <p:nvPr/>
        </p:nvSpPr>
        <p:spPr>
          <a:xfrm>
            <a:off x="2586551" y="899650"/>
            <a:ext cx="1806619" cy="13125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" name="Hinh1a">
            <a:hlinkClick r:id="" action="ppaction://macro?name=Click"/>
          </p:cNvPr>
          <p:cNvSpPr/>
          <p:nvPr/>
        </p:nvSpPr>
        <p:spPr>
          <a:xfrm>
            <a:off x="4935279" y="855406"/>
            <a:ext cx="1806619" cy="13408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5" name="Hinh1a">
            <a:hlinkClick r:id="" action="ppaction://macro?name=Click"/>
          </p:cNvPr>
          <p:cNvSpPr/>
          <p:nvPr/>
        </p:nvSpPr>
        <p:spPr>
          <a:xfrm>
            <a:off x="7284007" y="908270"/>
            <a:ext cx="1806619" cy="131256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6" name="Hinh1a">
            <a:hlinkClick r:id="" action="ppaction://macro?name=Click"/>
          </p:cNvPr>
          <p:cNvSpPr/>
          <p:nvPr/>
        </p:nvSpPr>
        <p:spPr>
          <a:xfrm>
            <a:off x="4878833" y="2418518"/>
            <a:ext cx="1806619" cy="13010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7" name="Hinh1a">
            <a:hlinkClick r:id="" action="ppaction://macro?name=Click"/>
          </p:cNvPr>
          <p:cNvSpPr/>
          <p:nvPr/>
        </p:nvSpPr>
        <p:spPr>
          <a:xfrm>
            <a:off x="7127598" y="2418518"/>
            <a:ext cx="1806619" cy="129807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1506A2B3-9C55-4263-9C4F-A32CAB6E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65" y="21177"/>
            <a:ext cx="7984670" cy="1215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Game time: Guessing</a:t>
            </a:r>
          </a:p>
        </p:txBody>
      </p:sp>
      <p:sp>
        <p:nvSpPr>
          <p:cNvPr id="21" name="Arrow: Right 20">
            <a:hlinkClick r:id="" action="ppaction://noaction"/>
            <a:extLst>
              <a:ext uri="{FF2B5EF4-FFF2-40B4-BE49-F238E27FC236}">
                <a16:creationId xmlns:a16="http://schemas.microsoft.com/office/drawing/2014/main" id="{E116FCB8-F3F5-4F7C-AB70-A0CF42B0514B}"/>
              </a:ext>
            </a:extLst>
          </p:cNvPr>
          <p:cNvSpPr/>
          <p:nvPr/>
        </p:nvSpPr>
        <p:spPr>
          <a:xfrm>
            <a:off x="7813737" y="4397009"/>
            <a:ext cx="990053" cy="6368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0C23C9E7-1328-40E7-94C3-BC0B7C381B55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Marco">
            <a:extLst>
              <a:ext uri="{FF2B5EF4-FFF2-40B4-BE49-F238E27FC236}">
                <a16:creationId xmlns:a16="http://schemas.microsoft.com/office/drawing/2014/main" id="{1E7A347E-E191-42FD-B214-C73F1F87DEB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28F315-6A32-42E7-8F36-0B9940B1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954152E-A7A6-42ED-B812-27875161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9813" r="36858"/>
          <a:stretch>
            <a:fillRect/>
          </a:stretch>
        </p:blipFill>
        <p:spPr bwMode="auto">
          <a:xfrm>
            <a:off x="2296716" y="2792016"/>
            <a:ext cx="959644" cy="2015728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F6040E7-C097-42D6-86A2-6D5BEC8B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2B7C4-4F2B-4405-AC6D-BFCA42CBEEAF}"/>
              </a:ext>
            </a:extLst>
          </p:cNvPr>
          <p:cNvSpPr/>
          <p:nvPr/>
        </p:nvSpPr>
        <p:spPr>
          <a:xfrm>
            <a:off x="1397583" y="282524"/>
            <a:ext cx="31217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41489"/>
                </a:solidFill>
              </a:rPr>
              <a:t>Picking coconut</a:t>
            </a: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838677" y="574614"/>
            <a:ext cx="2115258" cy="17315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5165381" y="3016561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3638941" y="269359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57" y="3388838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5133645" y="2646912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driver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">
            <a:extLst>
              <a:ext uri="{FF2B5EF4-FFF2-40B4-BE49-F238E27FC236}">
                <a16:creationId xmlns:a16="http://schemas.microsoft.com/office/drawing/2014/main" id="{A51EBB54-2FE0-4BD9-ABA4-E3DFD8A6F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 bwMode="auto">
          <a:xfrm>
            <a:off x="6101828" y="858228"/>
            <a:ext cx="1637257" cy="11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888276" y="1383314"/>
            <a:ext cx="99415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19635 -0.027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81065" y="623771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08724" y="530603"/>
            <a:ext cx="2508610" cy="18133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63197" y="3311380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20722" y="3466493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27165" y="1907659"/>
            <a:ext cx="1316502" cy="50745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107349" y="2556577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0831" y="2898338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farmer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Cartoon Farmer PNG Image and PSD File For Free Download - Lovepik |  401410171">
            <a:extLst>
              <a:ext uri="{FF2B5EF4-FFF2-40B4-BE49-F238E27FC236}">
                <a16:creationId xmlns:a16="http://schemas.microsoft.com/office/drawing/2014/main" id="{006EF1F2-BBB9-4357-9B99-71FB3783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7" y="790424"/>
            <a:ext cx="1350672" cy="13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670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573 0.467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09877E-6 L -0.24583 0.005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932449" y="525066"/>
            <a:ext cx="2685252" cy="219808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6162676" y="2912269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 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4813260" y="2527855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004323" y="2790826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doctor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739280" y="1396922"/>
            <a:ext cx="1144396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Premium Vector | Cartoon male doctor holding a clipboard">
            <a:extLst>
              <a:ext uri="{FF2B5EF4-FFF2-40B4-BE49-F238E27FC236}">
                <a16:creationId xmlns:a16="http://schemas.microsoft.com/office/drawing/2014/main" id="{2B530A00-BF24-4EA8-ABE9-30493C1A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17" y="733854"/>
            <a:ext cx="1356610" cy="17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5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0313 0.48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6163 -0.019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3 – Act 1,2,3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40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808774" y="2058360"/>
            <a:ext cx="7763726" cy="1561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Listen and repeat. </a:t>
            </a:r>
            <a:endParaRPr sz="88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98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PHÁT ÂM LỚP 3 - Unit 12- Jobs -ə- - YouTube (1)">
            <a:hlinkClick r:id="" action="ppaction://media"/>
            <a:extLst>
              <a:ext uri="{FF2B5EF4-FFF2-40B4-BE49-F238E27FC236}">
                <a16:creationId xmlns:a16="http://schemas.microsoft.com/office/drawing/2014/main" id="{893F54E1-A90C-BC9A-E05E-A950FD9C5B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74" end="1569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3" y="0"/>
            <a:ext cx="9144000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503</Words>
  <Application>Microsoft Office PowerPoint</Application>
  <PresentationFormat>On-screen Show (16:9)</PresentationFormat>
  <Paragraphs>108</Paragraphs>
  <Slides>26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Sport Day</vt:lpstr>
      <vt:lpstr>Comfortaa Medium</vt:lpstr>
      <vt:lpstr>Passion One</vt:lpstr>
      <vt:lpstr>Funtastic</vt:lpstr>
      <vt:lpstr>Calibri</vt:lpstr>
      <vt:lpstr>Darker Grotesque SemiBold</vt:lpstr>
      <vt:lpstr>Jua</vt:lpstr>
      <vt:lpstr>Comic Sans MS</vt:lpstr>
      <vt:lpstr>Arial</vt:lpstr>
      <vt:lpstr>Adventure Seeker Workshop by Slidesgo</vt:lpstr>
      <vt:lpstr>Tema de Office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</vt:lpstr>
      <vt:lpstr>PowerPoint Presentation</vt:lpstr>
      <vt:lpstr>PowerPoint Presentation</vt:lpstr>
      <vt:lpstr>Whisper game 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Chi Hà</cp:lastModifiedBy>
  <cp:revision>49</cp:revision>
  <dcterms:modified xsi:type="dcterms:W3CDTF">2026-04-06T13:56:44Z</dcterms:modified>
</cp:coreProperties>
</file>