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462" r:id="rId2"/>
    <p:sldId id="257" r:id="rId3"/>
    <p:sldId id="259" r:id="rId4"/>
    <p:sldId id="271" r:id="rId5"/>
    <p:sldId id="272" r:id="rId6"/>
    <p:sldId id="273" r:id="rId7"/>
    <p:sldId id="461" r:id="rId8"/>
    <p:sldId id="463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1" r:id="rId17"/>
    <p:sldId id="474" r:id="rId18"/>
    <p:sldId id="276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460" r:id="rId3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Exo 2" panose="020B0604020202020204" charset="-93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Twinkl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jqT3Axe/7yRRuHVov+ZONMKwGg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5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2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chia 2 </a:t>
            </a:r>
            <a:r>
              <a:rPr lang="en-US" baseline="0" dirty="0" err="1"/>
              <a:t>đội</a:t>
            </a:r>
            <a:r>
              <a:rPr lang="en-US" baseline="0" dirty="0"/>
              <a:t>.</a:t>
            </a:r>
          </a:p>
          <a:p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550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115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5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201" name="Google Shape;201;p35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5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5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5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35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0" name="Google Shape;210;p3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35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213" name="Google Shape;213;p3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35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215" name="Google Shape;215;p3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5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35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21" name="Google Shape;221;p3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5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5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30" name="Google Shape;230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31" name="Google Shape;231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38" name="Google Shape;238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" name="Google Shape;242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38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380" name="Google Shape;380;p3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8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384" name="Google Shape;384;p3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8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389" name="Google Shape;38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8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418" name="Google Shape;418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6" name="Google Shape;446;p38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8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7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6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3076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15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1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1721" y="-385965"/>
            <a:ext cx="9475721" cy="5791604"/>
          </a:xfrm>
          <a:custGeom>
            <a:avLst/>
            <a:gdLst/>
            <a:ahLst/>
            <a:cxnLst/>
            <a:rect l="l" t="t" r="r" b="b"/>
            <a:pathLst>
              <a:path w="18951441" h="11583207">
                <a:moveTo>
                  <a:pt x="0" y="0"/>
                </a:moveTo>
                <a:lnTo>
                  <a:pt x="18951441" y="0"/>
                </a:lnTo>
                <a:lnTo>
                  <a:pt x="18951441" y="11583207"/>
                </a:lnTo>
                <a:lnTo>
                  <a:pt x="0" y="11583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868" b="-299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303" y="1039116"/>
            <a:ext cx="2281334" cy="3077685"/>
          </a:xfrm>
          <a:custGeom>
            <a:avLst/>
            <a:gdLst/>
            <a:ahLst/>
            <a:cxnLst/>
            <a:rect l="l" t="t" r="r" b="b"/>
            <a:pathLst>
              <a:path w="4562668" h="6155370">
                <a:moveTo>
                  <a:pt x="0" y="0"/>
                </a:moveTo>
                <a:lnTo>
                  <a:pt x="4562668" y="0"/>
                </a:lnTo>
                <a:lnTo>
                  <a:pt x="4562668" y="6155370"/>
                </a:lnTo>
                <a:lnTo>
                  <a:pt x="0" y="6155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0723" y="2368858"/>
            <a:ext cx="3738414" cy="2219684"/>
          </a:xfrm>
          <a:custGeom>
            <a:avLst/>
            <a:gdLst/>
            <a:ahLst/>
            <a:cxnLst/>
            <a:rect l="l" t="t" r="r" b="b"/>
            <a:pathLst>
              <a:path w="7476828" h="4439367">
                <a:moveTo>
                  <a:pt x="0" y="0"/>
                </a:moveTo>
                <a:lnTo>
                  <a:pt x="7476829" y="0"/>
                </a:lnTo>
                <a:lnTo>
                  <a:pt x="7476829" y="4439367"/>
                </a:lnTo>
                <a:lnTo>
                  <a:pt x="0" y="4439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4741" y="4151475"/>
            <a:ext cx="9338741" cy="4167414"/>
          </a:xfrm>
          <a:custGeom>
            <a:avLst/>
            <a:gdLst/>
            <a:ahLst/>
            <a:cxnLst/>
            <a:rect l="l" t="t" r="r" b="b"/>
            <a:pathLst>
              <a:path w="18677482" h="8334827">
                <a:moveTo>
                  <a:pt x="0" y="0"/>
                </a:moveTo>
                <a:lnTo>
                  <a:pt x="18677482" y="0"/>
                </a:lnTo>
                <a:lnTo>
                  <a:pt x="18677482" y="8334826"/>
                </a:lnTo>
                <a:lnTo>
                  <a:pt x="0" y="8334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353678" y="633239"/>
            <a:ext cx="1387677" cy="742407"/>
          </a:xfrm>
          <a:custGeom>
            <a:avLst/>
            <a:gdLst/>
            <a:ahLst/>
            <a:cxnLst/>
            <a:rect l="l" t="t" r="r" b="b"/>
            <a:pathLst>
              <a:path w="2775353" h="1484814">
                <a:moveTo>
                  <a:pt x="2775353" y="0"/>
                </a:moveTo>
                <a:lnTo>
                  <a:pt x="0" y="0"/>
                </a:lnTo>
                <a:lnTo>
                  <a:pt x="0" y="1484813"/>
                </a:lnTo>
                <a:lnTo>
                  <a:pt x="2775353" y="1484813"/>
                </a:lnTo>
                <a:lnTo>
                  <a:pt x="277535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610563" y="2263954"/>
            <a:ext cx="1804752" cy="2429493"/>
            <a:chOff x="0" y="0"/>
            <a:chExt cx="4812670" cy="6478648"/>
          </a:xfrm>
        </p:grpSpPr>
        <p:sp>
          <p:nvSpPr>
            <p:cNvPr id="8" name="Freeform 8"/>
            <p:cNvSpPr/>
            <p:nvPr/>
          </p:nvSpPr>
          <p:spPr>
            <a:xfrm>
              <a:off x="0" y="3978076"/>
              <a:ext cx="4812670" cy="2500572"/>
            </a:xfrm>
            <a:custGeom>
              <a:avLst/>
              <a:gdLst/>
              <a:ahLst/>
              <a:cxnLst/>
              <a:rect l="l" t="t" r="r" b="b"/>
              <a:pathLst>
                <a:path w="4812670" h="2500572">
                  <a:moveTo>
                    <a:pt x="0" y="0"/>
                  </a:moveTo>
                  <a:lnTo>
                    <a:pt x="4812670" y="0"/>
                  </a:lnTo>
                  <a:lnTo>
                    <a:pt x="4812670" y="2500572"/>
                  </a:lnTo>
                  <a:lnTo>
                    <a:pt x="0" y="250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5964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69619" y="0"/>
              <a:ext cx="3673432" cy="5651434"/>
            </a:xfrm>
            <a:custGeom>
              <a:avLst/>
              <a:gdLst/>
              <a:ahLst/>
              <a:cxnLst/>
              <a:rect l="l" t="t" r="r" b="b"/>
              <a:pathLst>
                <a:path w="3673432" h="5651434">
                  <a:moveTo>
                    <a:pt x="0" y="0"/>
                  </a:moveTo>
                  <a:lnTo>
                    <a:pt x="3673432" y="0"/>
                  </a:lnTo>
                  <a:lnTo>
                    <a:pt x="3673432" y="5651434"/>
                  </a:lnTo>
                  <a:lnTo>
                    <a:pt x="0" y="5651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2784012" y="1785288"/>
            <a:ext cx="1190609" cy="636976"/>
          </a:xfrm>
          <a:custGeom>
            <a:avLst/>
            <a:gdLst/>
            <a:ahLst/>
            <a:cxnLst/>
            <a:rect l="l" t="t" r="r" b="b"/>
            <a:pathLst>
              <a:path w="2381217" h="1273951">
                <a:moveTo>
                  <a:pt x="0" y="0"/>
                </a:moveTo>
                <a:lnTo>
                  <a:pt x="2381217" y="0"/>
                </a:lnTo>
                <a:lnTo>
                  <a:pt x="2381217" y="1273951"/>
                </a:lnTo>
                <a:lnTo>
                  <a:pt x="0" y="1273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30073" y="3747224"/>
            <a:ext cx="3005390" cy="1217183"/>
          </a:xfrm>
          <a:custGeom>
            <a:avLst/>
            <a:gdLst/>
            <a:ahLst/>
            <a:cxnLst/>
            <a:rect l="l" t="t" r="r" b="b"/>
            <a:pathLst>
              <a:path w="6010779" h="2434365">
                <a:moveTo>
                  <a:pt x="0" y="0"/>
                </a:moveTo>
                <a:lnTo>
                  <a:pt x="6010779" y="0"/>
                </a:lnTo>
                <a:lnTo>
                  <a:pt x="6010779" y="2434366"/>
                </a:lnTo>
                <a:lnTo>
                  <a:pt x="0" y="24343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331472" y="286720"/>
            <a:ext cx="1341537" cy="717722"/>
          </a:xfrm>
          <a:custGeom>
            <a:avLst/>
            <a:gdLst/>
            <a:ahLst/>
            <a:cxnLst/>
            <a:rect l="l" t="t" r="r" b="b"/>
            <a:pathLst>
              <a:path w="2683073" h="1435444">
                <a:moveTo>
                  <a:pt x="2683073" y="0"/>
                </a:moveTo>
                <a:lnTo>
                  <a:pt x="0" y="0"/>
                </a:lnTo>
                <a:lnTo>
                  <a:pt x="0" y="1435444"/>
                </a:lnTo>
                <a:lnTo>
                  <a:pt x="2683073" y="1435444"/>
                </a:lnTo>
                <a:lnTo>
                  <a:pt x="268307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87323" y="602243"/>
            <a:ext cx="5870471" cy="2855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51"/>
              </a:lnSpc>
            </a:pPr>
            <a:r>
              <a:rPr lang="en-US" sz="4800" dirty="0"/>
              <a:t>🌈 </a:t>
            </a:r>
            <a:r>
              <a:rPr lang="en-US" sz="4800" b="1" dirty="0"/>
              <a:t>Welcome to Our Happy English Class!</a:t>
            </a:r>
            <a:endParaRPr lang="en-US" sz="7575" dirty="0">
              <a:latin typeface="Funtastic"/>
              <a:ea typeface="Funtastic"/>
              <a:cs typeface="Funtastic"/>
              <a:sym typeface="Funtast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9C7E6-0EB8-9505-A22B-8C523452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0EB3D24E-B4AA-7BEF-47A9-7CA4BB586D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255003" y="700581"/>
            <a:ext cx="4209081" cy="44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057B6-D919-2F29-9765-E0DDE67E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C6F00ECB-6ABA-2D3A-8DB0-A12F9AC862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1717" r="13501"/>
          <a:stretch>
            <a:fillRect/>
          </a:stretch>
        </p:blipFill>
        <p:spPr>
          <a:xfrm>
            <a:off x="185980" y="821662"/>
            <a:ext cx="3011731" cy="4027370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AF4959EB-6739-EF18-FDFA-A78FEB8CAC57}"/>
              </a:ext>
            </a:extLst>
          </p:cNvPr>
          <p:cNvSpPr/>
          <p:nvPr/>
        </p:nvSpPr>
        <p:spPr>
          <a:xfrm>
            <a:off x="3717399" y="1566631"/>
            <a:ext cx="4199888" cy="2319291"/>
          </a:xfrm>
          <a:custGeom>
            <a:avLst/>
            <a:gdLst/>
            <a:ahLst/>
            <a:cxnLst/>
            <a:rect l="l" t="t" r="r" b="b"/>
            <a:pathLst>
              <a:path w="10228585" h="5534774">
                <a:moveTo>
                  <a:pt x="0" y="0"/>
                </a:moveTo>
                <a:lnTo>
                  <a:pt x="10228585" y="0"/>
                </a:lnTo>
                <a:lnTo>
                  <a:pt x="10228585" y="5534774"/>
                </a:lnTo>
                <a:lnTo>
                  <a:pt x="0" y="5534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13" t="-39707" r="-5698" b="-36898"/>
            </a:stretch>
          </a:blipFill>
        </p:spPr>
      </p:sp>
    </p:spTree>
    <p:extLst>
      <p:ext uri="{BB962C8B-B14F-4D97-AF65-F5344CB8AC3E}">
        <p14:creationId xmlns:p14="http://schemas.microsoft.com/office/powerpoint/2010/main" val="9972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9F1DF-1817-4249-C38A-1B509481A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88537517-AAF1-FBE2-BC19-9EF91C263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32473" y="813571"/>
            <a:ext cx="3516357" cy="3516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A5884-C7EC-04C3-60EF-2C9D94D236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79" t="4949"/>
          <a:stretch>
            <a:fillRect/>
          </a:stretch>
        </p:blipFill>
        <p:spPr>
          <a:xfrm>
            <a:off x="4463511" y="1681566"/>
            <a:ext cx="4131496" cy="23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4F559F-5D1A-5D0F-0083-603681B4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746260FA-2E11-A62E-961D-177D5E958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25278" y="955563"/>
            <a:ext cx="3815282" cy="3600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E622E8-AA82-8DB6-772A-621F55BA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360" y="1812616"/>
            <a:ext cx="4776024" cy="25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9D8E2B-873B-0F8A-E560-DB440A39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50874CB3-38EC-C129-B3AF-759E5F52D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92384" y="1068149"/>
            <a:ext cx="3643102" cy="3643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5E218-D5E0-9DE1-1F9F-FD88EBECB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308" y="1999774"/>
            <a:ext cx="4776024" cy="25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8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EBA2DE-76CA-C642-CC4B-0B86D112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0D286A75-3302-CCCE-564F-DC9FD15F53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62918" y="1117814"/>
            <a:ext cx="3643393" cy="3643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94913-69B5-18B1-6A62-410D9F05F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79" t="4949"/>
          <a:stretch>
            <a:fillRect/>
          </a:stretch>
        </p:blipFill>
        <p:spPr>
          <a:xfrm>
            <a:off x="4386020" y="2347070"/>
            <a:ext cx="4131496" cy="23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A9D86-3DFC-417D-0634-CECF9507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28BEEEF8-059E-CBA0-F0FE-4D2076C505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177512" y="237318"/>
            <a:ext cx="4668864" cy="466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B2AA3-A028-08E0-1A3D-49A69058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0DE46-53EE-7197-5954-875F2E86A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905"/>
            <a:ext cx="9144000" cy="44092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502490-45FC-2506-9D96-8092037570CE}"/>
              </a:ext>
            </a:extLst>
          </p:cNvPr>
          <p:cNvSpPr/>
          <p:nvPr/>
        </p:nvSpPr>
        <p:spPr>
          <a:xfrm>
            <a:off x="3130658" y="232475"/>
            <a:ext cx="3432874" cy="495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2377497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1695000" y="282589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Listen, point and say.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687" name="Google Shape;68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1901" y="1315361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500424" y="1595822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310600"/>
                </a:solidFill>
              </a:rPr>
              <a:t>New words </a:t>
            </a:r>
            <a:endParaRPr dirty="0"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dirty="0"/>
          </a:p>
        </p:txBody>
      </p:sp>
      <p:pic>
        <p:nvPicPr>
          <p:cNvPr id="536" name="Google Shape;53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3704" y="2901532"/>
            <a:ext cx="394475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"/>
          <p:cNvSpPr txBox="1"/>
          <p:nvPr/>
        </p:nvSpPr>
        <p:spPr>
          <a:xfrm>
            <a:off x="2793704" y="290153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1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2404951" y="1532136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2534424" y="3432875"/>
            <a:ext cx="4463059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r>
              <a:rPr lang="vi-VN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ctr"/>
            <a:r>
              <a:rPr lang="vi-VN" sz="3200" dirty="0"/>
              <a:t>/skuːl/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98798-AD33-0ACA-E1A2-469BB85A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1" y="245276"/>
            <a:ext cx="6173696" cy="3218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"/>
          <p:cNvSpPr/>
          <p:nvPr/>
        </p:nvSpPr>
        <p:spPr>
          <a:xfrm>
            <a:off x="2186205" y="3456122"/>
            <a:ext cx="550870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lang="vi-VN"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vi-VN" sz="2400" dirty="0"/>
              <a:t>/ˈklɑːsruːm</a:t>
            </a:r>
            <a:r>
              <a:rPr lang="vi-VN" sz="1600" dirty="0"/>
              <a:t>/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FC34D-6AEA-1606-2911-E1873CE7A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73" y="426892"/>
            <a:ext cx="6031930" cy="3029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408250" y="3812151"/>
            <a:ext cx="43275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lang="vi-VN"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vi-VN"/>
              <a:t>/</a:t>
            </a:r>
            <a:r>
              <a:rPr lang="vi-VN" dirty="0"/>
              <a:t>ˈpleɪɡraʊnd/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61" y="90823"/>
            <a:ext cx="7154488" cy="3419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913017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</a:p>
          <a:p>
            <a:pPr lvl="0" algn="ctr"/>
            <a:r>
              <a:rPr lang="vi-VN" dirty="0"/>
              <a:t>/ˈlaɪbrəri/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753497" y="3827660"/>
            <a:ext cx="38234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324640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284" y="1378584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67800" cy="1331100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/>
          </a:p>
        </p:txBody>
      </p:sp>
      <p:pic>
        <p:nvPicPr>
          <p:cNvPr id="694" name="Google Shape;694;p22" descr="Bright Green Tick Clip - Clipart Tick, HD Png Download - kind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22" descr="Cross Brush Png - Wrong Red Cross Png, Transparent Png , Transparent Png  Image - PNGit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4520" y="4073902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2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2"/>
          <p:cNvSpPr/>
          <p:nvPr/>
        </p:nvSpPr>
        <p:spPr>
          <a:xfrm>
            <a:off x="2738180" y="4108961"/>
            <a:ext cx="45603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8284" y="1171794"/>
            <a:ext cx="4679819" cy="28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22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01" name="Google Shape;701;p22"/>
          <p:cNvSpPr/>
          <p:nvPr/>
        </p:nvSpPr>
        <p:spPr>
          <a:xfrm>
            <a:off x="7298480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library?</a:t>
            </a:r>
            <a:endParaRPr/>
          </a:p>
        </p:txBody>
      </p:sp>
      <p:pic>
        <p:nvPicPr>
          <p:cNvPr id="707" name="Google Shape;707;p23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3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23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23"/>
          <p:cNvSpPr/>
          <p:nvPr/>
        </p:nvSpPr>
        <p:spPr>
          <a:xfrm>
            <a:off x="3021601" y="4109025"/>
            <a:ext cx="46047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6047" y="1578174"/>
            <a:ext cx="3353348" cy="22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23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23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4"/>
          <p:cNvSpPr/>
          <p:nvPr/>
        </p:nvSpPr>
        <p:spPr>
          <a:xfrm>
            <a:off x="713650" y="308150"/>
            <a:ext cx="8250900" cy="1011300"/>
          </a:xfrm>
          <a:prstGeom prst="wedgeRoundRectCallout">
            <a:avLst>
              <a:gd name="adj1" fmla="val -41753"/>
              <a:gd name="adj2" fmla="val 180869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playground?</a:t>
            </a:r>
            <a:endParaRPr/>
          </a:p>
        </p:txBody>
      </p:sp>
      <p:pic>
        <p:nvPicPr>
          <p:cNvPr id="719" name="Google Shape;719;p24" descr="Bright Green Tick Clip - Clipart Tick, HD Png Download - kind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295" y="4022130"/>
            <a:ext cx="1221598" cy="96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24" descr="Cross Brush Png - Wrong Red Cross Png, Transparent Png , Transparent Png  Image - PNGi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739" y="4109013"/>
            <a:ext cx="920456" cy="976241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24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4"/>
          <p:cNvSpPr/>
          <p:nvPr/>
        </p:nvSpPr>
        <p:spPr>
          <a:xfrm>
            <a:off x="3021601" y="4109025"/>
            <a:ext cx="4840800" cy="787200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3" name="Google Shape;72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2247" y="1500355"/>
            <a:ext cx="3665201" cy="24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2247" y="1508388"/>
            <a:ext cx="3722209" cy="248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24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2195" y="1398323"/>
            <a:ext cx="4560423" cy="2565238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24"/>
          <p:cNvSpPr/>
          <p:nvPr/>
        </p:nvSpPr>
        <p:spPr>
          <a:xfrm>
            <a:off x="-49238" y="3239701"/>
            <a:ext cx="1789533" cy="19218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7" name="Google Shape;727;p24"/>
          <p:cNvSpPr/>
          <p:nvPr/>
        </p:nvSpPr>
        <p:spPr>
          <a:xfrm>
            <a:off x="7397157" y="2825702"/>
            <a:ext cx="3069661" cy="23177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5"/>
          <p:cNvSpPr txBox="1"/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Work in pairs. Practise.</a:t>
            </a:r>
            <a:endParaRPr/>
          </a:p>
        </p:txBody>
      </p:sp>
      <p:graphicFrame>
        <p:nvGraphicFramePr>
          <p:cNvPr id="733" name="Google Shape;733;p25"/>
          <p:cNvGraphicFramePr/>
          <p:nvPr/>
        </p:nvGraphicFramePr>
        <p:xfrm>
          <a:off x="742520" y="1108850"/>
          <a:ext cx="7658960" cy="3434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658960" imgH="3434566" progId="Paint.Picture">
                  <p:embed/>
                </p:oleObj>
              </mc:Choice>
              <mc:Fallback>
                <p:oleObj r:id="rId5" imgW="7658960" imgH="3434566" progId="Paint.Picture">
                  <p:embed/>
                  <p:pic>
                    <p:nvPicPr>
                      <p:cNvPr id="733" name="Google Shape;733;p2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742520" y="1108850"/>
                        <a:ext cx="7658960" cy="34345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871" y="445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Let’s talk.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40" name="Google Shape;74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3252" y="1246089"/>
            <a:ext cx="1444877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" name="Google Shape;745;p27"/>
          <p:cNvGraphicFramePr/>
          <p:nvPr/>
        </p:nvGraphicFramePr>
        <p:xfrm>
          <a:off x="436574" y="1029586"/>
          <a:ext cx="8270851" cy="333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70851" imgH="3332034" progId="Paint.Picture">
                  <p:embed/>
                </p:oleObj>
              </mc:Choice>
              <mc:Fallback>
                <p:oleObj r:id="rId3" imgW="8270851" imgH="3332034" progId="Paint.Picture">
                  <p:embed/>
                  <p:pic>
                    <p:nvPicPr>
                      <p:cNvPr id="745" name="Google Shape;745;p2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36574" y="1029586"/>
                        <a:ext cx="8270851" cy="333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8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2F0800"/>
                </a:solidFill>
              </a:rPr>
              <a:t>Fun corner</a:t>
            </a:r>
            <a:endParaRPr>
              <a:solidFill>
                <a:srgbClr val="2F0800"/>
              </a:solidFill>
            </a:endParaRPr>
          </a:p>
        </p:txBody>
      </p:sp>
      <p:pic>
        <p:nvPicPr>
          <p:cNvPr id="751" name="Google Shape;7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3051" y="944337"/>
            <a:ext cx="1408298" cy="1329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78343" y="304638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4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724" y="2992064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4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88177" y="3016352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 point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76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67466" y="3006851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- 3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2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83937" y="1297073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bomb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86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43037" y="1279909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7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88840" y="1291327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10 points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38565" y="1308120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0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499315" y="1302593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1" name="8">
            <a:extLst>
              <a:ext uri="{FF2B5EF4-FFF2-40B4-BE49-F238E27FC236}">
                <a16:creationId xmlns:a16="http://schemas.microsoft.com/office/drawing/2014/main" id="{FCB9564D-462C-0C44-8957-52CD83537F6A}"/>
              </a:ext>
            </a:extLst>
          </p:cNvPr>
          <p:cNvSpPr/>
          <p:nvPr/>
        </p:nvSpPr>
        <p:spPr>
          <a:xfrm>
            <a:off x="2525840" y="1308101"/>
            <a:ext cx="2080354" cy="1702200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2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6101" y="130545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3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372102" y="1295706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2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classroom</a:t>
            </a:r>
            <a:endParaRPr lang="en-GB" sz="32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4" name="7">
            <a:extLst>
              <a:ext uri="{FF2B5EF4-FFF2-40B4-BE49-F238E27FC236}">
                <a16:creationId xmlns:a16="http://schemas.microsoft.com/office/drawing/2014/main" id="{36EB4687-906A-5240-8729-256B3C0F11CC}"/>
              </a:ext>
            </a:extLst>
          </p:cNvPr>
          <p:cNvSpPr/>
          <p:nvPr/>
        </p:nvSpPr>
        <p:spPr>
          <a:xfrm>
            <a:off x="434759" y="1333338"/>
            <a:ext cx="2012224" cy="1646454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1</a:t>
            </a:r>
          </a:p>
        </p:txBody>
      </p:sp>
      <p:sp>
        <p:nvSpPr>
          <p:cNvPr id="55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4890" y="1291761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6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595511" y="1293412"/>
            <a:ext cx="2080354" cy="1702200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7" name="9">
            <a:extLst>
              <a:ext uri="{FF2B5EF4-FFF2-40B4-BE49-F238E27FC236}">
                <a16:creationId xmlns:a16="http://schemas.microsoft.com/office/drawing/2014/main" id="{CD9C5462-F5FB-D041-B83C-CB6B12EF9A29}"/>
              </a:ext>
            </a:extLst>
          </p:cNvPr>
          <p:cNvSpPr/>
          <p:nvPr/>
        </p:nvSpPr>
        <p:spPr>
          <a:xfrm>
            <a:off x="4616305" y="1301201"/>
            <a:ext cx="2052622" cy="169397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3</a:t>
            </a:r>
          </a:p>
        </p:txBody>
      </p:sp>
      <p:sp>
        <p:nvSpPr>
          <p:cNvPr id="5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403957" y="3013000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59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0870" y="2998876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98" name="12">
            <a:extLst>
              <a:ext uri="{FF2B5EF4-FFF2-40B4-BE49-F238E27FC236}">
                <a16:creationId xmlns:a16="http://schemas.microsoft.com/office/drawing/2014/main" id="{08EC4DEA-3B43-064B-9B8F-139981B9236F}"/>
              </a:ext>
            </a:extLst>
          </p:cNvPr>
          <p:cNvSpPr/>
          <p:nvPr/>
        </p:nvSpPr>
        <p:spPr>
          <a:xfrm>
            <a:off x="387133" y="2992089"/>
            <a:ext cx="2080354" cy="1702200"/>
          </a:xfrm>
          <a:prstGeom prst="rect">
            <a:avLst/>
          </a:prstGeom>
          <a:solidFill>
            <a:srgbClr val="2C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5</a:t>
            </a:r>
          </a:p>
        </p:txBody>
      </p:sp>
      <p:sp>
        <p:nvSpPr>
          <p:cNvPr id="99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504734" y="3008695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0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96557" y="3003008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library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2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9952" y="3034039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No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3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98982" y="301488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GB" sz="3000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playground</a:t>
            </a:r>
            <a:endParaRPr lang="en-GB" sz="30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4" name="14">
            <a:extLst>
              <a:ext uri="{FF2B5EF4-FFF2-40B4-BE49-F238E27FC236}">
                <a16:creationId xmlns:a16="http://schemas.microsoft.com/office/drawing/2014/main" id="{01836147-A74D-414F-A556-11C97139861E}"/>
              </a:ext>
            </a:extLst>
          </p:cNvPr>
          <p:cNvSpPr/>
          <p:nvPr/>
        </p:nvSpPr>
        <p:spPr>
          <a:xfrm>
            <a:off x="4589848" y="3003442"/>
            <a:ext cx="2080354" cy="1702200"/>
          </a:xfrm>
          <a:prstGeom prst="rect">
            <a:avLst/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7</a:t>
            </a:r>
          </a:p>
        </p:txBody>
      </p:sp>
      <p:sp>
        <p:nvSpPr>
          <p:cNvPr id="106" name="13">
            <a:extLst>
              <a:ext uri="{FF2B5EF4-FFF2-40B4-BE49-F238E27FC236}">
                <a16:creationId xmlns:a16="http://schemas.microsoft.com/office/drawing/2014/main" id="{D20B716A-5112-0849-8627-360A2EFB4D8F}"/>
              </a:ext>
            </a:extLst>
          </p:cNvPr>
          <p:cNvSpPr/>
          <p:nvPr/>
        </p:nvSpPr>
        <p:spPr>
          <a:xfrm>
            <a:off x="2483644" y="3004574"/>
            <a:ext cx="2080354" cy="1702200"/>
          </a:xfrm>
          <a:prstGeom prst="rect">
            <a:avLst/>
          </a:prstGeom>
          <a:solidFill>
            <a:srgbClr val="87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6</a:t>
            </a:r>
          </a:p>
        </p:txBody>
      </p:sp>
      <p:sp>
        <p:nvSpPr>
          <p:cNvPr id="107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96659" y="3036811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Yes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8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686235" y="2998384"/>
            <a:ext cx="2080354" cy="1702200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dirty="0">
                <a:solidFill>
                  <a:schemeClr val="tx2">
                    <a:lumMod val="10000"/>
                  </a:schemeClr>
                </a:solidFill>
              </a:rPr>
              <a:t>school</a:t>
            </a:r>
            <a:endParaRPr lang="en-GB" sz="4800" b="1" i="1" dirty="0">
              <a:solidFill>
                <a:schemeClr val="tx2">
                  <a:lumMod val="10000"/>
                </a:schemeClr>
              </a:solidFill>
              <a:cs typeface="Arial" charset="0"/>
            </a:endParaRPr>
          </a:p>
        </p:txBody>
      </p:sp>
      <p:sp>
        <p:nvSpPr>
          <p:cNvPr id="109" name="15">
            <a:extLst>
              <a:ext uri="{FF2B5EF4-FFF2-40B4-BE49-F238E27FC236}">
                <a16:creationId xmlns:a16="http://schemas.microsoft.com/office/drawing/2014/main" id="{9BB9A330-7D36-7547-9461-45BDB5FBAF28}"/>
              </a:ext>
            </a:extLst>
          </p:cNvPr>
          <p:cNvSpPr/>
          <p:nvPr/>
        </p:nvSpPr>
        <p:spPr>
          <a:xfrm>
            <a:off x="6707243" y="2995177"/>
            <a:ext cx="2032961" cy="1707246"/>
          </a:xfrm>
          <a:prstGeom prst="rect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8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48047" y="3758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Let’s play a game!</a:t>
            </a:r>
          </a:p>
        </p:txBody>
      </p:sp>
      <p:sp>
        <p:nvSpPr>
          <p:cNvPr id="33" name="Google Shape;762;p29"/>
          <p:cNvSpPr/>
          <p:nvPr/>
        </p:nvSpPr>
        <p:spPr>
          <a:xfrm>
            <a:off x="6688436" y="1281254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Yes</a:t>
            </a:r>
            <a:endParaRPr sz="32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792;p29"/>
          <p:cNvSpPr/>
          <p:nvPr/>
        </p:nvSpPr>
        <p:spPr>
          <a:xfrm>
            <a:off x="6677101" y="1300376"/>
            <a:ext cx="2080500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2F08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2400" b="1" i="1" u="none" strike="noStrike" cap="none" dirty="0">
              <a:solidFill>
                <a:srgbClr val="2F0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10">
            <a:extLst>
              <a:ext uri="{FF2B5EF4-FFF2-40B4-BE49-F238E27FC236}">
                <a16:creationId xmlns:a16="http://schemas.microsoft.com/office/drawing/2014/main" id="{3C788BF6-ADD8-A449-80FE-C037823DE13E}"/>
              </a:ext>
            </a:extLst>
          </p:cNvPr>
          <p:cNvSpPr/>
          <p:nvPr/>
        </p:nvSpPr>
        <p:spPr>
          <a:xfrm>
            <a:off x="6687334" y="1294714"/>
            <a:ext cx="2080354" cy="1702200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800" b="1" i="1" dirty="0">
                <a:solidFill>
                  <a:schemeClr val="tx2">
                    <a:lumMod val="10000"/>
                  </a:schemeClr>
                </a:solidFill>
                <a:cs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59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0" grpId="0" animBg="1"/>
      <p:bldP spid="72" grpId="0" animBg="1"/>
      <p:bldP spid="74" grpId="0" animBg="1"/>
      <p:bldP spid="76" grpId="0" animBg="1"/>
      <p:bldP spid="82" grpId="0" animBg="1"/>
      <p:bldP spid="8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98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6" grpId="0" animBg="1"/>
      <p:bldP spid="107" grpId="0" animBg="1"/>
      <p:bldP spid="108" grpId="0" animBg="1"/>
      <p:bldP spid="10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Look, listen and repeat.</a:t>
            </a:r>
            <a:endParaRPr dirty="0">
              <a:solidFill>
                <a:srgbClr val="2F0800"/>
              </a:solidFill>
            </a:endParaRPr>
          </a:p>
        </p:txBody>
      </p:sp>
      <p:pic>
        <p:nvPicPr>
          <p:cNvPr id="652" name="Google Shape;6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0409" y="1054710"/>
            <a:ext cx="1450974" cy="13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Look and answer the questions.</a:t>
            </a:r>
            <a:endParaRPr/>
          </a:p>
        </p:txBody>
      </p:sp>
      <p:sp>
        <p:nvSpPr>
          <p:cNvPr id="658" name="Google Shape;658;p17"/>
          <p:cNvSpPr txBox="1"/>
          <p:nvPr/>
        </p:nvSpPr>
        <p:spPr>
          <a:xfrm>
            <a:off x="86709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Who are they?</a:t>
            </a:r>
            <a:endParaRPr/>
          </a:p>
        </p:txBody>
      </p:sp>
      <p:sp>
        <p:nvSpPr>
          <p:cNvPr id="659" name="Google Shape;659;p17"/>
          <p:cNvSpPr txBox="1"/>
          <p:nvPr/>
        </p:nvSpPr>
        <p:spPr>
          <a:xfrm>
            <a:off x="80825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Where are they?</a:t>
            </a:r>
            <a:endParaRPr/>
          </a:p>
        </p:txBody>
      </p:sp>
      <p:sp>
        <p:nvSpPr>
          <p:cNvPr id="660" name="Google Shape;660;p17"/>
          <p:cNvSpPr txBox="1"/>
          <p:nvPr/>
        </p:nvSpPr>
        <p:spPr>
          <a:xfrm>
            <a:off x="925933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What are they doing?</a:t>
            </a:r>
            <a:endParaRPr dirty="0"/>
          </a:p>
        </p:txBody>
      </p:sp>
      <p:graphicFrame>
        <p:nvGraphicFramePr>
          <p:cNvPr id="661" name="Google Shape;661;p17"/>
          <p:cNvGraphicFramePr/>
          <p:nvPr/>
        </p:nvGraphicFramePr>
        <p:xfrm>
          <a:off x="564536" y="1203515"/>
          <a:ext cx="8309118" cy="328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309118" imgH="3287804" progId="Paint.Picture">
                  <p:embed/>
                </p:oleObj>
              </mc:Choice>
              <mc:Fallback>
                <p:oleObj r:id="rId3" imgW="8309118" imgH="3287804" progId="Paint.Picture">
                  <p:embed/>
                  <p:pic>
                    <p:nvPicPr>
                      <p:cNvPr id="661" name="Google Shape;661;p1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564536" y="1203515"/>
                        <a:ext cx="8309118" cy="3287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uay màn hình 2025-11-12 084214">
            <a:hlinkClick r:id="" action="ppaction://media"/>
            <a:extLst>
              <a:ext uri="{FF2B5EF4-FFF2-40B4-BE49-F238E27FC236}">
                <a16:creationId xmlns:a16="http://schemas.microsoft.com/office/drawing/2014/main" id="{6E9B63EC-3117-B0E8-3FCB-37ECB05126C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29.9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479" y="162732"/>
            <a:ext cx="8520600" cy="482772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ay màn hình 2025-11-12 084214">
            <a:hlinkClick r:id="" action="ppaction://media"/>
            <a:extLst>
              <a:ext uri="{FF2B5EF4-FFF2-40B4-BE49-F238E27FC236}">
                <a16:creationId xmlns:a16="http://schemas.microsoft.com/office/drawing/2014/main" id="{8CB02EED-B63C-B1F8-0334-01924263D36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18" end="2758.97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43" y="116237"/>
            <a:ext cx="8586060" cy="4452588"/>
          </a:xfrm>
        </p:spPr>
      </p:pic>
    </p:spTree>
    <p:extLst>
      <p:ext uri="{BB962C8B-B14F-4D97-AF65-F5344CB8AC3E}">
        <p14:creationId xmlns:p14="http://schemas.microsoft.com/office/powerpoint/2010/main" val="64144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53AA66-D1C8-2E14-A97C-007E46332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905"/>
            <a:ext cx="9144000" cy="44092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F1F4D5-32A4-349F-A359-8900FF9905B0}"/>
              </a:ext>
            </a:extLst>
          </p:cNvPr>
          <p:cNvSpPr/>
          <p:nvPr/>
        </p:nvSpPr>
        <p:spPr>
          <a:xfrm>
            <a:off x="3130658" y="232475"/>
            <a:ext cx="3432874" cy="495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1100709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79C7E6-0EB8-9505-A22B-8C523452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Generated video">
            <a:hlinkClick r:id="" action="ppaction://media"/>
            <a:extLst>
              <a:ext uri="{FF2B5EF4-FFF2-40B4-BE49-F238E27FC236}">
                <a16:creationId xmlns:a16="http://schemas.microsoft.com/office/drawing/2014/main" id="{22CEE827-D624-DC39-BB47-752D50541A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350" r="2350" b="9138"/>
          <a:stretch>
            <a:fillRect/>
          </a:stretch>
        </p:blipFill>
        <p:spPr>
          <a:xfrm>
            <a:off x="2062336" y="338562"/>
            <a:ext cx="4683849" cy="42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215</Words>
  <Application>Microsoft Office PowerPoint</Application>
  <PresentationFormat>On-screen Show (16:9)</PresentationFormat>
  <Paragraphs>81</Paragraphs>
  <Slides>36</Slides>
  <Notes>25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Fredoka One</vt:lpstr>
      <vt:lpstr>Calibri</vt:lpstr>
      <vt:lpstr>Exo 2</vt:lpstr>
      <vt:lpstr>Arial</vt:lpstr>
      <vt:lpstr>Comic Sans MS</vt:lpstr>
      <vt:lpstr>Funtastic</vt:lpstr>
      <vt:lpstr>Twinkl</vt:lpstr>
      <vt:lpstr>Physics Class for Kids: Kinetic Energy by Slidesgo</vt:lpstr>
      <vt:lpstr>Paintbrush Picture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Chi Hà</cp:lastModifiedBy>
  <cp:revision>16</cp:revision>
  <dcterms:modified xsi:type="dcterms:W3CDTF">2026-04-12T09:51:52Z</dcterms:modified>
</cp:coreProperties>
</file>