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29"/>
  </p:notesMasterIdLst>
  <p:sldIdLst>
    <p:sldId id="515" r:id="rId2"/>
    <p:sldId id="382" r:id="rId3"/>
    <p:sldId id="292" r:id="rId4"/>
    <p:sldId id="325" r:id="rId5"/>
    <p:sldId id="689" r:id="rId6"/>
    <p:sldId id="412" r:id="rId7"/>
    <p:sldId id="327" r:id="rId8"/>
    <p:sldId id="674" r:id="rId9"/>
    <p:sldId id="680" r:id="rId10"/>
    <p:sldId id="690" r:id="rId11"/>
    <p:sldId id="262" r:id="rId12"/>
    <p:sldId id="687" r:id="rId13"/>
    <p:sldId id="336" r:id="rId14"/>
    <p:sldId id="685" r:id="rId15"/>
    <p:sldId id="686" r:id="rId16"/>
    <p:sldId id="371" r:id="rId17"/>
    <p:sldId id="372" r:id="rId18"/>
    <p:sldId id="373" r:id="rId19"/>
    <p:sldId id="380" r:id="rId20"/>
    <p:sldId id="374" r:id="rId21"/>
    <p:sldId id="375" r:id="rId22"/>
    <p:sldId id="378" r:id="rId23"/>
    <p:sldId id="688" r:id="rId24"/>
    <p:sldId id="315" r:id="rId25"/>
    <p:sldId id="418" r:id="rId26"/>
    <p:sldId id="419" r:id="rId27"/>
    <p:sldId id="420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EF4E88"/>
    <a:srgbClr val="D7E4BD"/>
    <a:srgbClr val="EA6CE4"/>
    <a:srgbClr val="FDEADA"/>
    <a:srgbClr val="00B0F0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99" autoAdjust="0"/>
    <p:restoredTop sz="73831" autoAdjust="0"/>
  </p:normalViewPr>
  <p:slideViewPr>
    <p:cSldViewPr snapToGrid="0">
      <p:cViewPr varScale="1">
        <p:scale>
          <a:sx n="66" d="100"/>
          <a:sy n="66" d="100"/>
        </p:scale>
        <p:origin x="8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743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22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300805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84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02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5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8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8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9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84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972484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0C57B85-A5DD-EA41-7EBE-CABBCE0D135E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36933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56350"/>
            <a:ext cx="12192000" cy="501650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C28309D-338F-CB9B-F799-5A45EEA27EAB}"/>
              </a:ext>
            </a:extLst>
          </p:cNvPr>
          <p:cNvSpPr txBox="1"/>
          <p:nvPr userDrawn="1"/>
        </p:nvSpPr>
        <p:spPr>
          <a:xfrm>
            <a:off x="153420" y="-41098"/>
            <a:ext cx="169027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 Numbers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942A98-9E73-CF2A-4994-A9399DABD994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D55728-CF2A-0453-0129-4AE00090E39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CAB51C34-8297-051E-A6E7-062469A08182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0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6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audio" Target="../media/audio8.wav"/><Relationship Id="rId10" Type="http://schemas.openxmlformats.org/officeDocument/2006/relationships/image" Target="../media/image22.png"/><Relationship Id="rId4" Type="http://schemas.openxmlformats.org/officeDocument/2006/relationships/audio" Target="../media/audio7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9.wav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10.wav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7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11" Type="http://schemas.openxmlformats.org/officeDocument/2006/relationships/image" Target="../media/image23.png"/><Relationship Id="rId5" Type="http://schemas.openxmlformats.org/officeDocument/2006/relationships/audio" Target="../media/audio6.wav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190" y="-81814"/>
            <a:ext cx="12615190" cy="7145555"/>
            <a:chOff x="-49456" y="0"/>
            <a:chExt cx="14787667" cy="1151810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  <a:grpFill/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grpFill/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-49456" y="0"/>
              <a:ext cx="14787667" cy="11518103"/>
              <a:chOff x="-31749" y="0"/>
              <a:chExt cx="9493198" cy="7394246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-31749" y="31750"/>
                <a:ext cx="9493198" cy="736249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grpFill/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grpFill/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2563146" y="2091057"/>
            <a:ext cx="7065709" cy="3348684"/>
            <a:chOff x="0" y="-66675"/>
            <a:chExt cx="14131418" cy="669736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308915"/>
              <a:ext cx="14131418" cy="4154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67"/>
                </a:lnSpc>
              </a:pPr>
              <a:r>
                <a:rPr lang="en-US" sz="7334" b="1" spc="147" dirty="0">
                  <a:solidFill>
                    <a:srgbClr val="000000"/>
                  </a:solidFill>
                  <a:latin typeface="Times New Roman" panose="02020603050405020304" pitchFamily="18" charset="0"/>
                  <a:ea typeface="Wedges"/>
                  <a:cs typeface="Times New Roman" panose="02020603050405020304" pitchFamily="18" charset="0"/>
                  <a:sym typeface="Wedges"/>
                </a:rPr>
                <a:t>Welcome to </a:t>
              </a:r>
            </a:p>
            <a:p>
              <a:pPr algn="ctr">
                <a:lnSpc>
                  <a:spcPts val="8067"/>
                </a:lnSpc>
              </a:pPr>
              <a:r>
                <a:rPr lang="en-US" sz="7334" b="1" spc="147" dirty="0">
                  <a:solidFill>
                    <a:srgbClr val="000000"/>
                  </a:solidFill>
                  <a:latin typeface="Times New Roman" panose="02020603050405020304" pitchFamily="18" charset="0"/>
                  <a:ea typeface="Wedges"/>
                  <a:cs typeface="Times New Roman" panose="02020603050405020304" pitchFamily="18" charset="0"/>
                  <a:sym typeface="Wedges"/>
                </a:rPr>
                <a:t>our class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899723"/>
              <a:ext cx="14131418" cy="730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spc="20" dirty="0">
                  <a:solidFill>
                    <a:srgbClr val="000000"/>
                  </a:solidFill>
                  <a:latin typeface="Times New Roman" panose="02020603050405020304" pitchFamily="18" charset="0"/>
                  <a:ea typeface="DM Sans"/>
                  <a:cs typeface="Times New Roman" panose="02020603050405020304" pitchFamily="18" charset="0"/>
                  <a:sym typeface="DM Sans"/>
                </a:rPr>
                <a:t>Teacher Chi's Class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4131418" cy="619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sz="1200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87737" y="1140863"/>
            <a:ext cx="1978183" cy="10917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26571" y="4856400"/>
            <a:ext cx="1273149" cy="13158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0721" y="1256071"/>
            <a:ext cx="1707351" cy="14783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91532" y="4747288"/>
            <a:ext cx="1674645" cy="9388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32021" y="2680387"/>
            <a:ext cx="1748358" cy="149722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627656">
            <a:off x="688131" y="3120024"/>
            <a:ext cx="1252243" cy="1265954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>
            <a:off x="4314686" y="510710"/>
            <a:ext cx="3562629" cy="900373"/>
          </a:xfrm>
          <a:custGeom>
            <a:avLst/>
            <a:gdLst/>
            <a:ahLst/>
            <a:cxnLst/>
            <a:rect l="l" t="t" r="r" b="b"/>
            <a:pathLst>
              <a:path w="5343944" h="1350560">
                <a:moveTo>
                  <a:pt x="0" y="0"/>
                </a:moveTo>
                <a:lnTo>
                  <a:pt x="5343944" y="0"/>
                </a:lnTo>
                <a:lnTo>
                  <a:pt x="5343944" y="1350560"/>
                </a:lnTo>
                <a:lnTo>
                  <a:pt x="0" y="13505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at rap cho người mới học chơi">
            <a:hlinkClick r:id="" action="ppaction://media"/>
            <a:extLst>
              <a:ext uri="{FF2B5EF4-FFF2-40B4-BE49-F238E27FC236}">
                <a16:creationId xmlns:a16="http://schemas.microsoft.com/office/drawing/2014/main" id="{4673B244-9E31-6E80-8FB4-7AA931D500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9" end="784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2076" y="4869180"/>
            <a:ext cx="814136" cy="814136"/>
          </a:xfrm>
          <a:prstGeom prst="rect">
            <a:avLst/>
          </a:prstGeom>
        </p:spPr>
      </p:pic>
      <p:pic>
        <p:nvPicPr>
          <p:cNvPr id="5122" name="Picture 2" descr="Insect pack 12 - Premvan Shop">
            <a:extLst>
              <a:ext uri="{FF2B5EF4-FFF2-40B4-BE49-F238E27FC236}">
                <a16:creationId xmlns:a16="http://schemas.microsoft.com/office/drawing/2014/main" id="{8D393101-ECA1-90A8-34EF-449A68C71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20" y="711468"/>
            <a:ext cx="3220450" cy="322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illed Ink Bottle Stock Illustrations – 99 Spilled Ink Bottle Stock  Illustrations, Vectors &amp; Clipart - Dreamstime">
            <a:extLst>
              <a:ext uri="{FF2B5EF4-FFF2-40B4-BE49-F238E27FC236}">
                <a16:creationId xmlns:a16="http://schemas.microsoft.com/office/drawing/2014/main" id="{4B063AC6-C3DD-C736-F4B3-F87B2AC47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450" y="1036856"/>
            <a:ext cx="4480560" cy="33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1FB68-F9CD-6443-415B-CE1A4EC23AB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616" y="4272146"/>
            <a:ext cx="4648894" cy="1367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BC0D3-D2E7-2EF8-E670-A7713BD449F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414" y="4272147"/>
            <a:ext cx="4654970" cy="1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2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295611" y="690751"/>
            <a:ext cx="7600778" cy="43324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13183-A74D-7586-8AE7-4AC60B27AD31}"/>
              </a:ext>
            </a:extLst>
          </p:cNvPr>
          <p:cNvSpPr txBox="1"/>
          <p:nvPr/>
        </p:nvSpPr>
        <p:spPr>
          <a:xfrm>
            <a:off x="2213811" y="5111015"/>
            <a:ext cx="8056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This is an </a:t>
            </a:r>
            <a:r>
              <a:rPr lang="en-US" sz="4400" dirty="0">
                <a:solidFill>
                  <a:srgbClr val="FF0000"/>
                </a:solidFill>
              </a:rPr>
              <a:t>i</a:t>
            </a:r>
            <a:r>
              <a:rPr lang="en-US" sz="4400" dirty="0"/>
              <a:t>nsect</a:t>
            </a:r>
            <a:endParaRPr lang="vi-VN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F2802-DBDE-5140-BFC9-7E097865CE2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259719" cy="60293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F0734E5-9B94-5C2A-C720-3C6DA4A3B159}"/>
              </a:ext>
            </a:extLst>
          </p:cNvPr>
          <p:cNvCxnSpPr>
            <a:cxnSpLocks/>
          </p:cNvCxnSpPr>
          <p:nvPr/>
        </p:nvCxnSpPr>
        <p:spPr>
          <a:xfrm>
            <a:off x="567891" y="1164657"/>
            <a:ext cx="1443789" cy="6833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8FAF05-7808-7C7B-029A-EB093A17D9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07" y="387174"/>
            <a:ext cx="2259719" cy="602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FFCB5-68EE-203B-AECC-AE95E86AC7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9719" y="602343"/>
            <a:ext cx="10261600" cy="5130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DBF1EBD-3C7A-43F4-82C1-1B840A9D0DAA}"/>
              </a:ext>
            </a:extLst>
          </p:cNvPr>
          <p:cNvGrpSpPr/>
          <p:nvPr/>
        </p:nvGrpSpPr>
        <p:grpSpPr>
          <a:xfrm>
            <a:off x="2811630" y="1355400"/>
            <a:ext cx="8186270" cy="1113776"/>
            <a:chOff x="2811630" y="1355400"/>
            <a:chExt cx="8186270" cy="111377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D9D998-3954-4AB3-860E-1C4F38FABC3A}"/>
                </a:ext>
              </a:extLst>
            </p:cNvPr>
            <p:cNvSpPr txBox="1"/>
            <p:nvPr/>
          </p:nvSpPr>
          <p:spPr>
            <a:xfrm>
              <a:off x="2811630" y="1373953"/>
              <a:ext cx="5186035" cy="10926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This is an         ,</a:t>
              </a:r>
              <a:endParaRPr lang="en-US" sz="6500" dirty="0">
                <a:solidFill>
                  <a:srgbClr val="00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13516A-C1DF-8478-3430-CD63FE1EF731}"/>
                </a:ext>
              </a:extLst>
            </p:cNvPr>
            <p:cNvSpPr txBox="1"/>
            <p:nvPr/>
          </p:nvSpPr>
          <p:spPr>
            <a:xfrm>
              <a:off x="7913401" y="1355400"/>
              <a:ext cx="3084499" cy="10926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>
                <a:defRPr/>
              </a:pPr>
              <a:r>
                <a:rPr lang="en-US" sz="6500" dirty="0" err="1">
                  <a:solidFill>
                    <a:srgbClr val="FF0000"/>
                  </a:solidFill>
                  <a:latin typeface="Calibri"/>
                </a:rPr>
                <a:t>i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, </a:t>
              </a:r>
              <a:r>
                <a:rPr lang="en-US" sz="6500" dirty="0" err="1">
                  <a:solidFill>
                    <a:srgbClr val="FF0000"/>
                  </a:solidFill>
                  <a:latin typeface="Calibri"/>
                </a:rPr>
                <a:t>i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,         .</a:t>
              </a:r>
              <a:endParaRPr lang="en-US" sz="6500" dirty="0">
                <a:solidFill>
                  <a:srgbClr val="000000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10BEE7-45F5-01AB-24A1-6627E9646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0" y="1486825"/>
              <a:ext cx="1462045" cy="9823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612AAA-5633-F90E-95E3-1EA619F36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29477" y="1459446"/>
              <a:ext cx="1356771" cy="91161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21A31D-B2C3-C45D-8A5A-EAD8CBF801F5}"/>
              </a:ext>
            </a:extLst>
          </p:cNvPr>
          <p:cNvGrpSpPr/>
          <p:nvPr/>
        </p:nvGrpSpPr>
        <p:grpSpPr>
          <a:xfrm>
            <a:off x="2871395" y="3313793"/>
            <a:ext cx="7080446" cy="1133811"/>
            <a:chOff x="2871395" y="3313793"/>
            <a:chExt cx="7080446" cy="11338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D6F018-789F-3D23-BC1B-AA878611E83F}"/>
                </a:ext>
              </a:extLst>
            </p:cNvPr>
            <p:cNvSpPr txBox="1"/>
            <p:nvPr/>
          </p:nvSpPr>
          <p:spPr>
            <a:xfrm>
              <a:off x="2871395" y="3313793"/>
              <a:ext cx="5375189" cy="10926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>
                <a:defRPr/>
              </a:pPr>
              <a:r>
                <a:rPr lang="en-US" sz="6500" dirty="0">
                  <a:solidFill>
                    <a:srgbClr val="000000"/>
                  </a:solidFill>
                </a:rPr>
                <a:t>This is an          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,</a:t>
              </a:r>
              <a:endParaRPr lang="en-US" sz="65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55ABDE-C19D-211F-9842-9FB03F7A5AF1}"/>
                </a:ext>
              </a:extLst>
            </p:cNvPr>
            <p:cNvSpPr txBox="1"/>
            <p:nvPr/>
          </p:nvSpPr>
          <p:spPr>
            <a:xfrm>
              <a:off x="8189820" y="3354997"/>
              <a:ext cx="1762021" cy="10926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6500" dirty="0" err="1">
                  <a:solidFill>
                    <a:srgbClr val="FF0000"/>
                  </a:solidFill>
                  <a:latin typeface="Calibri"/>
                </a:rPr>
                <a:t>i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, </a:t>
              </a:r>
              <a:r>
                <a:rPr lang="en-US" sz="6500" dirty="0" err="1">
                  <a:solidFill>
                    <a:srgbClr val="FF0000"/>
                  </a:solidFill>
                  <a:latin typeface="Calibri"/>
                </a:rPr>
                <a:t>i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, </a:t>
              </a:r>
              <a:r>
                <a:rPr lang="en-US" sz="6500" dirty="0" err="1">
                  <a:solidFill>
                    <a:srgbClr val="FF0000"/>
                  </a:solidFill>
                  <a:latin typeface="Calibri"/>
                </a:rPr>
                <a:t>i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.</a:t>
              </a:r>
              <a:endParaRPr lang="en-US" sz="6500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D159B9-810A-1D4B-5593-3BAA86C51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9425" y="3429000"/>
              <a:ext cx="1348620" cy="906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3550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947" y="420687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B566D5-28DD-1A3C-4F26-6AE4D5D9F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8704" y="943429"/>
            <a:ext cx="5346782" cy="5213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8828E3-5439-3948-78F5-AE95FD4F09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1365"/>
            <a:ext cx="3898689" cy="57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443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lang="en-US" sz="3200">
                <a:solidFill>
                  <a:srgbClr val="00B050"/>
                </a:solidFill>
                <a:latin typeface="Calibri" panose="020F0502020204030204"/>
              </a:rPr>
              <a:t>play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20359835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21107" y="565652"/>
            <a:ext cx="7792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Listen and match</a:t>
            </a:r>
          </a:p>
        </p:txBody>
      </p:sp>
      <p:sp>
        <p:nvSpPr>
          <p:cNvPr id="5" name="Freeform 4"/>
          <p:cNvSpPr/>
          <p:nvPr/>
        </p:nvSpPr>
        <p:spPr>
          <a:xfrm>
            <a:off x="3680234" y="2385173"/>
            <a:ext cx="4927165" cy="3233533"/>
          </a:xfrm>
          <a:custGeom>
            <a:avLst/>
            <a:gdLst>
              <a:gd name="connsiteX0" fmla="*/ 2468 w 4927165"/>
              <a:gd name="connsiteY0" fmla="*/ 852879 h 3233533"/>
              <a:gd name="connsiteX1" fmla="*/ 15531 w 4927165"/>
              <a:gd name="connsiteY1" fmla="*/ 1270890 h 3233533"/>
              <a:gd name="connsiteX2" fmla="*/ 120034 w 4927165"/>
              <a:gd name="connsiteY2" fmla="*/ 1532148 h 3233533"/>
              <a:gd name="connsiteX3" fmla="*/ 538045 w 4927165"/>
              <a:gd name="connsiteY3" fmla="*/ 1192513 h 3233533"/>
              <a:gd name="connsiteX4" fmla="*/ 629485 w 4927165"/>
              <a:gd name="connsiteY4" fmla="*/ 735313 h 3233533"/>
              <a:gd name="connsiteX5" fmla="*/ 642548 w 4927165"/>
              <a:gd name="connsiteY5" fmla="*/ 304239 h 3233533"/>
              <a:gd name="connsiteX6" fmla="*/ 825428 w 4927165"/>
              <a:gd name="connsiteY6" fmla="*/ 3793 h 3233533"/>
              <a:gd name="connsiteX7" fmla="*/ 1178125 w 4927165"/>
              <a:gd name="connsiteY7" fmla="*/ 513245 h 3233533"/>
              <a:gd name="connsiteX8" fmla="*/ 1138937 w 4927165"/>
              <a:gd name="connsiteY8" fmla="*/ 1048822 h 3233533"/>
              <a:gd name="connsiteX9" fmla="*/ 942994 w 4927165"/>
              <a:gd name="connsiteY9" fmla="*/ 1231702 h 3233533"/>
              <a:gd name="connsiteX10" fmla="*/ 903805 w 4927165"/>
              <a:gd name="connsiteY10" fmla="*/ 905130 h 3233533"/>
              <a:gd name="connsiteX11" fmla="*/ 1008308 w 4927165"/>
              <a:gd name="connsiteY11" fmla="*/ 513245 h 3233533"/>
              <a:gd name="connsiteX12" fmla="*/ 1165063 w 4927165"/>
              <a:gd name="connsiteY12" fmla="*/ 330365 h 3233533"/>
              <a:gd name="connsiteX13" fmla="*/ 1426320 w 4927165"/>
              <a:gd name="connsiteY13" fmla="*/ 369553 h 3233533"/>
              <a:gd name="connsiteX14" fmla="*/ 1713703 w 4927165"/>
              <a:gd name="connsiteY14" fmla="*/ 630810 h 3233533"/>
              <a:gd name="connsiteX15" fmla="*/ 1792080 w 4927165"/>
              <a:gd name="connsiteY15" fmla="*/ 970445 h 3233533"/>
              <a:gd name="connsiteX16" fmla="*/ 1805143 w 4927165"/>
              <a:gd name="connsiteY16" fmla="*/ 1519085 h 3233533"/>
              <a:gd name="connsiteX17" fmla="*/ 1818205 w 4927165"/>
              <a:gd name="connsiteY17" fmla="*/ 1754216 h 3233533"/>
              <a:gd name="connsiteX18" fmla="*/ 2001085 w 4927165"/>
              <a:gd name="connsiteY18" fmla="*/ 1976285 h 3233533"/>
              <a:gd name="connsiteX19" fmla="*/ 2288468 w 4927165"/>
              <a:gd name="connsiteY19" fmla="*/ 1884845 h 3233533"/>
              <a:gd name="connsiteX20" fmla="*/ 2392971 w 4927165"/>
              <a:gd name="connsiteY20" fmla="*/ 1323142 h 3233533"/>
              <a:gd name="connsiteX21" fmla="*/ 2419097 w 4927165"/>
              <a:gd name="connsiteY21" fmla="*/ 1009633 h 3233533"/>
              <a:gd name="connsiteX22" fmla="*/ 2732605 w 4927165"/>
              <a:gd name="connsiteY22" fmla="*/ 474056 h 3233533"/>
              <a:gd name="connsiteX23" fmla="*/ 2967737 w 4927165"/>
              <a:gd name="connsiteY23" fmla="*/ 709188 h 3233533"/>
              <a:gd name="connsiteX24" fmla="*/ 3019988 w 4927165"/>
              <a:gd name="connsiteY24" fmla="*/ 1088010 h 3233533"/>
              <a:gd name="connsiteX25" fmla="*/ 2993863 w 4927165"/>
              <a:gd name="connsiteY25" fmla="*/ 1270890 h 3233533"/>
              <a:gd name="connsiteX26" fmla="*/ 2941611 w 4927165"/>
              <a:gd name="connsiteY26" fmla="*/ 1506022 h 3233533"/>
              <a:gd name="connsiteX27" fmla="*/ 2771794 w 4927165"/>
              <a:gd name="connsiteY27" fmla="*/ 1715028 h 3233533"/>
              <a:gd name="connsiteX28" fmla="*/ 2432160 w 4927165"/>
              <a:gd name="connsiteY28" fmla="*/ 1976285 h 3233533"/>
              <a:gd name="connsiteX29" fmla="*/ 2014148 w 4927165"/>
              <a:gd name="connsiteY29" fmla="*/ 2185290 h 3233533"/>
              <a:gd name="connsiteX30" fmla="*/ 1491634 w 4927165"/>
              <a:gd name="connsiteY30" fmla="*/ 2420422 h 3233533"/>
              <a:gd name="connsiteX31" fmla="*/ 1295691 w 4927165"/>
              <a:gd name="connsiteY31" fmla="*/ 2890685 h 3233533"/>
              <a:gd name="connsiteX32" fmla="*/ 1452445 w 4927165"/>
              <a:gd name="connsiteY32" fmla="*/ 3034376 h 3233533"/>
              <a:gd name="connsiteX33" fmla="*/ 1870457 w 4927165"/>
              <a:gd name="connsiteY33" fmla="*/ 3230319 h 3233533"/>
              <a:gd name="connsiteX34" fmla="*/ 2262343 w 4927165"/>
              <a:gd name="connsiteY34" fmla="*/ 3138879 h 3233533"/>
              <a:gd name="connsiteX35" fmla="*/ 2575851 w 4927165"/>
              <a:gd name="connsiteY35" fmla="*/ 2916810 h 3233533"/>
              <a:gd name="connsiteX36" fmla="*/ 2980800 w 4927165"/>
              <a:gd name="connsiteY36" fmla="*/ 2511862 h 3233533"/>
              <a:gd name="connsiteX37" fmla="*/ 3255120 w 4927165"/>
              <a:gd name="connsiteY37" fmla="*/ 1976285 h 3233533"/>
              <a:gd name="connsiteX38" fmla="*/ 3607817 w 4927165"/>
              <a:gd name="connsiteY38" fmla="*/ 1754216 h 3233533"/>
              <a:gd name="connsiteX39" fmla="*/ 3764571 w 4927165"/>
              <a:gd name="connsiteY39" fmla="*/ 2237542 h 3233533"/>
              <a:gd name="connsiteX40" fmla="*/ 3764571 w 4927165"/>
              <a:gd name="connsiteY40" fmla="*/ 2289793 h 3233533"/>
              <a:gd name="connsiteX41" fmla="*/ 3673131 w 4927165"/>
              <a:gd name="connsiteY41" fmla="*/ 2942936 h 3233533"/>
              <a:gd name="connsiteX42" fmla="*/ 4038891 w 4927165"/>
              <a:gd name="connsiteY42" fmla="*/ 3034376 h 3233533"/>
              <a:gd name="connsiteX43" fmla="*/ 4287085 w 4927165"/>
              <a:gd name="connsiteY43" fmla="*/ 2760056 h 3233533"/>
              <a:gd name="connsiteX44" fmla="*/ 4391588 w 4927165"/>
              <a:gd name="connsiteY44" fmla="*/ 2498799 h 3233533"/>
              <a:gd name="connsiteX45" fmla="*/ 4522217 w 4927165"/>
              <a:gd name="connsiteY45" fmla="*/ 2537988 h 3233533"/>
              <a:gd name="connsiteX46" fmla="*/ 4927165 w 4927165"/>
              <a:gd name="connsiteY46" fmla="*/ 2720868 h 3233533"/>
              <a:gd name="connsiteX47" fmla="*/ 4927165 w 4927165"/>
              <a:gd name="connsiteY47" fmla="*/ 2720868 h 323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927165" h="3233533">
                <a:moveTo>
                  <a:pt x="2468" y="852879"/>
                </a:moveTo>
                <a:cubicBezTo>
                  <a:pt x="-798" y="1005278"/>
                  <a:pt x="-4063" y="1157678"/>
                  <a:pt x="15531" y="1270890"/>
                </a:cubicBezTo>
                <a:cubicBezTo>
                  <a:pt x="35125" y="1384102"/>
                  <a:pt x="32948" y="1545211"/>
                  <a:pt x="120034" y="1532148"/>
                </a:cubicBezTo>
                <a:cubicBezTo>
                  <a:pt x="207120" y="1519085"/>
                  <a:pt x="453137" y="1325319"/>
                  <a:pt x="538045" y="1192513"/>
                </a:cubicBezTo>
                <a:cubicBezTo>
                  <a:pt x="622953" y="1059707"/>
                  <a:pt x="612068" y="883359"/>
                  <a:pt x="629485" y="735313"/>
                </a:cubicBezTo>
                <a:cubicBezTo>
                  <a:pt x="646902" y="587267"/>
                  <a:pt x="609891" y="426159"/>
                  <a:pt x="642548" y="304239"/>
                </a:cubicBezTo>
                <a:cubicBezTo>
                  <a:pt x="675205" y="182319"/>
                  <a:pt x="736165" y="-31041"/>
                  <a:pt x="825428" y="3793"/>
                </a:cubicBezTo>
                <a:cubicBezTo>
                  <a:pt x="914691" y="38627"/>
                  <a:pt x="1125874" y="339073"/>
                  <a:pt x="1178125" y="513245"/>
                </a:cubicBezTo>
                <a:cubicBezTo>
                  <a:pt x="1230377" y="687416"/>
                  <a:pt x="1178126" y="929079"/>
                  <a:pt x="1138937" y="1048822"/>
                </a:cubicBezTo>
                <a:cubicBezTo>
                  <a:pt x="1099749" y="1168565"/>
                  <a:pt x="982183" y="1255651"/>
                  <a:pt x="942994" y="1231702"/>
                </a:cubicBezTo>
                <a:cubicBezTo>
                  <a:pt x="903805" y="1207753"/>
                  <a:pt x="892919" y="1024873"/>
                  <a:pt x="903805" y="905130"/>
                </a:cubicBezTo>
                <a:cubicBezTo>
                  <a:pt x="914691" y="785387"/>
                  <a:pt x="964765" y="609039"/>
                  <a:pt x="1008308" y="513245"/>
                </a:cubicBezTo>
                <a:cubicBezTo>
                  <a:pt x="1051851" y="417451"/>
                  <a:pt x="1095394" y="354314"/>
                  <a:pt x="1165063" y="330365"/>
                </a:cubicBezTo>
                <a:cubicBezTo>
                  <a:pt x="1234732" y="306416"/>
                  <a:pt x="1334880" y="319479"/>
                  <a:pt x="1426320" y="369553"/>
                </a:cubicBezTo>
                <a:cubicBezTo>
                  <a:pt x="1517760" y="419627"/>
                  <a:pt x="1652743" y="530661"/>
                  <a:pt x="1713703" y="630810"/>
                </a:cubicBezTo>
                <a:cubicBezTo>
                  <a:pt x="1774663" y="730959"/>
                  <a:pt x="1776840" y="822399"/>
                  <a:pt x="1792080" y="970445"/>
                </a:cubicBezTo>
                <a:cubicBezTo>
                  <a:pt x="1807320" y="1118491"/>
                  <a:pt x="1800789" y="1388457"/>
                  <a:pt x="1805143" y="1519085"/>
                </a:cubicBezTo>
                <a:cubicBezTo>
                  <a:pt x="1809497" y="1649713"/>
                  <a:pt x="1785548" y="1678016"/>
                  <a:pt x="1818205" y="1754216"/>
                </a:cubicBezTo>
                <a:cubicBezTo>
                  <a:pt x="1850862" y="1830416"/>
                  <a:pt x="1922708" y="1954514"/>
                  <a:pt x="2001085" y="1976285"/>
                </a:cubicBezTo>
                <a:cubicBezTo>
                  <a:pt x="2079462" y="1998056"/>
                  <a:pt x="2223154" y="1993702"/>
                  <a:pt x="2288468" y="1884845"/>
                </a:cubicBezTo>
                <a:cubicBezTo>
                  <a:pt x="2353782" y="1775988"/>
                  <a:pt x="2371200" y="1469011"/>
                  <a:pt x="2392971" y="1323142"/>
                </a:cubicBezTo>
                <a:cubicBezTo>
                  <a:pt x="2414742" y="1177273"/>
                  <a:pt x="2362491" y="1151147"/>
                  <a:pt x="2419097" y="1009633"/>
                </a:cubicBezTo>
                <a:cubicBezTo>
                  <a:pt x="2475703" y="868119"/>
                  <a:pt x="2641165" y="524130"/>
                  <a:pt x="2732605" y="474056"/>
                </a:cubicBezTo>
                <a:cubicBezTo>
                  <a:pt x="2824045" y="423982"/>
                  <a:pt x="2919840" y="606862"/>
                  <a:pt x="2967737" y="709188"/>
                </a:cubicBezTo>
                <a:cubicBezTo>
                  <a:pt x="3015634" y="811514"/>
                  <a:pt x="3015634" y="994393"/>
                  <a:pt x="3019988" y="1088010"/>
                </a:cubicBezTo>
                <a:cubicBezTo>
                  <a:pt x="3024342" y="1181627"/>
                  <a:pt x="3006926" y="1201221"/>
                  <a:pt x="2993863" y="1270890"/>
                </a:cubicBezTo>
                <a:cubicBezTo>
                  <a:pt x="2980800" y="1340559"/>
                  <a:pt x="2978622" y="1431999"/>
                  <a:pt x="2941611" y="1506022"/>
                </a:cubicBezTo>
                <a:cubicBezTo>
                  <a:pt x="2904600" y="1580045"/>
                  <a:pt x="2856702" y="1636651"/>
                  <a:pt x="2771794" y="1715028"/>
                </a:cubicBezTo>
                <a:cubicBezTo>
                  <a:pt x="2686886" y="1793405"/>
                  <a:pt x="2558434" y="1897908"/>
                  <a:pt x="2432160" y="1976285"/>
                </a:cubicBezTo>
                <a:cubicBezTo>
                  <a:pt x="2305886" y="2054662"/>
                  <a:pt x="2170902" y="2111267"/>
                  <a:pt x="2014148" y="2185290"/>
                </a:cubicBezTo>
                <a:cubicBezTo>
                  <a:pt x="1857394" y="2259313"/>
                  <a:pt x="1611377" y="2302856"/>
                  <a:pt x="1491634" y="2420422"/>
                </a:cubicBezTo>
                <a:cubicBezTo>
                  <a:pt x="1371891" y="2537988"/>
                  <a:pt x="1302223" y="2788359"/>
                  <a:pt x="1295691" y="2890685"/>
                </a:cubicBezTo>
                <a:cubicBezTo>
                  <a:pt x="1289160" y="2993011"/>
                  <a:pt x="1356651" y="2977770"/>
                  <a:pt x="1452445" y="3034376"/>
                </a:cubicBezTo>
                <a:cubicBezTo>
                  <a:pt x="1548239" y="3090982"/>
                  <a:pt x="1735474" y="3212902"/>
                  <a:pt x="1870457" y="3230319"/>
                </a:cubicBezTo>
                <a:cubicBezTo>
                  <a:pt x="2005440" y="3247736"/>
                  <a:pt x="2144778" y="3191130"/>
                  <a:pt x="2262343" y="3138879"/>
                </a:cubicBezTo>
                <a:cubicBezTo>
                  <a:pt x="2379908" y="3086628"/>
                  <a:pt x="2456108" y="3021313"/>
                  <a:pt x="2575851" y="2916810"/>
                </a:cubicBezTo>
                <a:cubicBezTo>
                  <a:pt x="2695594" y="2812307"/>
                  <a:pt x="2867589" y="2668616"/>
                  <a:pt x="2980800" y="2511862"/>
                </a:cubicBezTo>
                <a:cubicBezTo>
                  <a:pt x="3094011" y="2355108"/>
                  <a:pt x="3150617" y="2102559"/>
                  <a:pt x="3255120" y="1976285"/>
                </a:cubicBezTo>
                <a:cubicBezTo>
                  <a:pt x="3359623" y="1850011"/>
                  <a:pt x="3522909" y="1710673"/>
                  <a:pt x="3607817" y="1754216"/>
                </a:cubicBezTo>
                <a:cubicBezTo>
                  <a:pt x="3692725" y="1797759"/>
                  <a:pt x="3738445" y="2148279"/>
                  <a:pt x="3764571" y="2237542"/>
                </a:cubicBezTo>
                <a:cubicBezTo>
                  <a:pt x="3790697" y="2326805"/>
                  <a:pt x="3779811" y="2172227"/>
                  <a:pt x="3764571" y="2289793"/>
                </a:cubicBezTo>
                <a:cubicBezTo>
                  <a:pt x="3749331" y="2407359"/>
                  <a:pt x="3627411" y="2818839"/>
                  <a:pt x="3673131" y="2942936"/>
                </a:cubicBezTo>
                <a:cubicBezTo>
                  <a:pt x="3718851" y="3067033"/>
                  <a:pt x="3936565" y="3064856"/>
                  <a:pt x="4038891" y="3034376"/>
                </a:cubicBezTo>
                <a:cubicBezTo>
                  <a:pt x="4141217" y="3003896"/>
                  <a:pt x="4228302" y="2849319"/>
                  <a:pt x="4287085" y="2760056"/>
                </a:cubicBezTo>
                <a:cubicBezTo>
                  <a:pt x="4345868" y="2670793"/>
                  <a:pt x="4352399" y="2535810"/>
                  <a:pt x="4391588" y="2498799"/>
                </a:cubicBezTo>
                <a:cubicBezTo>
                  <a:pt x="4430777" y="2461788"/>
                  <a:pt x="4432954" y="2500977"/>
                  <a:pt x="4522217" y="2537988"/>
                </a:cubicBezTo>
                <a:cubicBezTo>
                  <a:pt x="4611480" y="2574999"/>
                  <a:pt x="4927165" y="2720868"/>
                  <a:pt x="4927165" y="2720868"/>
                </a:cubicBezTo>
                <a:lnTo>
                  <a:pt x="4927165" y="2720868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774142" y="2708079"/>
            <a:ext cx="4284617" cy="3483467"/>
          </a:xfrm>
          <a:custGeom>
            <a:avLst/>
            <a:gdLst>
              <a:gd name="connsiteX0" fmla="*/ 0 w 4284617"/>
              <a:gd name="connsiteY0" fmla="*/ 2842099 h 3483467"/>
              <a:gd name="connsiteX1" fmla="*/ 104503 w 4284617"/>
              <a:gd name="connsiteY1" fmla="*/ 2397962 h 3483467"/>
              <a:gd name="connsiteX2" fmla="*/ 235132 w 4284617"/>
              <a:gd name="connsiteY2" fmla="*/ 2032202 h 3483467"/>
              <a:gd name="connsiteX3" fmla="*/ 339635 w 4284617"/>
              <a:gd name="connsiteY3" fmla="*/ 1836259 h 3483467"/>
              <a:gd name="connsiteX4" fmla="*/ 613955 w 4284617"/>
              <a:gd name="connsiteY4" fmla="*/ 1927699 h 3483467"/>
              <a:gd name="connsiteX5" fmla="*/ 640080 w 4284617"/>
              <a:gd name="connsiteY5" fmla="*/ 2411024 h 3483467"/>
              <a:gd name="connsiteX6" fmla="*/ 640080 w 4284617"/>
              <a:gd name="connsiteY6" fmla="*/ 2750659 h 3483467"/>
              <a:gd name="connsiteX7" fmla="*/ 718457 w 4284617"/>
              <a:gd name="connsiteY7" fmla="*/ 3260110 h 3483467"/>
              <a:gd name="connsiteX8" fmla="*/ 914400 w 4284617"/>
              <a:gd name="connsiteY8" fmla="*/ 3351550 h 3483467"/>
              <a:gd name="connsiteX9" fmla="*/ 1175657 w 4284617"/>
              <a:gd name="connsiteY9" fmla="*/ 3429927 h 3483467"/>
              <a:gd name="connsiteX10" fmla="*/ 1828800 w 4284617"/>
              <a:gd name="connsiteY10" fmla="*/ 3456053 h 3483467"/>
              <a:gd name="connsiteX11" fmla="*/ 2011680 w 4284617"/>
              <a:gd name="connsiteY11" fmla="*/ 3024979 h 3483467"/>
              <a:gd name="connsiteX12" fmla="*/ 1933303 w 4284617"/>
              <a:gd name="connsiteY12" fmla="*/ 2528590 h 3483467"/>
              <a:gd name="connsiteX13" fmla="*/ 1449977 w 4284617"/>
              <a:gd name="connsiteY13" fmla="*/ 2633093 h 3483467"/>
              <a:gd name="connsiteX14" fmla="*/ 757646 w 4284617"/>
              <a:gd name="connsiteY14" fmla="*/ 3077230 h 3483467"/>
              <a:gd name="connsiteX15" fmla="*/ 1358537 w 4284617"/>
              <a:gd name="connsiteY15" fmla="*/ 3155607 h 3483467"/>
              <a:gd name="connsiteX16" fmla="*/ 2233749 w 4284617"/>
              <a:gd name="connsiteY16" fmla="*/ 3051104 h 3483467"/>
              <a:gd name="connsiteX17" fmla="*/ 2913017 w 4284617"/>
              <a:gd name="connsiteY17" fmla="*/ 2829036 h 3483467"/>
              <a:gd name="connsiteX18" fmla="*/ 2834640 w 4284617"/>
              <a:gd name="connsiteY18" fmla="*/ 2332647 h 3483467"/>
              <a:gd name="connsiteX19" fmla="*/ 2782389 w 4284617"/>
              <a:gd name="connsiteY19" fmla="*/ 1979950 h 3483467"/>
              <a:gd name="connsiteX20" fmla="*/ 2730137 w 4284617"/>
              <a:gd name="connsiteY20" fmla="*/ 1718693 h 3483467"/>
              <a:gd name="connsiteX21" fmla="*/ 1436915 w 4284617"/>
              <a:gd name="connsiteY21" fmla="*/ 1679504 h 3483467"/>
              <a:gd name="connsiteX22" fmla="*/ 1097280 w 4284617"/>
              <a:gd name="connsiteY22" fmla="*/ 1379059 h 3483467"/>
              <a:gd name="connsiteX23" fmla="*/ 1515292 w 4284617"/>
              <a:gd name="connsiteY23" fmla="*/ 1222304 h 3483467"/>
              <a:gd name="connsiteX24" fmla="*/ 2272937 w 4284617"/>
              <a:gd name="connsiteY24" fmla="*/ 1156990 h 3483467"/>
              <a:gd name="connsiteX25" fmla="*/ 2952206 w 4284617"/>
              <a:gd name="connsiteY25" fmla="*/ 1117802 h 3483467"/>
              <a:gd name="connsiteX26" fmla="*/ 3122023 w 4284617"/>
              <a:gd name="connsiteY26" fmla="*/ 1000236 h 3483467"/>
              <a:gd name="connsiteX27" fmla="*/ 3383280 w 4284617"/>
              <a:gd name="connsiteY27" fmla="*/ 686727 h 3483467"/>
              <a:gd name="connsiteX28" fmla="*/ 3566160 w 4284617"/>
              <a:gd name="connsiteY28" fmla="*/ 203402 h 3483467"/>
              <a:gd name="connsiteX29" fmla="*/ 4127863 w 4284617"/>
              <a:gd name="connsiteY29" fmla="*/ 7459 h 3483467"/>
              <a:gd name="connsiteX30" fmla="*/ 4284617 w 4284617"/>
              <a:gd name="connsiteY30" fmla="*/ 59710 h 348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84617" h="3483467">
                <a:moveTo>
                  <a:pt x="0" y="2842099"/>
                </a:moveTo>
                <a:cubicBezTo>
                  <a:pt x="32657" y="2687522"/>
                  <a:pt x="65314" y="2532945"/>
                  <a:pt x="104503" y="2397962"/>
                </a:cubicBezTo>
                <a:cubicBezTo>
                  <a:pt x="143692" y="2262979"/>
                  <a:pt x="195943" y="2125819"/>
                  <a:pt x="235132" y="2032202"/>
                </a:cubicBezTo>
                <a:cubicBezTo>
                  <a:pt x="274321" y="1938585"/>
                  <a:pt x="276498" y="1853676"/>
                  <a:pt x="339635" y="1836259"/>
                </a:cubicBezTo>
                <a:cubicBezTo>
                  <a:pt x="402772" y="1818842"/>
                  <a:pt x="563881" y="1831905"/>
                  <a:pt x="613955" y="1927699"/>
                </a:cubicBezTo>
                <a:cubicBezTo>
                  <a:pt x="664029" y="2023493"/>
                  <a:pt x="635726" y="2273864"/>
                  <a:pt x="640080" y="2411024"/>
                </a:cubicBezTo>
                <a:cubicBezTo>
                  <a:pt x="644434" y="2548184"/>
                  <a:pt x="627017" y="2609145"/>
                  <a:pt x="640080" y="2750659"/>
                </a:cubicBezTo>
                <a:cubicBezTo>
                  <a:pt x="653143" y="2892173"/>
                  <a:pt x="672737" y="3159962"/>
                  <a:pt x="718457" y="3260110"/>
                </a:cubicBezTo>
                <a:cubicBezTo>
                  <a:pt x="764177" y="3360259"/>
                  <a:pt x="838200" y="3323247"/>
                  <a:pt x="914400" y="3351550"/>
                </a:cubicBezTo>
                <a:cubicBezTo>
                  <a:pt x="990600" y="3379853"/>
                  <a:pt x="1023257" y="3412510"/>
                  <a:pt x="1175657" y="3429927"/>
                </a:cubicBezTo>
                <a:cubicBezTo>
                  <a:pt x="1328057" y="3447344"/>
                  <a:pt x="1689463" y="3523544"/>
                  <a:pt x="1828800" y="3456053"/>
                </a:cubicBezTo>
                <a:cubicBezTo>
                  <a:pt x="1968137" y="3388562"/>
                  <a:pt x="1994263" y="3179556"/>
                  <a:pt x="2011680" y="3024979"/>
                </a:cubicBezTo>
                <a:cubicBezTo>
                  <a:pt x="2029097" y="2870402"/>
                  <a:pt x="2026920" y="2593904"/>
                  <a:pt x="1933303" y="2528590"/>
                </a:cubicBezTo>
                <a:cubicBezTo>
                  <a:pt x="1839686" y="2463276"/>
                  <a:pt x="1645920" y="2541653"/>
                  <a:pt x="1449977" y="2633093"/>
                </a:cubicBezTo>
                <a:cubicBezTo>
                  <a:pt x="1254034" y="2724533"/>
                  <a:pt x="772886" y="2990144"/>
                  <a:pt x="757646" y="3077230"/>
                </a:cubicBezTo>
                <a:cubicBezTo>
                  <a:pt x="742406" y="3164316"/>
                  <a:pt x="1112520" y="3159961"/>
                  <a:pt x="1358537" y="3155607"/>
                </a:cubicBezTo>
                <a:cubicBezTo>
                  <a:pt x="1604554" y="3151253"/>
                  <a:pt x="1974669" y="3105533"/>
                  <a:pt x="2233749" y="3051104"/>
                </a:cubicBezTo>
                <a:cubicBezTo>
                  <a:pt x="2492829" y="2996676"/>
                  <a:pt x="2812869" y="2948779"/>
                  <a:pt x="2913017" y="2829036"/>
                </a:cubicBezTo>
                <a:cubicBezTo>
                  <a:pt x="3013165" y="2709293"/>
                  <a:pt x="2856411" y="2474161"/>
                  <a:pt x="2834640" y="2332647"/>
                </a:cubicBezTo>
                <a:cubicBezTo>
                  <a:pt x="2812869" y="2191133"/>
                  <a:pt x="2799806" y="2082276"/>
                  <a:pt x="2782389" y="1979950"/>
                </a:cubicBezTo>
                <a:cubicBezTo>
                  <a:pt x="2764972" y="1877624"/>
                  <a:pt x="2954383" y="1768767"/>
                  <a:pt x="2730137" y="1718693"/>
                </a:cubicBezTo>
                <a:cubicBezTo>
                  <a:pt x="2505891" y="1668619"/>
                  <a:pt x="1709058" y="1736110"/>
                  <a:pt x="1436915" y="1679504"/>
                </a:cubicBezTo>
                <a:cubicBezTo>
                  <a:pt x="1164772" y="1622898"/>
                  <a:pt x="1084217" y="1455259"/>
                  <a:pt x="1097280" y="1379059"/>
                </a:cubicBezTo>
                <a:cubicBezTo>
                  <a:pt x="1110343" y="1302859"/>
                  <a:pt x="1319349" y="1259315"/>
                  <a:pt x="1515292" y="1222304"/>
                </a:cubicBezTo>
                <a:cubicBezTo>
                  <a:pt x="1711235" y="1185293"/>
                  <a:pt x="2033451" y="1174407"/>
                  <a:pt x="2272937" y="1156990"/>
                </a:cubicBezTo>
                <a:cubicBezTo>
                  <a:pt x="2512423" y="1139573"/>
                  <a:pt x="2810692" y="1143928"/>
                  <a:pt x="2952206" y="1117802"/>
                </a:cubicBezTo>
                <a:cubicBezTo>
                  <a:pt x="3093720" y="1091676"/>
                  <a:pt x="3050177" y="1072082"/>
                  <a:pt x="3122023" y="1000236"/>
                </a:cubicBezTo>
                <a:cubicBezTo>
                  <a:pt x="3193869" y="928390"/>
                  <a:pt x="3309257" y="819533"/>
                  <a:pt x="3383280" y="686727"/>
                </a:cubicBezTo>
                <a:cubicBezTo>
                  <a:pt x="3457303" y="553921"/>
                  <a:pt x="3442063" y="316613"/>
                  <a:pt x="3566160" y="203402"/>
                </a:cubicBezTo>
                <a:cubicBezTo>
                  <a:pt x="3690257" y="90191"/>
                  <a:pt x="4008120" y="31408"/>
                  <a:pt x="4127863" y="7459"/>
                </a:cubicBezTo>
                <a:cubicBezTo>
                  <a:pt x="4247606" y="-16490"/>
                  <a:pt x="4266111" y="21610"/>
                  <a:pt x="4284617" y="59710"/>
                </a:cubicBezTo>
              </a:path>
            </a:pathLst>
          </a:cu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5617" y="4823366"/>
            <a:ext cx="2205830" cy="1590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5617" y="1320974"/>
            <a:ext cx="1702017" cy="2283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A6265-53ED-F721-D1F0-A42B871988C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370" y="2769617"/>
            <a:ext cx="81756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06945F-A284-56F1-5E10-123FA557B4F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814" y="4972410"/>
            <a:ext cx="81756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8785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s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776411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65623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635907"/>
            <a:ext cx="8306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Fill the missing letters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419" y="4937166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29810" y="4937166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24201" y="4937166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09205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03596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97987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687199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0771" y="4858297"/>
            <a:ext cx="1646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3045" y="4779428"/>
            <a:ext cx="6135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n         e    c   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792" y="2629717"/>
            <a:ext cx="2205830" cy="15906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994" y="2283410"/>
            <a:ext cx="1702017" cy="22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434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39236" y="551112"/>
            <a:ext cx="7792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Read and choose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8000" y="3214400"/>
            <a:ext cx="2832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ink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485381" y="2505379"/>
            <a:ext cx="2384612" cy="2423612"/>
            <a:chOff x="8826039" y="1552689"/>
            <a:chExt cx="2384612" cy="2423612"/>
          </a:xfrm>
        </p:grpSpPr>
        <p:sp>
          <p:nvSpPr>
            <p:cNvPr id="21" name="Rounded Rectangle 20"/>
            <p:cNvSpPr/>
            <p:nvPr/>
          </p:nvSpPr>
          <p:spPr>
            <a:xfrm>
              <a:off x="8826039" y="1552689"/>
              <a:ext cx="2384612" cy="242361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15430" y="2063651"/>
              <a:ext cx="2205830" cy="159067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558118" y="2527337"/>
            <a:ext cx="2384612" cy="2423612"/>
            <a:chOff x="5898776" y="1574647"/>
            <a:chExt cx="2384612" cy="2423612"/>
          </a:xfrm>
        </p:grpSpPr>
        <p:sp>
          <p:nvSpPr>
            <p:cNvPr id="24" name="Rounded Rectangle 23"/>
            <p:cNvSpPr/>
            <p:nvPr/>
          </p:nvSpPr>
          <p:spPr>
            <a:xfrm>
              <a:off x="5898776" y="1574647"/>
              <a:ext cx="2384612" cy="242361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5452" y="1574647"/>
              <a:ext cx="1702017" cy="2283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8501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185447" y="461465"/>
            <a:ext cx="7792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Read and choose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413" y="3272727"/>
            <a:ext cx="3890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insect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592957" y="2613666"/>
            <a:ext cx="2384612" cy="2423612"/>
            <a:chOff x="8826039" y="1552689"/>
            <a:chExt cx="2384612" cy="2423612"/>
          </a:xfrm>
        </p:grpSpPr>
        <p:sp>
          <p:nvSpPr>
            <p:cNvPr id="27" name="Rounded Rectangle 26"/>
            <p:cNvSpPr/>
            <p:nvPr/>
          </p:nvSpPr>
          <p:spPr>
            <a:xfrm>
              <a:off x="8826039" y="1552689"/>
              <a:ext cx="2384612" cy="242361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15430" y="2063651"/>
              <a:ext cx="2205830" cy="159067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665694" y="2635624"/>
            <a:ext cx="2384612" cy="2423612"/>
            <a:chOff x="5898776" y="1574647"/>
            <a:chExt cx="2384612" cy="2423612"/>
          </a:xfrm>
        </p:grpSpPr>
        <p:sp>
          <p:nvSpPr>
            <p:cNvPr id="30" name="Rounded Rectangle 29"/>
            <p:cNvSpPr/>
            <p:nvPr/>
          </p:nvSpPr>
          <p:spPr>
            <a:xfrm>
              <a:off x="5898776" y="1574647"/>
              <a:ext cx="2384612" cy="242361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5452" y="1574647"/>
              <a:ext cx="1702017" cy="2283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31807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74297" y="1596962"/>
            <a:ext cx="984340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u="sng" dirty="0">
                <a:solidFill>
                  <a:srgbClr val="FF0000"/>
                </a:solidFill>
                <a:latin typeface="Calibri"/>
              </a:rPr>
              <a:t>Unit 7: Numbers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2.1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Vocabulary &amp; Phonics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Page: 46 </a:t>
            </a:r>
          </a:p>
        </p:txBody>
      </p:sp>
    </p:spTree>
    <p:extLst>
      <p:ext uri="{BB962C8B-B14F-4D97-AF65-F5344CB8AC3E}">
        <p14:creationId xmlns:p14="http://schemas.microsoft.com/office/powerpoint/2010/main" val="390547410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2150" y="2736485"/>
            <a:ext cx="3460615" cy="3197894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8538" y="473509"/>
            <a:ext cx="8591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Choose the picture beginning with the sound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84157" y="2682954"/>
            <a:ext cx="3460615" cy="3197894"/>
            <a:chOff x="5988185" y="4135236"/>
            <a:chExt cx="2671721" cy="2323692"/>
          </a:xfrm>
        </p:grpSpPr>
        <p:sp>
          <p:nvSpPr>
            <p:cNvPr id="5" name="Rectangle 4"/>
            <p:cNvSpPr/>
            <p:nvPr/>
          </p:nvSpPr>
          <p:spPr>
            <a:xfrm>
              <a:off x="5988185" y="4135236"/>
              <a:ext cx="2671721" cy="2323692"/>
            </a:xfrm>
            <a:prstGeom prst="rect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2993" y1="73308" x2="22993" y2="73308"/>
                          <a14:foregroundMark x1="22993" y1="73308" x2="22993" y2="73308"/>
                          <a14:foregroundMark x1="28102" y1="74812" x2="28102" y2="74812"/>
                          <a14:foregroundMark x1="28102" y1="74812" x2="28102" y2="74812"/>
                          <a14:foregroundMark x1="28832" y1="86090" x2="28832" y2="86090"/>
                          <a14:foregroundMark x1="29197" y1="86090" x2="29927" y2="86090"/>
                          <a14:foregroundMark x1="40876" y1="86090" x2="40876" y2="86090"/>
                          <a14:foregroundMark x1="48175" y1="71805" x2="48175" y2="71805"/>
                          <a14:foregroundMark x1="48175" y1="71805" x2="48175" y2="71805"/>
                          <a14:foregroundMark x1="54745" y1="71429" x2="54745" y2="71429"/>
                          <a14:foregroundMark x1="74453" y1="68797" x2="74453" y2="68797"/>
                          <a14:foregroundMark x1="75182" y1="68797" x2="75182" y2="687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88185" y="4135236"/>
              <a:ext cx="2393577" cy="2323692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5897" y="3442449"/>
            <a:ext cx="2727600" cy="196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76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5102" y="616944"/>
            <a:ext cx="8591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Choose the word beginning with the sound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98025" y="2665024"/>
            <a:ext cx="3353938" cy="3233752"/>
            <a:chOff x="8975344" y="4135236"/>
            <a:chExt cx="2671721" cy="2400034"/>
          </a:xfrm>
        </p:grpSpPr>
        <p:sp>
          <p:nvSpPr>
            <p:cNvPr id="4" name="Rectangle 3"/>
            <p:cNvSpPr/>
            <p:nvPr/>
          </p:nvSpPr>
          <p:spPr>
            <a:xfrm>
              <a:off x="8975344" y="4135236"/>
              <a:ext cx="2671721" cy="2323692"/>
            </a:xfrm>
            <a:prstGeom prst="rect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8904" r="9794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71779" y="4135236"/>
              <a:ext cx="1278850" cy="240003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680378" y="2631522"/>
            <a:ext cx="3460615" cy="3197894"/>
            <a:chOff x="2477303" y="2449614"/>
            <a:chExt cx="3460615" cy="3197894"/>
          </a:xfrm>
        </p:grpSpPr>
        <p:sp>
          <p:nvSpPr>
            <p:cNvPr id="7" name="Rectangle 6"/>
            <p:cNvSpPr/>
            <p:nvPr/>
          </p:nvSpPr>
          <p:spPr>
            <a:xfrm>
              <a:off x="2477303" y="2449614"/>
              <a:ext cx="3460615" cy="3197894"/>
            </a:xfrm>
            <a:prstGeom prst="rect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56601" y="3088821"/>
              <a:ext cx="1702017" cy="2283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7273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E5CEA0-467D-AE74-6912-F17791B510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9545"/>
            <a:ext cx="5148300" cy="690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56A66-FA2A-9BC2-7BA3-A991F9E199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300" y="671492"/>
            <a:ext cx="2352692" cy="5515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51F0C-8D72-36E1-9504-D31AE56350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204" y="573860"/>
            <a:ext cx="2238391" cy="5710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8C8EA-35E2-450F-7FC9-27ECAD3E2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144" y="4325258"/>
            <a:ext cx="1653004" cy="10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E044E-FC52-0673-C37E-56D82C69F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1401" y="3247799"/>
            <a:ext cx="1653004" cy="10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8109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081" y="1235411"/>
            <a:ext cx="7762574" cy="5095013"/>
          </a:xfrm>
          <a:prstGeom prst="roundRect">
            <a:avLst>
              <a:gd name="adj" fmla="val 5106"/>
            </a:avLst>
          </a:prstGeom>
          <a:solidFill>
            <a:srgbClr val="EF4E88"/>
          </a:solidFill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06168" y="2759849"/>
            <a:ext cx="5001078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/ɪ/</a:t>
            </a:r>
          </a:p>
        </p:txBody>
      </p:sp>
      <p:sp>
        <p:nvSpPr>
          <p:cNvPr id="6" name="Plaque 5"/>
          <p:cNvSpPr/>
          <p:nvPr/>
        </p:nvSpPr>
        <p:spPr>
          <a:xfrm>
            <a:off x="5630911" y="2759849"/>
            <a:ext cx="5892278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insect, ink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Phim Hoạt Hình Hai Người Bạn Vui Vẻ Cùng Nhau Minh Họa Vector PNG  , ủng Hộ, Nhãn Dán, Hoạt Hình PNG và Vector với nền trong suốt để tải">
            <a:extLst>
              <a:ext uri="{FF2B5EF4-FFF2-40B4-BE49-F238E27FC236}">
                <a16:creationId xmlns:a16="http://schemas.microsoft.com/office/drawing/2014/main" id="{62A81C94-2936-499E-20D1-E9F0A8F8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94" y="727510"/>
            <a:ext cx="4344202" cy="434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4CD2E3-D039-3BE9-1CD7-9049B2D07F20}"/>
              </a:ext>
            </a:extLst>
          </p:cNvPr>
          <p:cNvSpPr txBox="1"/>
          <p:nvPr/>
        </p:nvSpPr>
        <p:spPr>
          <a:xfrm>
            <a:off x="4045818" y="5071712"/>
            <a:ext cx="3792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Two boys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428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C240BD-C110-2890-BB94-9A1A39630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346" y="680586"/>
            <a:ext cx="5924550" cy="449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AD139C-A0BB-F0CE-E0B8-6A44B6207B86}"/>
              </a:ext>
            </a:extLst>
          </p:cNvPr>
          <p:cNvSpPr txBox="1"/>
          <p:nvPr/>
        </p:nvSpPr>
        <p:spPr>
          <a:xfrm>
            <a:off x="3965608" y="5176386"/>
            <a:ext cx="3972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Three cats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0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7DB807-DA4B-CC52-D025-910F6BA0D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916" y="933649"/>
            <a:ext cx="5968168" cy="3936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D9F9F-02EB-2205-7840-80F7CED57428}"/>
              </a:ext>
            </a:extLst>
          </p:cNvPr>
          <p:cNvSpPr txBox="1"/>
          <p:nvPr/>
        </p:nvSpPr>
        <p:spPr>
          <a:xfrm>
            <a:off x="3429800" y="5001021"/>
            <a:ext cx="5473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Three flowers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380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261830-17E1-DDEE-1934-50DFD466A427}"/>
              </a:ext>
            </a:extLst>
          </p:cNvPr>
          <p:cNvSpPr txBox="1"/>
          <p:nvPr/>
        </p:nvSpPr>
        <p:spPr>
          <a:xfrm>
            <a:off x="3259555" y="5068398"/>
            <a:ext cx="5473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One pencil</a:t>
            </a:r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2054" name="Picture 6" descr="Pencil Vector Art, Icons, and Graphics for Free Download">
            <a:extLst>
              <a:ext uri="{FF2B5EF4-FFF2-40B4-BE49-F238E27FC236}">
                <a16:creationId xmlns:a16="http://schemas.microsoft.com/office/drawing/2014/main" id="{DDF3F2AE-09D7-6B4C-AC9A-8C67DA759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18" y="975360"/>
            <a:ext cx="394876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9142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" r="-114" b="-1897"/>
          <a:stretch/>
        </p:blipFill>
        <p:spPr>
          <a:xfrm>
            <a:off x="1" y="347775"/>
            <a:ext cx="12192000" cy="789491"/>
          </a:xfrm>
          <a:prstGeom prst="roundRect">
            <a:avLst>
              <a:gd name="adj" fmla="val 3469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0" y="136176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Alphabet</a:t>
            </a:r>
            <a:r>
              <a:rPr kumimoji="0" lang="en-US" sz="18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56417-7DD6-15DF-BF12-A77D9F50D9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003" y="1361769"/>
            <a:ext cx="6712765" cy="4470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B2B155-6EC4-D64C-7B18-94BB360E3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3500" y="2139950"/>
            <a:ext cx="5218503" cy="404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phabet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D46DD-A442-3707-4F7E-0C3A50B930E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9859"/>
            <a:ext cx="4457733" cy="602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9B4719-F338-272D-E84E-28239814A78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84" y="4610855"/>
            <a:ext cx="4648894" cy="1367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64223A-DA0E-AAA9-2E1A-EC444D31E25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946" y="4735934"/>
            <a:ext cx="4654970" cy="1367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B0F6CE-7DE9-3F04-6A15-4EB981DC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62" y="1308779"/>
            <a:ext cx="4370238" cy="29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57E5D-3498-F39C-D1F3-D182A80C8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1656" y="527899"/>
            <a:ext cx="3157365" cy="358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5967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s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11132</TotalTime>
  <Words>174</Words>
  <Application>Microsoft Office PowerPoint</Application>
  <PresentationFormat>Widescreen</PresentationFormat>
  <Paragraphs>48</Paragraphs>
  <Slides>27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.VnVogue</vt:lpstr>
      <vt:lpstr>Amasis MT Pro Black</vt:lpstr>
      <vt:lpstr>Arial</vt:lpstr>
      <vt:lpstr>Arial Black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Chi Hà</cp:lastModifiedBy>
  <cp:revision>306</cp:revision>
  <dcterms:created xsi:type="dcterms:W3CDTF">2020-12-08T03:17:05Z</dcterms:created>
  <dcterms:modified xsi:type="dcterms:W3CDTF">2026-04-12T09:45:51Z</dcterms:modified>
  <cp:category>9Slide.vn</cp:category>
</cp:coreProperties>
</file>