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58" r:id="rId4"/>
    <p:sldId id="11715" r:id="rId6"/>
    <p:sldId id="11649" r:id="rId7"/>
    <p:sldId id="11691" r:id="rId8"/>
    <p:sldId id="11716" r:id="rId9"/>
    <p:sldId id="11717" r:id="rId10"/>
    <p:sldId id="11661" r:id="rId11"/>
    <p:sldId id="11710" r:id="rId12"/>
    <p:sldId id="11708" r:id="rId13"/>
    <p:sldId id="533" r:id="rId14"/>
    <p:sldId id="11714" r:id="rId15"/>
    <p:sldId id="1169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609" autoAdjust="0"/>
  </p:normalViewPr>
  <p:slideViewPr>
    <p:cSldViewPr snapToGrid="0">
      <p:cViewPr varScale="1">
        <p:scale>
          <a:sx n="66" d="100"/>
          <a:sy n="66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B1A16B-A39A-42BB-8B7F-437F20E6C63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8FA22-C775-47B5-B872-0911A41CC46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bông hoa, sau đó bấm vào câu hỏi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GIF"/><Relationship Id="rId7" Type="http://schemas.openxmlformats.org/officeDocument/2006/relationships/image" Target="../media/image33.GIF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9" Type="http://schemas.openxmlformats.org/officeDocument/2006/relationships/notesSlide" Target="../notesSlides/notesSlide9.xml"/><Relationship Id="rId18" Type="http://schemas.openxmlformats.org/officeDocument/2006/relationships/slideLayout" Target="../slideLayouts/slideLayout18.xml"/><Relationship Id="rId17" Type="http://schemas.openxmlformats.org/officeDocument/2006/relationships/audio" Target="../media/audio4.wav"/><Relationship Id="rId16" Type="http://schemas.openxmlformats.org/officeDocument/2006/relationships/audio" Target="../media/audio3.wav"/><Relationship Id="rId15" Type="http://schemas.openxmlformats.org/officeDocument/2006/relationships/image" Target="../media/image39.png"/><Relationship Id="rId14" Type="http://schemas.openxmlformats.org/officeDocument/2006/relationships/image" Target="../media/image38.GIF"/><Relationship Id="rId13" Type="http://schemas.openxmlformats.org/officeDocument/2006/relationships/image" Target="../media/image37.png"/><Relationship Id="rId12" Type="http://schemas.microsoft.com/office/2007/relationships/media" Target="../media/audio2.wav"/><Relationship Id="rId11" Type="http://schemas.openxmlformats.org/officeDocument/2006/relationships/audio" Target="../media/audio2.wav"/><Relationship Id="rId10" Type="http://schemas.openxmlformats.org/officeDocument/2006/relationships/image" Target="../media/image36.png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3" Type="http://schemas.openxmlformats.org/officeDocument/2006/relationships/themeOverride" Target="../theme/themeOverride5.xml"/><Relationship Id="rId2" Type="http://schemas.openxmlformats.org/officeDocument/2006/relationships/image" Target="../media/image40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themeOverride" Target="../theme/themeOverride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image13.wdp"/><Relationship Id="rId4" Type="http://schemas.openxmlformats.org/officeDocument/2006/relationships/image" Target="../media/image12.png"/><Relationship Id="rId3" Type="http://schemas.microsoft.com/office/2007/relationships/hdphoto" Target="../media/image11.wdp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hdphoto" Target="../media/image21.wdp"/><Relationship Id="rId8" Type="http://schemas.openxmlformats.org/officeDocument/2006/relationships/image" Target="../media/image20.png"/><Relationship Id="rId7" Type="http://schemas.microsoft.com/office/2007/relationships/hdphoto" Target="../media/image19.wdp"/><Relationship Id="rId6" Type="http://schemas.openxmlformats.org/officeDocument/2006/relationships/image" Target="../media/image18.png"/><Relationship Id="rId5" Type="http://schemas.microsoft.com/office/2007/relationships/hdphoto" Target="../media/image11.wdp"/><Relationship Id="rId4" Type="http://schemas.openxmlformats.org/officeDocument/2006/relationships/image" Target="../media/image10.png"/><Relationship Id="rId3" Type="http://schemas.microsoft.com/office/2007/relationships/hdphoto" Target="../media/image17.wdp"/><Relationship Id="rId2" Type="http://schemas.openxmlformats.org/officeDocument/2006/relationships/image" Target="../media/image16.png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6.xml"/><Relationship Id="rId12" Type="http://schemas.openxmlformats.org/officeDocument/2006/relationships/audio" Target="../media/audio1.wav"/><Relationship Id="rId11" Type="http://schemas.microsoft.com/office/2007/relationships/hdphoto" Target="../media/image23.wdp"/><Relationship Id="rId10" Type="http://schemas.openxmlformats.org/officeDocument/2006/relationships/image" Target="../media/image22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7.xml"/><Relationship Id="rId5" Type="http://schemas.openxmlformats.org/officeDocument/2006/relationships/themeOverride" Target="../theme/themeOverride3.xml"/><Relationship Id="rId4" Type="http://schemas.openxmlformats.org/officeDocument/2006/relationships/audio" Target="../media/audio1.wav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themeOverride" Target="../theme/themeOverride4.xml"/><Relationship Id="rId2" Type="http://schemas.openxmlformats.org/officeDocument/2006/relationships/image" Target="../media/image26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-1375" r="15943" b="79014"/>
          <a:stretch>
            <a:fillRect/>
          </a:stretch>
        </p:blipFill>
        <p:spPr>
          <a:xfrm>
            <a:off x="1558997" y="0"/>
            <a:ext cx="10632143" cy="15335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33118" r="4105" b="30610"/>
          <a:stretch>
            <a:fillRect/>
          </a:stretch>
        </p:blipFill>
        <p:spPr>
          <a:xfrm>
            <a:off x="-1" y="4370439"/>
            <a:ext cx="12192002" cy="24875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84" y="1243780"/>
            <a:ext cx="11204303" cy="2487561"/>
          </a:xfrm>
          <a:prstGeom prst="rect">
            <a:avLst/>
          </a:prstGeom>
        </p:spPr>
      </p:pic>
      <p:pic>
        <p:nvPicPr>
          <p:cNvPr id="2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66762"/>
            <a:ext cx="4492914" cy="60173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9168" y="5387091"/>
            <a:ext cx="883330" cy="123406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686637" y="4470146"/>
            <a:ext cx="1188392" cy="1234063"/>
          </a:xfrm>
          <a:prstGeom prst="ellipse">
            <a:avLst/>
          </a:prstGeom>
          <a:solidFill>
            <a:srgbClr val="D5E4F3"/>
          </a:solidFill>
          <a:ln>
            <a:solidFill>
              <a:srgbClr val="CFE0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81" y="5387090"/>
            <a:ext cx="12188238" cy="1122320"/>
          </a:xfrm>
          <a:prstGeom prst="rect">
            <a:avLst/>
          </a:prstGeom>
          <a:solidFill>
            <a:srgbClr val="843C0C"/>
          </a:solidFill>
          <a:ln>
            <a:solidFill>
              <a:srgbClr val="843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-598870" y="3434037"/>
            <a:ext cx="13341270" cy="4028733"/>
            <a:chOff x="-1178284" y="4220649"/>
            <a:chExt cx="14695717" cy="3022482"/>
          </a:xfrm>
        </p:grpSpPr>
        <p:grpSp>
          <p:nvGrpSpPr>
            <p:cNvPr id="66" name="Group 65"/>
            <p:cNvGrpSpPr/>
            <p:nvPr/>
          </p:nvGrpSpPr>
          <p:grpSpPr>
            <a:xfrm>
              <a:off x="-1178284" y="4690195"/>
              <a:ext cx="12140835" cy="2505174"/>
              <a:chOff x="382287" y="4076024"/>
              <a:chExt cx="11047711" cy="2818506"/>
            </a:xfrm>
          </p:grpSpPr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93" name="Picture 9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01993">
                <a:off x="613900" y="4076024"/>
                <a:ext cx="2132894" cy="2468431"/>
              </a:xfrm>
              <a:prstGeom prst="rect">
                <a:avLst/>
              </a:prstGeom>
            </p:spPr>
          </p:pic>
        </p:grp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951593" y="4220649"/>
              <a:ext cx="1664660" cy="1234623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073558" y="4959204"/>
              <a:ext cx="1664660" cy="1234623"/>
            </a:xfrm>
            <a:prstGeom prst="rect">
              <a:avLst/>
            </a:prstGeom>
          </p:spPr>
        </p:pic>
        <p:grpSp>
          <p:nvGrpSpPr>
            <p:cNvPr id="70" name="Group 69"/>
            <p:cNvGrpSpPr/>
            <p:nvPr/>
          </p:nvGrpSpPr>
          <p:grpSpPr>
            <a:xfrm>
              <a:off x="1376598" y="4743099"/>
              <a:ext cx="12140835" cy="2500032"/>
              <a:chOff x="382287" y="4081809"/>
              <a:chExt cx="11047711" cy="2812721"/>
            </a:xfrm>
          </p:grpSpPr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</p:grpSp>
      <p:grpSp>
        <p:nvGrpSpPr>
          <p:cNvPr id="32" name="Group 31"/>
          <p:cNvGrpSpPr/>
          <p:nvPr/>
        </p:nvGrpSpPr>
        <p:grpSpPr>
          <a:xfrm>
            <a:off x="-392506" y="4321053"/>
            <a:ext cx="12876944" cy="2672906"/>
            <a:chOff x="-186596" y="4491430"/>
            <a:chExt cx="12880920" cy="2672905"/>
          </a:xfrm>
        </p:grpSpPr>
        <p:pic>
          <p:nvPicPr>
            <p:cNvPr id="58" name="Picture 57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0003505" y="4494495"/>
              <a:ext cx="2690819" cy="2431481"/>
            </a:xfrm>
            <a:prstGeom prst="rect">
              <a:avLst/>
            </a:prstGeom>
          </p:spPr>
        </p:pic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7193" y="4413769"/>
            <a:ext cx="1188392" cy="11883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9908" y="1493772"/>
            <a:ext cx="495147" cy="4380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543" y="1928004"/>
            <a:ext cx="495147" cy="43801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543" y="734670"/>
            <a:ext cx="495147" cy="43801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78242" y="2332308"/>
            <a:ext cx="682188" cy="66308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819" y="872589"/>
            <a:ext cx="1538368" cy="15383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905" y="2361351"/>
            <a:ext cx="1516383" cy="1516383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57840" y="2587049"/>
            <a:ext cx="609412" cy="6094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98234" y="880065"/>
            <a:ext cx="682188" cy="638527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294641" y="4185094"/>
            <a:ext cx="12876944" cy="2672906"/>
            <a:chOff x="-186596" y="4491430"/>
            <a:chExt cx="12880920" cy="2672905"/>
          </a:xfrm>
        </p:grpSpPr>
        <p:pic>
          <p:nvPicPr>
            <p:cNvPr id="86" name="Picture 85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0003505" y="4494495"/>
              <a:ext cx="2690819" cy="2431481"/>
            </a:xfrm>
            <a:prstGeom prst="rect">
              <a:avLst/>
            </a:prstGeom>
          </p:spPr>
        </p:pic>
      </p:grpSp>
      <p:grpSp>
        <p:nvGrpSpPr>
          <p:cNvPr id="94" name="Group 93"/>
          <p:cNvGrpSpPr/>
          <p:nvPr/>
        </p:nvGrpSpPr>
        <p:grpSpPr>
          <a:xfrm>
            <a:off x="-569238" y="4368888"/>
            <a:ext cx="12979121" cy="2737779"/>
            <a:chOff x="-186596" y="4426557"/>
            <a:chExt cx="12983128" cy="2737778"/>
          </a:xfrm>
        </p:grpSpPr>
        <p:pic>
          <p:nvPicPr>
            <p:cNvPr id="95" name="Picture 94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0105713" y="4426557"/>
              <a:ext cx="2690819" cy="2431481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140182" y="4262822"/>
            <a:ext cx="5784637" cy="1833891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sz="3730" dirty="0">
                <a:solidFill>
                  <a:srgbClr val="002060"/>
                </a:solidFill>
                <a:latin typeface="Calibri" panose="020F0502020204030204"/>
              </a:rPr>
              <a:t>Nêu 3 điều em học được qua bài học.</a:t>
            </a:r>
            <a:endParaRPr lang="en-US" sz="3730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8513" y="4283818"/>
            <a:ext cx="5784637" cy="1833891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730" dirty="0" err="1">
                <a:solidFill>
                  <a:srgbClr val="002060"/>
                </a:solidFill>
              </a:rPr>
              <a:t>Nêu</a:t>
            </a:r>
            <a:r>
              <a:rPr lang="en-US" sz="3730" dirty="0">
                <a:solidFill>
                  <a:srgbClr val="002060"/>
                </a:solidFill>
              </a:rPr>
              <a:t> 3 </a:t>
            </a:r>
            <a:r>
              <a:rPr lang="en-US" sz="3730" dirty="0" err="1">
                <a:solidFill>
                  <a:srgbClr val="002060"/>
                </a:solidFill>
              </a:rPr>
              <a:t>việc</a:t>
            </a:r>
            <a:r>
              <a:rPr lang="en-US" sz="3730" dirty="0">
                <a:solidFill>
                  <a:srgbClr val="002060"/>
                </a:solidFill>
              </a:rPr>
              <a:t> </a:t>
            </a:r>
            <a:r>
              <a:rPr lang="en-US" sz="3730" dirty="0" err="1">
                <a:solidFill>
                  <a:srgbClr val="002060"/>
                </a:solidFill>
              </a:rPr>
              <a:t>em</a:t>
            </a:r>
            <a:r>
              <a:rPr lang="en-US" sz="3730" dirty="0">
                <a:solidFill>
                  <a:srgbClr val="002060"/>
                </a:solidFill>
              </a:rPr>
              <a:t> </a:t>
            </a:r>
            <a:r>
              <a:rPr lang="en-US" sz="3730" dirty="0" err="1">
                <a:solidFill>
                  <a:srgbClr val="002060"/>
                </a:solidFill>
              </a:rPr>
              <a:t>cần</a:t>
            </a:r>
            <a:r>
              <a:rPr lang="en-US" sz="3730" dirty="0">
                <a:solidFill>
                  <a:srgbClr val="002060"/>
                </a:solidFill>
              </a:rPr>
              <a:t> </a:t>
            </a:r>
            <a:r>
              <a:rPr lang="en-US" sz="3730" dirty="0" err="1">
                <a:solidFill>
                  <a:srgbClr val="002060"/>
                </a:solidFill>
              </a:rPr>
              <a:t>làm</a:t>
            </a:r>
            <a:r>
              <a:rPr lang="en-US" sz="3730" dirty="0">
                <a:solidFill>
                  <a:srgbClr val="002060"/>
                </a:solidFill>
              </a:rPr>
              <a:t> </a:t>
            </a:r>
            <a:r>
              <a:rPr lang="en-US" sz="3730" dirty="0" err="1">
                <a:solidFill>
                  <a:srgbClr val="002060"/>
                </a:solidFill>
              </a:rPr>
              <a:t>sau</a:t>
            </a:r>
            <a:r>
              <a:rPr lang="en-US" sz="3730" dirty="0">
                <a:solidFill>
                  <a:srgbClr val="002060"/>
                </a:solidFill>
              </a:rPr>
              <a:t> </a:t>
            </a:r>
            <a:r>
              <a:rPr lang="en-US" sz="3730" dirty="0" err="1">
                <a:solidFill>
                  <a:srgbClr val="002060"/>
                </a:solidFill>
              </a:rPr>
              <a:t>bài</a:t>
            </a:r>
            <a:r>
              <a:rPr lang="en-US" sz="3730" dirty="0">
                <a:solidFill>
                  <a:srgbClr val="002060"/>
                </a:solidFill>
              </a:rPr>
              <a:t> </a:t>
            </a:r>
            <a:r>
              <a:rPr lang="en-US" sz="3730" dirty="0" err="1">
                <a:solidFill>
                  <a:srgbClr val="002060"/>
                </a:solidFill>
              </a:rPr>
              <a:t>học</a:t>
            </a:r>
            <a:r>
              <a:rPr lang="en-US" sz="3730" dirty="0">
                <a:solidFill>
                  <a:srgbClr val="002060"/>
                </a:solidFill>
              </a:rPr>
              <a:t>.</a:t>
            </a:r>
            <a:endParaRPr lang="en-US" sz="3730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730233" y="363965"/>
            <a:ext cx="5834389" cy="2398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20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22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09812E-6 L -0.63438 0.12126 " pathEditMode="relative" rAng="0" ptsTypes="AA">
                                      <p:cBhvr>
                                        <p:cTn id="3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19" y="60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5 0.03641 L -0.1882 -0.8593 " pathEditMode="relative" rAng="0" ptsTypes="AA">
                                      <p:cBhvr>
                                        <p:cTn id="49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-44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65381E-6 L -0.27708 0.29929 " pathEditMode="relative" rAng="0" ptsTypes="AA">
                                      <p:cBhvr>
                                        <p:cTn id="5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54" y="149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2 0.11509 L -0.09097 -0.7726 " pathEditMode="relative" rAng="0" ptsTypes="AA">
                                      <p:cBhvr>
                                        <p:cTn id="74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9" y="-443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 animBg="1"/>
      <p:bldP spid="30" grpId="1" animBg="1"/>
      <p:bldP spid="33" grpId="0" animBg="1"/>
      <p:bldP spid="3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"/>
          <p:cNvSpPr/>
          <p:nvPr/>
        </p:nvSpPr>
        <p:spPr>
          <a:xfrm>
            <a:off x="-9832" y="4039571"/>
            <a:ext cx="12221790" cy="2818431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-1" fmla="*/ 0 w 3656743"/>
              <a:gd name="connsiteY0-2" fmla="*/ 0 h 2177165"/>
              <a:gd name="connsiteX1-3" fmla="*/ 15134 w 3656743"/>
              <a:gd name="connsiteY1-4" fmla="*/ 18303 h 2177165"/>
              <a:gd name="connsiteX2-5" fmla="*/ 1115745 w 3656743"/>
              <a:gd name="connsiteY2-6" fmla="*/ 981160 h 2177165"/>
              <a:gd name="connsiteX3-7" fmla="*/ 2459193 w 3656743"/>
              <a:gd name="connsiteY3-8" fmla="*/ 1402460 h 2177165"/>
              <a:gd name="connsiteX4-9" fmla="*/ 3618494 w 3656743"/>
              <a:gd name="connsiteY4-10" fmla="*/ 2136001 h 2177165"/>
              <a:gd name="connsiteX5-11" fmla="*/ 3656743 w 3656743"/>
              <a:gd name="connsiteY5-12" fmla="*/ 2177165 h 2177165"/>
              <a:gd name="connsiteX6-13" fmla="*/ 0 w 3656743"/>
              <a:gd name="connsiteY6-14" fmla="*/ 2177165 h 2177165"/>
              <a:gd name="connsiteX7" fmla="*/ 0 w 3656743"/>
              <a:gd name="connsiteY7" fmla="*/ 0 h 2177165"/>
              <a:gd name="connsiteX0-15" fmla="*/ 0 w 3656743"/>
              <a:gd name="connsiteY0-16" fmla="*/ 0 h 2177165"/>
              <a:gd name="connsiteX1-17" fmla="*/ 15134 w 3656743"/>
              <a:gd name="connsiteY1-18" fmla="*/ 18303 h 2177165"/>
              <a:gd name="connsiteX2-19" fmla="*/ 1115745 w 3656743"/>
              <a:gd name="connsiteY2-20" fmla="*/ 981160 h 2177165"/>
              <a:gd name="connsiteX3-21" fmla="*/ 2205580 w 3656743"/>
              <a:gd name="connsiteY3-22" fmla="*/ 961272 h 2177165"/>
              <a:gd name="connsiteX4-23" fmla="*/ 3618494 w 3656743"/>
              <a:gd name="connsiteY4-24" fmla="*/ 2136001 h 2177165"/>
              <a:gd name="connsiteX5-25" fmla="*/ 3656743 w 3656743"/>
              <a:gd name="connsiteY5-26" fmla="*/ 2177165 h 2177165"/>
              <a:gd name="connsiteX6-27" fmla="*/ 0 w 3656743"/>
              <a:gd name="connsiteY6-28" fmla="*/ 2177165 h 2177165"/>
              <a:gd name="connsiteX7-29" fmla="*/ 0 w 3656743"/>
              <a:gd name="connsiteY7-30" fmla="*/ 0 h 2177165"/>
              <a:gd name="connsiteX0-31" fmla="*/ 0 w 3659692"/>
              <a:gd name="connsiteY0-32" fmla="*/ 358944 h 2158862"/>
              <a:gd name="connsiteX1-33" fmla="*/ 18083 w 3659692"/>
              <a:gd name="connsiteY1-34" fmla="*/ 0 h 2158862"/>
              <a:gd name="connsiteX2-35" fmla="*/ 1118694 w 3659692"/>
              <a:gd name="connsiteY2-36" fmla="*/ 962857 h 2158862"/>
              <a:gd name="connsiteX3-37" fmla="*/ 2208529 w 3659692"/>
              <a:gd name="connsiteY3-38" fmla="*/ 942969 h 2158862"/>
              <a:gd name="connsiteX4-39" fmla="*/ 3621443 w 3659692"/>
              <a:gd name="connsiteY4-40" fmla="*/ 2117698 h 2158862"/>
              <a:gd name="connsiteX5-41" fmla="*/ 3659692 w 3659692"/>
              <a:gd name="connsiteY5-42" fmla="*/ 2158862 h 2158862"/>
              <a:gd name="connsiteX6-43" fmla="*/ 2949 w 3659692"/>
              <a:gd name="connsiteY6-44" fmla="*/ 2158862 h 2158862"/>
              <a:gd name="connsiteX7-45" fmla="*/ 0 w 3659692"/>
              <a:gd name="connsiteY7-46" fmla="*/ 358944 h 2158862"/>
              <a:gd name="connsiteX0-47" fmla="*/ 0 w 3659692"/>
              <a:gd name="connsiteY0-48" fmla="*/ 96789 h 1896707"/>
              <a:gd name="connsiteX1-49" fmla="*/ 307084 w 3659692"/>
              <a:gd name="connsiteY1-50" fmla="*/ 0 h 1896707"/>
              <a:gd name="connsiteX2-51" fmla="*/ 1118694 w 3659692"/>
              <a:gd name="connsiteY2-52" fmla="*/ 700702 h 1896707"/>
              <a:gd name="connsiteX3-53" fmla="*/ 2208529 w 3659692"/>
              <a:gd name="connsiteY3-54" fmla="*/ 680814 h 1896707"/>
              <a:gd name="connsiteX4-55" fmla="*/ 3621443 w 3659692"/>
              <a:gd name="connsiteY4-56" fmla="*/ 1855543 h 1896707"/>
              <a:gd name="connsiteX5-57" fmla="*/ 3659692 w 3659692"/>
              <a:gd name="connsiteY5-58" fmla="*/ 1896707 h 1896707"/>
              <a:gd name="connsiteX6-59" fmla="*/ 2949 w 3659692"/>
              <a:gd name="connsiteY6-60" fmla="*/ 1896707 h 1896707"/>
              <a:gd name="connsiteX7-61" fmla="*/ 0 w 3659692"/>
              <a:gd name="connsiteY7-62" fmla="*/ 96789 h 1896707"/>
              <a:gd name="connsiteX0-63" fmla="*/ 0 w 3659692"/>
              <a:gd name="connsiteY0-64" fmla="*/ 172775 h 1972693"/>
              <a:gd name="connsiteX1-65" fmla="*/ 307084 w 3659692"/>
              <a:gd name="connsiteY1-66" fmla="*/ 75986 h 1972693"/>
              <a:gd name="connsiteX2-67" fmla="*/ 1118694 w 3659692"/>
              <a:gd name="connsiteY2-68" fmla="*/ 776688 h 1972693"/>
              <a:gd name="connsiteX3-69" fmla="*/ 2208529 w 3659692"/>
              <a:gd name="connsiteY3-70" fmla="*/ 756800 h 1972693"/>
              <a:gd name="connsiteX4-71" fmla="*/ 3621443 w 3659692"/>
              <a:gd name="connsiteY4-72" fmla="*/ 1931529 h 1972693"/>
              <a:gd name="connsiteX5-73" fmla="*/ 3659692 w 3659692"/>
              <a:gd name="connsiteY5-74" fmla="*/ 1972693 h 1972693"/>
              <a:gd name="connsiteX6-75" fmla="*/ 2949 w 3659692"/>
              <a:gd name="connsiteY6-76" fmla="*/ 1972693 h 1972693"/>
              <a:gd name="connsiteX7-77" fmla="*/ 0 w 3659692"/>
              <a:gd name="connsiteY7-78" fmla="*/ 172775 h 1972693"/>
              <a:gd name="connsiteX0-79" fmla="*/ 0 w 3659692"/>
              <a:gd name="connsiteY0-80" fmla="*/ 172775 h 1972693"/>
              <a:gd name="connsiteX1-81" fmla="*/ 307084 w 3659692"/>
              <a:gd name="connsiteY1-82" fmla="*/ 75986 h 1972693"/>
              <a:gd name="connsiteX2-83" fmla="*/ 1118694 w 3659692"/>
              <a:gd name="connsiteY2-84" fmla="*/ 776688 h 1972693"/>
              <a:gd name="connsiteX3-85" fmla="*/ 2208529 w 3659692"/>
              <a:gd name="connsiteY3-86" fmla="*/ 756800 h 1972693"/>
              <a:gd name="connsiteX4-87" fmla="*/ 3621443 w 3659692"/>
              <a:gd name="connsiteY4-88" fmla="*/ 1931529 h 1972693"/>
              <a:gd name="connsiteX5-89" fmla="*/ 3659692 w 3659692"/>
              <a:gd name="connsiteY5-90" fmla="*/ 1972693 h 1972693"/>
              <a:gd name="connsiteX6-91" fmla="*/ 2949 w 3659692"/>
              <a:gd name="connsiteY6-92" fmla="*/ 1972693 h 1972693"/>
              <a:gd name="connsiteX7-93" fmla="*/ 0 w 3659692"/>
              <a:gd name="connsiteY7-94" fmla="*/ 172775 h 1972693"/>
              <a:gd name="connsiteX0-95" fmla="*/ 0 w 3659692"/>
              <a:gd name="connsiteY0-96" fmla="*/ 32938 h 1832856"/>
              <a:gd name="connsiteX1-97" fmla="*/ 681605 w 3659692"/>
              <a:gd name="connsiteY1-98" fmla="*/ 147152 h 1832856"/>
              <a:gd name="connsiteX2-99" fmla="*/ 1118694 w 3659692"/>
              <a:gd name="connsiteY2-100" fmla="*/ 636851 h 1832856"/>
              <a:gd name="connsiteX3-101" fmla="*/ 2208529 w 3659692"/>
              <a:gd name="connsiteY3-102" fmla="*/ 616963 h 1832856"/>
              <a:gd name="connsiteX4-103" fmla="*/ 3621443 w 3659692"/>
              <a:gd name="connsiteY4-104" fmla="*/ 1791692 h 1832856"/>
              <a:gd name="connsiteX5-105" fmla="*/ 3659692 w 3659692"/>
              <a:gd name="connsiteY5-106" fmla="*/ 1832856 h 1832856"/>
              <a:gd name="connsiteX6-107" fmla="*/ 2949 w 3659692"/>
              <a:gd name="connsiteY6-108" fmla="*/ 1832856 h 1832856"/>
              <a:gd name="connsiteX7-109" fmla="*/ 0 w 3659692"/>
              <a:gd name="connsiteY7-110" fmla="*/ 32938 h 1832856"/>
              <a:gd name="connsiteX0-111" fmla="*/ 0 w 3659692"/>
              <a:gd name="connsiteY0-112" fmla="*/ 32938 h 1832856"/>
              <a:gd name="connsiteX1-113" fmla="*/ 681605 w 3659692"/>
              <a:gd name="connsiteY1-114" fmla="*/ 147152 h 1832856"/>
              <a:gd name="connsiteX2-115" fmla="*/ 1561042 w 3659692"/>
              <a:gd name="connsiteY2-116" fmla="*/ 355514 h 1832856"/>
              <a:gd name="connsiteX3-117" fmla="*/ 2208529 w 3659692"/>
              <a:gd name="connsiteY3-118" fmla="*/ 616963 h 1832856"/>
              <a:gd name="connsiteX4-119" fmla="*/ 3621443 w 3659692"/>
              <a:gd name="connsiteY4-120" fmla="*/ 1791692 h 1832856"/>
              <a:gd name="connsiteX5-121" fmla="*/ 3659692 w 3659692"/>
              <a:gd name="connsiteY5-122" fmla="*/ 1832856 h 1832856"/>
              <a:gd name="connsiteX6-123" fmla="*/ 2949 w 3659692"/>
              <a:gd name="connsiteY6-124" fmla="*/ 1832856 h 1832856"/>
              <a:gd name="connsiteX7-125" fmla="*/ 0 w 3659692"/>
              <a:gd name="connsiteY7-126" fmla="*/ 32938 h 1832856"/>
              <a:gd name="connsiteX0-127" fmla="*/ 0 w 3659692"/>
              <a:gd name="connsiteY0-128" fmla="*/ 32938 h 1832856"/>
              <a:gd name="connsiteX1-129" fmla="*/ 681605 w 3659692"/>
              <a:gd name="connsiteY1-130" fmla="*/ 147152 h 1832856"/>
              <a:gd name="connsiteX2-131" fmla="*/ 1561042 w 3659692"/>
              <a:gd name="connsiteY2-132" fmla="*/ 355514 h 1832856"/>
              <a:gd name="connsiteX3-133" fmla="*/ 2438550 w 3659692"/>
              <a:gd name="connsiteY3-134" fmla="*/ 457112 h 1832856"/>
              <a:gd name="connsiteX4-135" fmla="*/ 3621443 w 3659692"/>
              <a:gd name="connsiteY4-136" fmla="*/ 1791692 h 1832856"/>
              <a:gd name="connsiteX5-137" fmla="*/ 3659692 w 3659692"/>
              <a:gd name="connsiteY5-138" fmla="*/ 1832856 h 1832856"/>
              <a:gd name="connsiteX6-139" fmla="*/ 2949 w 3659692"/>
              <a:gd name="connsiteY6-140" fmla="*/ 1832856 h 1832856"/>
              <a:gd name="connsiteX7-141" fmla="*/ 0 w 3659692"/>
              <a:gd name="connsiteY7-142" fmla="*/ 32938 h 1832856"/>
              <a:gd name="connsiteX0-143" fmla="*/ 0 w 3659692"/>
              <a:gd name="connsiteY0-144" fmla="*/ 32938 h 1832856"/>
              <a:gd name="connsiteX1-145" fmla="*/ 681605 w 3659692"/>
              <a:gd name="connsiteY1-146" fmla="*/ 147152 h 1832856"/>
              <a:gd name="connsiteX2-147" fmla="*/ 1805808 w 3659692"/>
              <a:gd name="connsiteY2-148" fmla="*/ 361908 h 1832856"/>
              <a:gd name="connsiteX3-149" fmla="*/ 2438550 w 3659692"/>
              <a:gd name="connsiteY3-150" fmla="*/ 457112 h 1832856"/>
              <a:gd name="connsiteX4-151" fmla="*/ 3621443 w 3659692"/>
              <a:gd name="connsiteY4-152" fmla="*/ 1791692 h 1832856"/>
              <a:gd name="connsiteX5-153" fmla="*/ 3659692 w 3659692"/>
              <a:gd name="connsiteY5-154" fmla="*/ 1832856 h 1832856"/>
              <a:gd name="connsiteX6-155" fmla="*/ 2949 w 3659692"/>
              <a:gd name="connsiteY6-156" fmla="*/ 1832856 h 1832856"/>
              <a:gd name="connsiteX7-157" fmla="*/ 0 w 3659692"/>
              <a:gd name="connsiteY7-158" fmla="*/ 32938 h 1832856"/>
              <a:gd name="connsiteX0-159" fmla="*/ 0 w 3659692"/>
              <a:gd name="connsiteY0-160" fmla="*/ 32938 h 1832856"/>
              <a:gd name="connsiteX1-161" fmla="*/ 681605 w 3659692"/>
              <a:gd name="connsiteY1-162" fmla="*/ 147152 h 1832856"/>
              <a:gd name="connsiteX2-163" fmla="*/ 1805808 w 3659692"/>
              <a:gd name="connsiteY2-164" fmla="*/ 361908 h 1832856"/>
              <a:gd name="connsiteX3-165" fmla="*/ 2438550 w 3659692"/>
              <a:gd name="connsiteY3-166" fmla="*/ 457112 h 1832856"/>
              <a:gd name="connsiteX4-167" fmla="*/ 3621443 w 3659692"/>
              <a:gd name="connsiteY4-168" fmla="*/ 1791692 h 1832856"/>
              <a:gd name="connsiteX5-169" fmla="*/ 3659692 w 3659692"/>
              <a:gd name="connsiteY5-170" fmla="*/ 1832856 h 1832856"/>
              <a:gd name="connsiteX6-171" fmla="*/ 2949 w 3659692"/>
              <a:gd name="connsiteY6-172" fmla="*/ 1832856 h 1832856"/>
              <a:gd name="connsiteX7-173" fmla="*/ 0 w 3659692"/>
              <a:gd name="connsiteY7-174" fmla="*/ 32938 h 1832856"/>
              <a:gd name="connsiteX0-175" fmla="*/ 0 w 3659692"/>
              <a:gd name="connsiteY0-176" fmla="*/ 32938 h 1832856"/>
              <a:gd name="connsiteX1-177" fmla="*/ 681605 w 3659692"/>
              <a:gd name="connsiteY1-178" fmla="*/ 147152 h 1832856"/>
              <a:gd name="connsiteX2-179" fmla="*/ 1805808 w 3659692"/>
              <a:gd name="connsiteY2-180" fmla="*/ 361908 h 1832856"/>
              <a:gd name="connsiteX3-181" fmla="*/ 2603693 w 3659692"/>
              <a:gd name="connsiteY3-182" fmla="*/ 489082 h 1832856"/>
              <a:gd name="connsiteX4-183" fmla="*/ 3621443 w 3659692"/>
              <a:gd name="connsiteY4-184" fmla="*/ 1791692 h 1832856"/>
              <a:gd name="connsiteX5-185" fmla="*/ 3659692 w 3659692"/>
              <a:gd name="connsiteY5-186" fmla="*/ 1832856 h 1832856"/>
              <a:gd name="connsiteX6-187" fmla="*/ 2949 w 3659692"/>
              <a:gd name="connsiteY6-188" fmla="*/ 1832856 h 1832856"/>
              <a:gd name="connsiteX7-189" fmla="*/ 0 w 3659692"/>
              <a:gd name="connsiteY7-190" fmla="*/ 32938 h 1832856"/>
              <a:gd name="connsiteX0-191" fmla="*/ 0 w 3659692"/>
              <a:gd name="connsiteY0-192" fmla="*/ 32938 h 1832856"/>
              <a:gd name="connsiteX1-193" fmla="*/ 681605 w 3659692"/>
              <a:gd name="connsiteY1-194" fmla="*/ 147152 h 1832856"/>
              <a:gd name="connsiteX2-195" fmla="*/ 1805808 w 3659692"/>
              <a:gd name="connsiteY2-196" fmla="*/ 361908 h 1832856"/>
              <a:gd name="connsiteX3-197" fmla="*/ 2603693 w 3659692"/>
              <a:gd name="connsiteY3-198" fmla="*/ 489082 h 1832856"/>
              <a:gd name="connsiteX4-199" fmla="*/ 3621443 w 3659692"/>
              <a:gd name="connsiteY4-200" fmla="*/ 1791692 h 1832856"/>
              <a:gd name="connsiteX5-201" fmla="*/ 3659692 w 3659692"/>
              <a:gd name="connsiteY5-202" fmla="*/ 1832856 h 1832856"/>
              <a:gd name="connsiteX6-203" fmla="*/ 2949 w 3659692"/>
              <a:gd name="connsiteY6-204" fmla="*/ 1832856 h 1832856"/>
              <a:gd name="connsiteX7-205" fmla="*/ 0 w 3659692"/>
              <a:gd name="connsiteY7-206" fmla="*/ 32938 h 1832856"/>
              <a:gd name="connsiteX0-207" fmla="*/ 0 w 3665678"/>
              <a:gd name="connsiteY0-208" fmla="*/ 32938 h 1832856"/>
              <a:gd name="connsiteX1-209" fmla="*/ 681605 w 3665678"/>
              <a:gd name="connsiteY1-210" fmla="*/ 147152 h 1832856"/>
              <a:gd name="connsiteX2-211" fmla="*/ 1805808 w 3665678"/>
              <a:gd name="connsiteY2-212" fmla="*/ 361908 h 1832856"/>
              <a:gd name="connsiteX3-213" fmla="*/ 2603693 w 3665678"/>
              <a:gd name="connsiteY3-214" fmla="*/ 489082 h 1832856"/>
              <a:gd name="connsiteX4-215" fmla="*/ 3665678 w 3665678"/>
              <a:gd name="connsiteY4-216" fmla="*/ 800618 h 1832856"/>
              <a:gd name="connsiteX5-217" fmla="*/ 3659692 w 3665678"/>
              <a:gd name="connsiteY5-218" fmla="*/ 1832856 h 1832856"/>
              <a:gd name="connsiteX6-219" fmla="*/ 2949 w 3665678"/>
              <a:gd name="connsiteY6-220" fmla="*/ 1832856 h 1832856"/>
              <a:gd name="connsiteX7-221" fmla="*/ 0 w 3665678"/>
              <a:gd name="connsiteY7-222" fmla="*/ 32938 h 1832856"/>
              <a:gd name="connsiteX0-223" fmla="*/ 0 w 3665678"/>
              <a:gd name="connsiteY0-224" fmla="*/ 32938 h 1832856"/>
              <a:gd name="connsiteX1-225" fmla="*/ 681605 w 3665678"/>
              <a:gd name="connsiteY1-226" fmla="*/ 147152 h 1832856"/>
              <a:gd name="connsiteX2-227" fmla="*/ 1805808 w 3665678"/>
              <a:gd name="connsiteY2-228" fmla="*/ 361908 h 1832856"/>
              <a:gd name="connsiteX3-229" fmla="*/ 2633183 w 3665678"/>
              <a:gd name="connsiteY3-230" fmla="*/ 629751 h 1832856"/>
              <a:gd name="connsiteX4-231" fmla="*/ 3665678 w 3665678"/>
              <a:gd name="connsiteY4-232" fmla="*/ 800618 h 1832856"/>
              <a:gd name="connsiteX5-233" fmla="*/ 3659692 w 3665678"/>
              <a:gd name="connsiteY5-234" fmla="*/ 1832856 h 1832856"/>
              <a:gd name="connsiteX6-235" fmla="*/ 2949 w 3665678"/>
              <a:gd name="connsiteY6-236" fmla="*/ 1832856 h 1832856"/>
              <a:gd name="connsiteX7-237" fmla="*/ 0 w 3665678"/>
              <a:gd name="connsiteY7-238" fmla="*/ 32938 h 1832856"/>
              <a:gd name="connsiteX0-239" fmla="*/ 0 w 3665678"/>
              <a:gd name="connsiteY0-240" fmla="*/ 32938 h 1832856"/>
              <a:gd name="connsiteX1-241" fmla="*/ 681605 w 3665678"/>
              <a:gd name="connsiteY1-242" fmla="*/ 147152 h 1832856"/>
              <a:gd name="connsiteX2-243" fmla="*/ 1805808 w 3665678"/>
              <a:gd name="connsiteY2-244" fmla="*/ 361908 h 1832856"/>
              <a:gd name="connsiteX3-245" fmla="*/ 2633183 w 3665678"/>
              <a:gd name="connsiteY3-246" fmla="*/ 629751 h 1832856"/>
              <a:gd name="connsiteX4-247" fmla="*/ 3665678 w 3665678"/>
              <a:gd name="connsiteY4-248" fmla="*/ 800618 h 1832856"/>
              <a:gd name="connsiteX5-249" fmla="*/ 3659692 w 3665678"/>
              <a:gd name="connsiteY5-250" fmla="*/ 1832856 h 1832856"/>
              <a:gd name="connsiteX6-251" fmla="*/ 2949 w 3665678"/>
              <a:gd name="connsiteY6-252" fmla="*/ 1832856 h 1832856"/>
              <a:gd name="connsiteX7-253" fmla="*/ 0 w 3665678"/>
              <a:gd name="connsiteY7-254" fmla="*/ 32938 h 1832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29" y="connsiteY7-30"/>
              </a:cxn>
            </a:cxnLst>
            <a:rect l="l" t="t" r="r" b="b"/>
            <a:pathLst>
              <a:path w="3665678" h="1832856">
                <a:moveTo>
                  <a:pt x="0" y="32938"/>
                </a:moveTo>
                <a:cubicBezTo>
                  <a:pt x="102361" y="675"/>
                  <a:pt x="555652" y="-57163"/>
                  <a:pt x="681605" y="147152"/>
                </a:cubicBezTo>
                <a:cubicBezTo>
                  <a:pt x="1212597" y="941147"/>
                  <a:pt x="1480545" y="281475"/>
                  <a:pt x="1805808" y="361908"/>
                </a:cubicBezTo>
                <a:cubicBezTo>
                  <a:pt x="2131071" y="442341"/>
                  <a:pt x="2380390" y="823473"/>
                  <a:pt x="2633183" y="629751"/>
                </a:cubicBezTo>
                <a:cubicBezTo>
                  <a:pt x="2954957" y="383168"/>
                  <a:pt x="3376498" y="518311"/>
                  <a:pt x="3665678" y="800618"/>
                </a:cubicBezTo>
                <a:cubicBezTo>
                  <a:pt x="3663683" y="1144697"/>
                  <a:pt x="3661687" y="1488777"/>
                  <a:pt x="3659692" y="1832856"/>
                </a:cubicBezTo>
                <a:lnTo>
                  <a:pt x="2949" y="1832856"/>
                </a:lnTo>
                <a:lnTo>
                  <a:pt x="0" y="32938"/>
                </a:lnTo>
                <a:close/>
              </a:path>
            </a:pathLst>
          </a:custGeom>
          <a:solidFill>
            <a:srgbClr val="67A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矢量图形, 文字&#10;&#10;已生成高可信度的说明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>
            <a:fillRect/>
          </a:stretch>
        </p:blipFill>
        <p:spPr>
          <a:xfrm>
            <a:off x="-440105" y="659368"/>
            <a:ext cx="12191999" cy="5539264"/>
          </a:xfrm>
          <a:prstGeom prst="rect">
            <a:avLst/>
          </a:prstGeom>
        </p:spPr>
      </p:pic>
      <p:sp>
        <p:nvSpPr>
          <p:cNvPr id="21" name="Google Shape;51;p2"/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025" y="1865425"/>
            <a:ext cx="7418626" cy="2818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r="3696" b="28602"/>
          <a:stretch>
            <a:fillRect/>
          </a:stretch>
        </p:blipFill>
        <p:spPr>
          <a:xfrm>
            <a:off x="0" y="163825"/>
            <a:ext cx="12192000" cy="66941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351" y="0"/>
            <a:ext cx="7643783" cy="49619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học bài chăm chỉ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"/>
          <p:cNvSpPr/>
          <p:nvPr/>
        </p:nvSpPr>
        <p:spPr>
          <a:xfrm>
            <a:off x="-9832" y="4039571"/>
            <a:ext cx="12221790" cy="2818431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-1" fmla="*/ 0 w 3656743"/>
              <a:gd name="connsiteY0-2" fmla="*/ 0 h 2177165"/>
              <a:gd name="connsiteX1-3" fmla="*/ 15134 w 3656743"/>
              <a:gd name="connsiteY1-4" fmla="*/ 18303 h 2177165"/>
              <a:gd name="connsiteX2-5" fmla="*/ 1115745 w 3656743"/>
              <a:gd name="connsiteY2-6" fmla="*/ 981160 h 2177165"/>
              <a:gd name="connsiteX3-7" fmla="*/ 2459193 w 3656743"/>
              <a:gd name="connsiteY3-8" fmla="*/ 1402460 h 2177165"/>
              <a:gd name="connsiteX4-9" fmla="*/ 3618494 w 3656743"/>
              <a:gd name="connsiteY4-10" fmla="*/ 2136001 h 2177165"/>
              <a:gd name="connsiteX5-11" fmla="*/ 3656743 w 3656743"/>
              <a:gd name="connsiteY5-12" fmla="*/ 2177165 h 2177165"/>
              <a:gd name="connsiteX6-13" fmla="*/ 0 w 3656743"/>
              <a:gd name="connsiteY6-14" fmla="*/ 2177165 h 2177165"/>
              <a:gd name="connsiteX7" fmla="*/ 0 w 3656743"/>
              <a:gd name="connsiteY7" fmla="*/ 0 h 2177165"/>
              <a:gd name="connsiteX0-15" fmla="*/ 0 w 3656743"/>
              <a:gd name="connsiteY0-16" fmla="*/ 0 h 2177165"/>
              <a:gd name="connsiteX1-17" fmla="*/ 15134 w 3656743"/>
              <a:gd name="connsiteY1-18" fmla="*/ 18303 h 2177165"/>
              <a:gd name="connsiteX2-19" fmla="*/ 1115745 w 3656743"/>
              <a:gd name="connsiteY2-20" fmla="*/ 981160 h 2177165"/>
              <a:gd name="connsiteX3-21" fmla="*/ 2205580 w 3656743"/>
              <a:gd name="connsiteY3-22" fmla="*/ 961272 h 2177165"/>
              <a:gd name="connsiteX4-23" fmla="*/ 3618494 w 3656743"/>
              <a:gd name="connsiteY4-24" fmla="*/ 2136001 h 2177165"/>
              <a:gd name="connsiteX5-25" fmla="*/ 3656743 w 3656743"/>
              <a:gd name="connsiteY5-26" fmla="*/ 2177165 h 2177165"/>
              <a:gd name="connsiteX6-27" fmla="*/ 0 w 3656743"/>
              <a:gd name="connsiteY6-28" fmla="*/ 2177165 h 2177165"/>
              <a:gd name="connsiteX7-29" fmla="*/ 0 w 3656743"/>
              <a:gd name="connsiteY7-30" fmla="*/ 0 h 2177165"/>
              <a:gd name="connsiteX0-31" fmla="*/ 0 w 3659692"/>
              <a:gd name="connsiteY0-32" fmla="*/ 358944 h 2158862"/>
              <a:gd name="connsiteX1-33" fmla="*/ 18083 w 3659692"/>
              <a:gd name="connsiteY1-34" fmla="*/ 0 h 2158862"/>
              <a:gd name="connsiteX2-35" fmla="*/ 1118694 w 3659692"/>
              <a:gd name="connsiteY2-36" fmla="*/ 962857 h 2158862"/>
              <a:gd name="connsiteX3-37" fmla="*/ 2208529 w 3659692"/>
              <a:gd name="connsiteY3-38" fmla="*/ 942969 h 2158862"/>
              <a:gd name="connsiteX4-39" fmla="*/ 3621443 w 3659692"/>
              <a:gd name="connsiteY4-40" fmla="*/ 2117698 h 2158862"/>
              <a:gd name="connsiteX5-41" fmla="*/ 3659692 w 3659692"/>
              <a:gd name="connsiteY5-42" fmla="*/ 2158862 h 2158862"/>
              <a:gd name="connsiteX6-43" fmla="*/ 2949 w 3659692"/>
              <a:gd name="connsiteY6-44" fmla="*/ 2158862 h 2158862"/>
              <a:gd name="connsiteX7-45" fmla="*/ 0 w 3659692"/>
              <a:gd name="connsiteY7-46" fmla="*/ 358944 h 2158862"/>
              <a:gd name="connsiteX0-47" fmla="*/ 0 w 3659692"/>
              <a:gd name="connsiteY0-48" fmla="*/ 96789 h 1896707"/>
              <a:gd name="connsiteX1-49" fmla="*/ 307084 w 3659692"/>
              <a:gd name="connsiteY1-50" fmla="*/ 0 h 1896707"/>
              <a:gd name="connsiteX2-51" fmla="*/ 1118694 w 3659692"/>
              <a:gd name="connsiteY2-52" fmla="*/ 700702 h 1896707"/>
              <a:gd name="connsiteX3-53" fmla="*/ 2208529 w 3659692"/>
              <a:gd name="connsiteY3-54" fmla="*/ 680814 h 1896707"/>
              <a:gd name="connsiteX4-55" fmla="*/ 3621443 w 3659692"/>
              <a:gd name="connsiteY4-56" fmla="*/ 1855543 h 1896707"/>
              <a:gd name="connsiteX5-57" fmla="*/ 3659692 w 3659692"/>
              <a:gd name="connsiteY5-58" fmla="*/ 1896707 h 1896707"/>
              <a:gd name="connsiteX6-59" fmla="*/ 2949 w 3659692"/>
              <a:gd name="connsiteY6-60" fmla="*/ 1896707 h 1896707"/>
              <a:gd name="connsiteX7-61" fmla="*/ 0 w 3659692"/>
              <a:gd name="connsiteY7-62" fmla="*/ 96789 h 1896707"/>
              <a:gd name="connsiteX0-63" fmla="*/ 0 w 3659692"/>
              <a:gd name="connsiteY0-64" fmla="*/ 172775 h 1972693"/>
              <a:gd name="connsiteX1-65" fmla="*/ 307084 w 3659692"/>
              <a:gd name="connsiteY1-66" fmla="*/ 75986 h 1972693"/>
              <a:gd name="connsiteX2-67" fmla="*/ 1118694 w 3659692"/>
              <a:gd name="connsiteY2-68" fmla="*/ 776688 h 1972693"/>
              <a:gd name="connsiteX3-69" fmla="*/ 2208529 w 3659692"/>
              <a:gd name="connsiteY3-70" fmla="*/ 756800 h 1972693"/>
              <a:gd name="connsiteX4-71" fmla="*/ 3621443 w 3659692"/>
              <a:gd name="connsiteY4-72" fmla="*/ 1931529 h 1972693"/>
              <a:gd name="connsiteX5-73" fmla="*/ 3659692 w 3659692"/>
              <a:gd name="connsiteY5-74" fmla="*/ 1972693 h 1972693"/>
              <a:gd name="connsiteX6-75" fmla="*/ 2949 w 3659692"/>
              <a:gd name="connsiteY6-76" fmla="*/ 1972693 h 1972693"/>
              <a:gd name="connsiteX7-77" fmla="*/ 0 w 3659692"/>
              <a:gd name="connsiteY7-78" fmla="*/ 172775 h 1972693"/>
              <a:gd name="connsiteX0-79" fmla="*/ 0 w 3659692"/>
              <a:gd name="connsiteY0-80" fmla="*/ 172775 h 1972693"/>
              <a:gd name="connsiteX1-81" fmla="*/ 307084 w 3659692"/>
              <a:gd name="connsiteY1-82" fmla="*/ 75986 h 1972693"/>
              <a:gd name="connsiteX2-83" fmla="*/ 1118694 w 3659692"/>
              <a:gd name="connsiteY2-84" fmla="*/ 776688 h 1972693"/>
              <a:gd name="connsiteX3-85" fmla="*/ 2208529 w 3659692"/>
              <a:gd name="connsiteY3-86" fmla="*/ 756800 h 1972693"/>
              <a:gd name="connsiteX4-87" fmla="*/ 3621443 w 3659692"/>
              <a:gd name="connsiteY4-88" fmla="*/ 1931529 h 1972693"/>
              <a:gd name="connsiteX5-89" fmla="*/ 3659692 w 3659692"/>
              <a:gd name="connsiteY5-90" fmla="*/ 1972693 h 1972693"/>
              <a:gd name="connsiteX6-91" fmla="*/ 2949 w 3659692"/>
              <a:gd name="connsiteY6-92" fmla="*/ 1972693 h 1972693"/>
              <a:gd name="connsiteX7-93" fmla="*/ 0 w 3659692"/>
              <a:gd name="connsiteY7-94" fmla="*/ 172775 h 1972693"/>
              <a:gd name="connsiteX0-95" fmla="*/ 0 w 3659692"/>
              <a:gd name="connsiteY0-96" fmla="*/ 32938 h 1832856"/>
              <a:gd name="connsiteX1-97" fmla="*/ 681605 w 3659692"/>
              <a:gd name="connsiteY1-98" fmla="*/ 147152 h 1832856"/>
              <a:gd name="connsiteX2-99" fmla="*/ 1118694 w 3659692"/>
              <a:gd name="connsiteY2-100" fmla="*/ 636851 h 1832856"/>
              <a:gd name="connsiteX3-101" fmla="*/ 2208529 w 3659692"/>
              <a:gd name="connsiteY3-102" fmla="*/ 616963 h 1832856"/>
              <a:gd name="connsiteX4-103" fmla="*/ 3621443 w 3659692"/>
              <a:gd name="connsiteY4-104" fmla="*/ 1791692 h 1832856"/>
              <a:gd name="connsiteX5-105" fmla="*/ 3659692 w 3659692"/>
              <a:gd name="connsiteY5-106" fmla="*/ 1832856 h 1832856"/>
              <a:gd name="connsiteX6-107" fmla="*/ 2949 w 3659692"/>
              <a:gd name="connsiteY6-108" fmla="*/ 1832856 h 1832856"/>
              <a:gd name="connsiteX7-109" fmla="*/ 0 w 3659692"/>
              <a:gd name="connsiteY7-110" fmla="*/ 32938 h 1832856"/>
              <a:gd name="connsiteX0-111" fmla="*/ 0 w 3659692"/>
              <a:gd name="connsiteY0-112" fmla="*/ 32938 h 1832856"/>
              <a:gd name="connsiteX1-113" fmla="*/ 681605 w 3659692"/>
              <a:gd name="connsiteY1-114" fmla="*/ 147152 h 1832856"/>
              <a:gd name="connsiteX2-115" fmla="*/ 1561042 w 3659692"/>
              <a:gd name="connsiteY2-116" fmla="*/ 355514 h 1832856"/>
              <a:gd name="connsiteX3-117" fmla="*/ 2208529 w 3659692"/>
              <a:gd name="connsiteY3-118" fmla="*/ 616963 h 1832856"/>
              <a:gd name="connsiteX4-119" fmla="*/ 3621443 w 3659692"/>
              <a:gd name="connsiteY4-120" fmla="*/ 1791692 h 1832856"/>
              <a:gd name="connsiteX5-121" fmla="*/ 3659692 w 3659692"/>
              <a:gd name="connsiteY5-122" fmla="*/ 1832856 h 1832856"/>
              <a:gd name="connsiteX6-123" fmla="*/ 2949 w 3659692"/>
              <a:gd name="connsiteY6-124" fmla="*/ 1832856 h 1832856"/>
              <a:gd name="connsiteX7-125" fmla="*/ 0 w 3659692"/>
              <a:gd name="connsiteY7-126" fmla="*/ 32938 h 1832856"/>
              <a:gd name="connsiteX0-127" fmla="*/ 0 w 3659692"/>
              <a:gd name="connsiteY0-128" fmla="*/ 32938 h 1832856"/>
              <a:gd name="connsiteX1-129" fmla="*/ 681605 w 3659692"/>
              <a:gd name="connsiteY1-130" fmla="*/ 147152 h 1832856"/>
              <a:gd name="connsiteX2-131" fmla="*/ 1561042 w 3659692"/>
              <a:gd name="connsiteY2-132" fmla="*/ 355514 h 1832856"/>
              <a:gd name="connsiteX3-133" fmla="*/ 2438550 w 3659692"/>
              <a:gd name="connsiteY3-134" fmla="*/ 457112 h 1832856"/>
              <a:gd name="connsiteX4-135" fmla="*/ 3621443 w 3659692"/>
              <a:gd name="connsiteY4-136" fmla="*/ 1791692 h 1832856"/>
              <a:gd name="connsiteX5-137" fmla="*/ 3659692 w 3659692"/>
              <a:gd name="connsiteY5-138" fmla="*/ 1832856 h 1832856"/>
              <a:gd name="connsiteX6-139" fmla="*/ 2949 w 3659692"/>
              <a:gd name="connsiteY6-140" fmla="*/ 1832856 h 1832856"/>
              <a:gd name="connsiteX7-141" fmla="*/ 0 w 3659692"/>
              <a:gd name="connsiteY7-142" fmla="*/ 32938 h 1832856"/>
              <a:gd name="connsiteX0-143" fmla="*/ 0 w 3659692"/>
              <a:gd name="connsiteY0-144" fmla="*/ 32938 h 1832856"/>
              <a:gd name="connsiteX1-145" fmla="*/ 681605 w 3659692"/>
              <a:gd name="connsiteY1-146" fmla="*/ 147152 h 1832856"/>
              <a:gd name="connsiteX2-147" fmla="*/ 1805808 w 3659692"/>
              <a:gd name="connsiteY2-148" fmla="*/ 361908 h 1832856"/>
              <a:gd name="connsiteX3-149" fmla="*/ 2438550 w 3659692"/>
              <a:gd name="connsiteY3-150" fmla="*/ 457112 h 1832856"/>
              <a:gd name="connsiteX4-151" fmla="*/ 3621443 w 3659692"/>
              <a:gd name="connsiteY4-152" fmla="*/ 1791692 h 1832856"/>
              <a:gd name="connsiteX5-153" fmla="*/ 3659692 w 3659692"/>
              <a:gd name="connsiteY5-154" fmla="*/ 1832856 h 1832856"/>
              <a:gd name="connsiteX6-155" fmla="*/ 2949 w 3659692"/>
              <a:gd name="connsiteY6-156" fmla="*/ 1832856 h 1832856"/>
              <a:gd name="connsiteX7-157" fmla="*/ 0 w 3659692"/>
              <a:gd name="connsiteY7-158" fmla="*/ 32938 h 1832856"/>
              <a:gd name="connsiteX0-159" fmla="*/ 0 w 3659692"/>
              <a:gd name="connsiteY0-160" fmla="*/ 32938 h 1832856"/>
              <a:gd name="connsiteX1-161" fmla="*/ 681605 w 3659692"/>
              <a:gd name="connsiteY1-162" fmla="*/ 147152 h 1832856"/>
              <a:gd name="connsiteX2-163" fmla="*/ 1805808 w 3659692"/>
              <a:gd name="connsiteY2-164" fmla="*/ 361908 h 1832856"/>
              <a:gd name="connsiteX3-165" fmla="*/ 2438550 w 3659692"/>
              <a:gd name="connsiteY3-166" fmla="*/ 457112 h 1832856"/>
              <a:gd name="connsiteX4-167" fmla="*/ 3621443 w 3659692"/>
              <a:gd name="connsiteY4-168" fmla="*/ 1791692 h 1832856"/>
              <a:gd name="connsiteX5-169" fmla="*/ 3659692 w 3659692"/>
              <a:gd name="connsiteY5-170" fmla="*/ 1832856 h 1832856"/>
              <a:gd name="connsiteX6-171" fmla="*/ 2949 w 3659692"/>
              <a:gd name="connsiteY6-172" fmla="*/ 1832856 h 1832856"/>
              <a:gd name="connsiteX7-173" fmla="*/ 0 w 3659692"/>
              <a:gd name="connsiteY7-174" fmla="*/ 32938 h 1832856"/>
              <a:gd name="connsiteX0-175" fmla="*/ 0 w 3659692"/>
              <a:gd name="connsiteY0-176" fmla="*/ 32938 h 1832856"/>
              <a:gd name="connsiteX1-177" fmla="*/ 681605 w 3659692"/>
              <a:gd name="connsiteY1-178" fmla="*/ 147152 h 1832856"/>
              <a:gd name="connsiteX2-179" fmla="*/ 1805808 w 3659692"/>
              <a:gd name="connsiteY2-180" fmla="*/ 361908 h 1832856"/>
              <a:gd name="connsiteX3-181" fmla="*/ 2603693 w 3659692"/>
              <a:gd name="connsiteY3-182" fmla="*/ 489082 h 1832856"/>
              <a:gd name="connsiteX4-183" fmla="*/ 3621443 w 3659692"/>
              <a:gd name="connsiteY4-184" fmla="*/ 1791692 h 1832856"/>
              <a:gd name="connsiteX5-185" fmla="*/ 3659692 w 3659692"/>
              <a:gd name="connsiteY5-186" fmla="*/ 1832856 h 1832856"/>
              <a:gd name="connsiteX6-187" fmla="*/ 2949 w 3659692"/>
              <a:gd name="connsiteY6-188" fmla="*/ 1832856 h 1832856"/>
              <a:gd name="connsiteX7-189" fmla="*/ 0 w 3659692"/>
              <a:gd name="connsiteY7-190" fmla="*/ 32938 h 1832856"/>
              <a:gd name="connsiteX0-191" fmla="*/ 0 w 3659692"/>
              <a:gd name="connsiteY0-192" fmla="*/ 32938 h 1832856"/>
              <a:gd name="connsiteX1-193" fmla="*/ 681605 w 3659692"/>
              <a:gd name="connsiteY1-194" fmla="*/ 147152 h 1832856"/>
              <a:gd name="connsiteX2-195" fmla="*/ 1805808 w 3659692"/>
              <a:gd name="connsiteY2-196" fmla="*/ 361908 h 1832856"/>
              <a:gd name="connsiteX3-197" fmla="*/ 2603693 w 3659692"/>
              <a:gd name="connsiteY3-198" fmla="*/ 489082 h 1832856"/>
              <a:gd name="connsiteX4-199" fmla="*/ 3621443 w 3659692"/>
              <a:gd name="connsiteY4-200" fmla="*/ 1791692 h 1832856"/>
              <a:gd name="connsiteX5-201" fmla="*/ 3659692 w 3659692"/>
              <a:gd name="connsiteY5-202" fmla="*/ 1832856 h 1832856"/>
              <a:gd name="connsiteX6-203" fmla="*/ 2949 w 3659692"/>
              <a:gd name="connsiteY6-204" fmla="*/ 1832856 h 1832856"/>
              <a:gd name="connsiteX7-205" fmla="*/ 0 w 3659692"/>
              <a:gd name="connsiteY7-206" fmla="*/ 32938 h 1832856"/>
              <a:gd name="connsiteX0-207" fmla="*/ 0 w 3665678"/>
              <a:gd name="connsiteY0-208" fmla="*/ 32938 h 1832856"/>
              <a:gd name="connsiteX1-209" fmla="*/ 681605 w 3665678"/>
              <a:gd name="connsiteY1-210" fmla="*/ 147152 h 1832856"/>
              <a:gd name="connsiteX2-211" fmla="*/ 1805808 w 3665678"/>
              <a:gd name="connsiteY2-212" fmla="*/ 361908 h 1832856"/>
              <a:gd name="connsiteX3-213" fmla="*/ 2603693 w 3665678"/>
              <a:gd name="connsiteY3-214" fmla="*/ 489082 h 1832856"/>
              <a:gd name="connsiteX4-215" fmla="*/ 3665678 w 3665678"/>
              <a:gd name="connsiteY4-216" fmla="*/ 800618 h 1832856"/>
              <a:gd name="connsiteX5-217" fmla="*/ 3659692 w 3665678"/>
              <a:gd name="connsiteY5-218" fmla="*/ 1832856 h 1832856"/>
              <a:gd name="connsiteX6-219" fmla="*/ 2949 w 3665678"/>
              <a:gd name="connsiteY6-220" fmla="*/ 1832856 h 1832856"/>
              <a:gd name="connsiteX7-221" fmla="*/ 0 w 3665678"/>
              <a:gd name="connsiteY7-222" fmla="*/ 32938 h 1832856"/>
              <a:gd name="connsiteX0-223" fmla="*/ 0 w 3665678"/>
              <a:gd name="connsiteY0-224" fmla="*/ 32938 h 1832856"/>
              <a:gd name="connsiteX1-225" fmla="*/ 681605 w 3665678"/>
              <a:gd name="connsiteY1-226" fmla="*/ 147152 h 1832856"/>
              <a:gd name="connsiteX2-227" fmla="*/ 1805808 w 3665678"/>
              <a:gd name="connsiteY2-228" fmla="*/ 361908 h 1832856"/>
              <a:gd name="connsiteX3-229" fmla="*/ 2633183 w 3665678"/>
              <a:gd name="connsiteY3-230" fmla="*/ 629751 h 1832856"/>
              <a:gd name="connsiteX4-231" fmla="*/ 3665678 w 3665678"/>
              <a:gd name="connsiteY4-232" fmla="*/ 800618 h 1832856"/>
              <a:gd name="connsiteX5-233" fmla="*/ 3659692 w 3665678"/>
              <a:gd name="connsiteY5-234" fmla="*/ 1832856 h 1832856"/>
              <a:gd name="connsiteX6-235" fmla="*/ 2949 w 3665678"/>
              <a:gd name="connsiteY6-236" fmla="*/ 1832856 h 1832856"/>
              <a:gd name="connsiteX7-237" fmla="*/ 0 w 3665678"/>
              <a:gd name="connsiteY7-238" fmla="*/ 32938 h 1832856"/>
              <a:gd name="connsiteX0-239" fmla="*/ 0 w 3665678"/>
              <a:gd name="connsiteY0-240" fmla="*/ 32938 h 1832856"/>
              <a:gd name="connsiteX1-241" fmla="*/ 681605 w 3665678"/>
              <a:gd name="connsiteY1-242" fmla="*/ 147152 h 1832856"/>
              <a:gd name="connsiteX2-243" fmla="*/ 1805808 w 3665678"/>
              <a:gd name="connsiteY2-244" fmla="*/ 361908 h 1832856"/>
              <a:gd name="connsiteX3-245" fmla="*/ 2633183 w 3665678"/>
              <a:gd name="connsiteY3-246" fmla="*/ 629751 h 1832856"/>
              <a:gd name="connsiteX4-247" fmla="*/ 3665678 w 3665678"/>
              <a:gd name="connsiteY4-248" fmla="*/ 800618 h 1832856"/>
              <a:gd name="connsiteX5-249" fmla="*/ 3659692 w 3665678"/>
              <a:gd name="connsiteY5-250" fmla="*/ 1832856 h 1832856"/>
              <a:gd name="connsiteX6-251" fmla="*/ 2949 w 3665678"/>
              <a:gd name="connsiteY6-252" fmla="*/ 1832856 h 1832856"/>
              <a:gd name="connsiteX7-253" fmla="*/ 0 w 3665678"/>
              <a:gd name="connsiteY7-254" fmla="*/ 32938 h 1832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29" y="connsiteY7-30"/>
              </a:cxn>
            </a:cxnLst>
            <a:rect l="l" t="t" r="r" b="b"/>
            <a:pathLst>
              <a:path w="3665678" h="1832856">
                <a:moveTo>
                  <a:pt x="0" y="32938"/>
                </a:moveTo>
                <a:cubicBezTo>
                  <a:pt x="102361" y="675"/>
                  <a:pt x="555652" y="-57163"/>
                  <a:pt x="681605" y="147152"/>
                </a:cubicBezTo>
                <a:cubicBezTo>
                  <a:pt x="1212597" y="941147"/>
                  <a:pt x="1480545" y="281475"/>
                  <a:pt x="1805808" y="361908"/>
                </a:cubicBezTo>
                <a:cubicBezTo>
                  <a:pt x="2131071" y="442341"/>
                  <a:pt x="2380390" y="823473"/>
                  <a:pt x="2633183" y="629751"/>
                </a:cubicBezTo>
                <a:cubicBezTo>
                  <a:pt x="2954957" y="383168"/>
                  <a:pt x="3376498" y="518311"/>
                  <a:pt x="3665678" y="800618"/>
                </a:cubicBezTo>
                <a:cubicBezTo>
                  <a:pt x="3663683" y="1144697"/>
                  <a:pt x="3661687" y="1488777"/>
                  <a:pt x="3659692" y="1832856"/>
                </a:cubicBezTo>
                <a:lnTo>
                  <a:pt x="2949" y="1832856"/>
                </a:lnTo>
                <a:lnTo>
                  <a:pt x="0" y="32938"/>
                </a:lnTo>
                <a:close/>
              </a:path>
            </a:pathLst>
          </a:custGeom>
          <a:solidFill>
            <a:srgbClr val="67A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矢量图形, 文字&#10;&#10;已生成高可信度的说明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>
            <a:fillRect/>
          </a:stretch>
        </p:blipFill>
        <p:spPr>
          <a:xfrm>
            <a:off x="1" y="1318736"/>
            <a:ext cx="12191999" cy="5539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915" y="1879867"/>
            <a:ext cx="7766977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56"/>
          <p:cNvSpPr txBox="1">
            <a:spLocks noChangeArrowheads="1"/>
          </p:cNvSpPr>
          <p:nvPr/>
        </p:nvSpPr>
        <p:spPr bwMode="auto">
          <a:xfrm>
            <a:off x="1264192" y="128162"/>
            <a:ext cx="10229603" cy="1569660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None/>
            </a:pPr>
            <a:r>
              <a:rPr lang="vi-VN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với các bạn những điều thú vị mà em đã học được từ một người bạn, một cuốn sách hoặc một chương trình truyền hình 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563"/>
            <a:ext cx="1061287" cy="13266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061" y="1837913"/>
            <a:ext cx="4068236" cy="4435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>
            <a:fillRect/>
          </a:stretch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Shape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54"/>
          <a:stretch>
            <a:fillRect/>
          </a:stretch>
        </p:blipFill>
        <p:spPr>
          <a:xfrm flipH="1">
            <a:off x="-1396599" y="-116378"/>
            <a:ext cx="15112597" cy="798443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68802" y="1343701"/>
            <a:ext cx="912912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học hỏi được từ bạn Nam lớp trưởng lớp em. Em học hỏi được từ bạn ấy cách sắp xếp thời gian biểu, cách học tập của bạn ấy.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2681" y="-590054"/>
            <a:ext cx="5766637" cy="2391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56"/>
          <p:cNvSpPr txBox="1">
            <a:spLocks noChangeArrowheads="1"/>
          </p:cNvSpPr>
          <p:nvPr/>
        </p:nvSpPr>
        <p:spPr bwMode="auto">
          <a:xfrm>
            <a:off x="1264192" y="128162"/>
            <a:ext cx="10229603" cy="646331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vi-VN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Kể về một tấm gương ham học hỏi mà em biết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256"/>
            <a:ext cx="1061287" cy="1326609"/>
          </a:xfrm>
          <a:prstGeom prst="rect">
            <a:avLst/>
          </a:prstGeom>
        </p:spPr>
      </p:pic>
      <p:pic>
        <p:nvPicPr>
          <p:cNvPr id="4" name="Văn hay chữ tố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0465" y="1376916"/>
            <a:ext cx="8128000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8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3" grpId="0" animBg="1" uiExpan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>
            <a:fillRect/>
          </a:stretch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/>
          <p:cNvSpPr txBox="1"/>
          <p:nvPr/>
        </p:nvSpPr>
        <p:spPr>
          <a:xfrm>
            <a:off x="4688046" y="496014"/>
            <a:ext cx="2815904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>
            <a:fillRect/>
          </a:stretch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/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>
            <a:fillRect/>
          </a:stretch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FF30 タートルネックプルオーバー（ニット/セーター）｜yuni（ユニ ）のファッショ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379" y="7639665"/>
            <a:ext cx="3445233" cy="196378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hape&#10;&#10;Description automatically generated with medium confidenc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" r="8710" b="22680"/>
          <a:stretch>
            <a:fillRect/>
          </a:stretch>
        </p:blipFill>
        <p:spPr>
          <a:xfrm>
            <a:off x="2735162" y="-935338"/>
            <a:ext cx="8097140" cy="6729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614532" y="2134620"/>
            <a:ext cx="537798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aseline="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4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"/>
          <p:cNvSpPr/>
          <p:nvPr/>
        </p:nvSpPr>
        <p:spPr>
          <a:xfrm>
            <a:off x="-9832" y="4039571"/>
            <a:ext cx="12221790" cy="2818431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-1" fmla="*/ 0 w 3656743"/>
              <a:gd name="connsiteY0-2" fmla="*/ 0 h 2177165"/>
              <a:gd name="connsiteX1-3" fmla="*/ 15134 w 3656743"/>
              <a:gd name="connsiteY1-4" fmla="*/ 18303 h 2177165"/>
              <a:gd name="connsiteX2-5" fmla="*/ 1115745 w 3656743"/>
              <a:gd name="connsiteY2-6" fmla="*/ 981160 h 2177165"/>
              <a:gd name="connsiteX3-7" fmla="*/ 2459193 w 3656743"/>
              <a:gd name="connsiteY3-8" fmla="*/ 1402460 h 2177165"/>
              <a:gd name="connsiteX4-9" fmla="*/ 3618494 w 3656743"/>
              <a:gd name="connsiteY4-10" fmla="*/ 2136001 h 2177165"/>
              <a:gd name="connsiteX5-11" fmla="*/ 3656743 w 3656743"/>
              <a:gd name="connsiteY5-12" fmla="*/ 2177165 h 2177165"/>
              <a:gd name="connsiteX6-13" fmla="*/ 0 w 3656743"/>
              <a:gd name="connsiteY6-14" fmla="*/ 2177165 h 2177165"/>
              <a:gd name="connsiteX7" fmla="*/ 0 w 3656743"/>
              <a:gd name="connsiteY7" fmla="*/ 0 h 2177165"/>
              <a:gd name="connsiteX0-15" fmla="*/ 0 w 3656743"/>
              <a:gd name="connsiteY0-16" fmla="*/ 0 h 2177165"/>
              <a:gd name="connsiteX1-17" fmla="*/ 15134 w 3656743"/>
              <a:gd name="connsiteY1-18" fmla="*/ 18303 h 2177165"/>
              <a:gd name="connsiteX2-19" fmla="*/ 1115745 w 3656743"/>
              <a:gd name="connsiteY2-20" fmla="*/ 981160 h 2177165"/>
              <a:gd name="connsiteX3-21" fmla="*/ 2205580 w 3656743"/>
              <a:gd name="connsiteY3-22" fmla="*/ 961272 h 2177165"/>
              <a:gd name="connsiteX4-23" fmla="*/ 3618494 w 3656743"/>
              <a:gd name="connsiteY4-24" fmla="*/ 2136001 h 2177165"/>
              <a:gd name="connsiteX5-25" fmla="*/ 3656743 w 3656743"/>
              <a:gd name="connsiteY5-26" fmla="*/ 2177165 h 2177165"/>
              <a:gd name="connsiteX6-27" fmla="*/ 0 w 3656743"/>
              <a:gd name="connsiteY6-28" fmla="*/ 2177165 h 2177165"/>
              <a:gd name="connsiteX7-29" fmla="*/ 0 w 3656743"/>
              <a:gd name="connsiteY7-30" fmla="*/ 0 h 2177165"/>
              <a:gd name="connsiteX0-31" fmla="*/ 0 w 3659692"/>
              <a:gd name="connsiteY0-32" fmla="*/ 358944 h 2158862"/>
              <a:gd name="connsiteX1-33" fmla="*/ 18083 w 3659692"/>
              <a:gd name="connsiteY1-34" fmla="*/ 0 h 2158862"/>
              <a:gd name="connsiteX2-35" fmla="*/ 1118694 w 3659692"/>
              <a:gd name="connsiteY2-36" fmla="*/ 962857 h 2158862"/>
              <a:gd name="connsiteX3-37" fmla="*/ 2208529 w 3659692"/>
              <a:gd name="connsiteY3-38" fmla="*/ 942969 h 2158862"/>
              <a:gd name="connsiteX4-39" fmla="*/ 3621443 w 3659692"/>
              <a:gd name="connsiteY4-40" fmla="*/ 2117698 h 2158862"/>
              <a:gd name="connsiteX5-41" fmla="*/ 3659692 w 3659692"/>
              <a:gd name="connsiteY5-42" fmla="*/ 2158862 h 2158862"/>
              <a:gd name="connsiteX6-43" fmla="*/ 2949 w 3659692"/>
              <a:gd name="connsiteY6-44" fmla="*/ 2158862 h 2158862"/>
              <a:gd name="connsiteX7-45" fmla="*/ 0 w 3659692"/>
              <a:gd name="connsiteY7-46" fmla="*/ 358944 h 2158862"/>
              <a:gd name="connsiteX0-47" fmla="*/ 0 w 3659692"/>
              <a:gd name="connsiteY0-48" fmla="*/ 96789 h 1896707"/>
              <a:gd name="connsiteX1-49" fmla="*/ 307084 w 3659692"/>
              <a:gd name="connsiteY1-50" fmla="*/ 0 h 1896707"/>
              <a:gd name="connsiteX2-51" fmla="*/ 1118694 w 3659692"/>
              <a:gd name="connsiteY2-52" fmla="*/ 700702 h 1896707"/>
              <a:gd name="connsiteX3-53" fmla="*/ 2208529 w 3659692"/>
              <a:gd name="connsiteY3-54" fmla="*/ 680814 h 1896707"/>
              <a:gd name="connsiteX4-55" fmla="*/ 3621443 w 3659692"/>
              <a:gd name="connsiteY4-56" fmla="*/ 1855543 h 1896707"/>
              <a:gd name="connsiteX5-57" fmla="*/ 3659692 w 3659692"/>
              <a:gd name="connsiteY5-58" fmla="*/ 1896707 h 1896707"/>
              <a:gd name="connsiteX6-59" fmla="*/ 2949 w 3659692"/>
              <a:gd name="connsiteY6-60" fmla="*/ 1896707 h 1896707"/>
              <a:gd name="connsiteX7-61" fmla="*/ 0 w 3659692"/>
              <a:gd name="connsiteY7-62" fmla="*/ 96789 h 1896707"/>
              <a:gd name="connsiteX0-63" fmla="*/ 0 w 3659692"/>
              <a:gd name="connsiteY0-64" fmla="*/ 172775 h 1972693"/>
              <a:gd name="connsiteX1-65" fmla="*/ 307084 w 3659692"/>
              <a:gd name="connsiteY1-66" fmla="*/ 75986 h 1972693"/>
              <a:gd name="connsiteX2-67" fmla="*/ 1118694 w 3659692"/>
              <a:gd name="connsiteY2-68" fmla="*/ 776688 h 1972693"/>
              <a:gd name="connsiteX3-69" fmla="*/ 2208529 w 3659692"/>
              <a:gd name="connsiteY3-70" fmla="*/ 756800 h 1972693"/>
              <a:gd name="connsiteX4-71" fmla="*/ 3621443 w 3659692"/>
              <a:gd name="connsiteY4-72" fmla="*/ 1931529 h 1972693"/>
              <a:gd name="connsiteX5-73" fmla="*/ 3659692 w 3659692"/>
              <a:gd name="connsiteY5-74" fmla="*/ 1972693 h 1972693"/>
              <a:gd name="connsiteX6-75" fmla="*/ 2949 w 3659692"/>
              <a:gd name="connsiteY6-76" fmla="*/ 1972693 h 1972693"/>
              <a:gd name="connsiteX7-77" fmla="*/ 0 w 3659692"/>
              <a:gd name="connsiteY7-78" fmla="*/ 172775 h 1972693"/>
              <a:gd name="connsiteX0-79" fmla="*/ 0 w 3659692"/>
              <a:gd name="connsiteY0-80" fmla="*/ 172775 h 1972693"/>
              <a:gd name="connsiteX1-81" fmla="*/ 307084 w 3659692"/>
              <a:gd name="connsiteY1-82" fmla="*/ 75986 h 1972693"/>
              <a:gd name="connsiteX2-83" fmla="*/ 1118694 w 3659692"/>
              <a:gd name="connsiteY2-84" fmla="*/ 776688 h 1972693"/>
              <a:gd name="connsiteX3-85" fmla="*/ 2208529 w 3659692"/>
              <a:gd name="connsiteY3-86" fmla="*/ 756800 h 1972693"/>
              <a:gd name="connsiteX4-87" fmla="*/ 3621443 w 3659692"/>
              <a:gd name="connsiteY4-88" fmla="*/ 1931529 h 1972693"/>
              <a:gd name="connsiteX5-89" fmla="*/ 3659692 w 3659692"/>
              <a:gd name="connsiteY5-90" fmla="*/ 1972693 h 1972693"/>
              <a:gd name="connsiteX6-91" fmla="*/ 2949 w 3659692"/>
              <a:gd name="connsiteY6-92" fmla="*/ 1972693 h 1972693"/>
              <a:gd name="connsiteX7-93" fmla="*/ 0 w 3659692"/>
              <a:gd name="connsiteY7-94" fmla="*/ 172775 h 1972693"/>
              <a:gd name="connsiteX0-95" fmla="*/ 0 w 3659692"/>
              <a:gd name="connsiteY0-96" fmla="*/ 32938 h 1832856"/>
              <a:gd name="connsiteX1-97" fmla="*/ 681605 w 3659692"/>
              <a:gd name="connsiteY1-98" fmla="*/ 147152 h 1832856"/>
              <a:gd name="connsiteX2-99" fmla="*/ 1118694 w 3659692"/>
              <a:gd name="connsiteY2-100" fmla="*/ 636851 h 1832856"/>
              <a:gd name="connsiteX3-101" fmla="*/ 2208529 w 3659692"/>
              <a:gd name="connsiteY3-102" fmla="*/ 616963 h 1832856"/>
              <a:gd name="connsiteX4-103" fmla="*/ 3621443 w 3659692"/>
              <a:gd name="connsiteY4-104" fmla="*/ 1791692 h 1832856"/>
              <a:gd name="connsiteX5-105" fmla="*/ 3659692 w 3659692"/>
              <a:gd name="connsiteY5-106" fmla="*/ 1832856 h 1832856"/>
              <a:gd name="connsiteX6-107" fmla="*/ 2949 w 3659692"/>
              <a:gd name="connsiteY6-108" fmla="*/ 1832856 h 1832856"/>
              <a:gd name="connsiteX7-109" fmla="*/ 0 w 3659692"/>
              <a:gd name="connsiteY7-110" fmla="*/ 32938 h 1832856"/>
              <a:gd name="connsiteX0-111" fmla="*/ 0 w 3659692"/>
              <a:gd name="connsiteY0-112" fmla="*/ 32938 h 1832856"/>
              <a:gd name="connsiteX1-113" fmla="*/ 681605 w 3659692"/>
              <a:gd name="connsiteY1-114" fmla="*/ 147152 h 1832856"/>
              <a:gd name="connsiteX2-115" fmla="*/ 1561042 w 3659692"/>
              <a:gd name="connsiteY2-116" fmla="*/ 355514 h 1832856"/>
              <a:gd name="connsiteX3-117" fmla="*/ 2208529 w 3659692"/>
              <a:gd name="connsiteY3-118" fmla="*/ 616963 h 1832856"/>
              <a:gd name="connsiteX4-119" fmla="*/ 3621443 w 3659692"/>
              <a:gd name="connsiteY4-120" fmla="*/ 1791692 h 1832856"/>
              <a:gd name="connsiteX5-121" fmla="*/ 3659692 w 3659692"/>
              <a:gd name="connsiteY5-122" fmla="*/ 1832856 h 1832856"/>
              <a:gd name="connsiteX6-123" fmla="*/ 2949 w 3659692"/>
              <a:gd name="connsiteY6-124" fmla="*/ 1832856 h 1832856"/>
              <a:gd name="connsiteX7-125" fmla="*/ 0 w 3659692"/>
              <a:gd name="connsiteY7-126" fmla="*/ 32938 h 1832856"/>
              <a:gd name="connsiteX0-127" fmla="*/ 0 w 3659692"/>
              <a:gd name="connsiteY0-128" fmla="*/ 32938 h 1832856"/>
              <a:gd name="connsiteX1-129" fmla="*/ 681605 w 3659692"/>
              <a:gd name="connsiteY1-130" fmla="*/ 147152 h 1832856"/>
              <a:gd name="connsiteX2-131" fmla="*/ 1561042 w 3659692"/>
              <a:gd name="connsiteY2-132" fmla="*/ 355514 h 1832856"/>
              <a:gd name="connsiteX3-133" fmla="*/ 2438550 w 3659692"/>
              <a:gd name="connsiteY3-134" fmla="*/ 457112 h 1832856"/>
              <a:gd name="connsiteX4-135" fmla="*/ 3621443 w 3659692"/>
              <a:gd name="connsiteY4-136" fmla="*/ 1791692 h 1832856"/>
              <a:gd name="connsiteX5-137" fmla="*/ 3659692 w 3659692"/>
              <a:gd name="connsiteY5-138" fmla="*/ 1832856 h 1832856"/>
              <a:gd name="connsiteX6-139" fmla="*/ 2949 w 3659692"/>
              <a:gd name="connsiteY6-140" fmla="*/ 1832856 h 1832856"/>
              <a:gd name="connsiteX7-141" fmla="*/ 0 w 3659692"/>
              <a:gd name="connsiteY7-142" fmla="*/ 32938 h 1832856"/>
              <a:gd name="connsiteX0-143" fmla="*/ 0 w 3659692"/>
              <a:gd name="connsiteY0-144" fmla="*/ 32938 h 1832856"/>
              <a:gd name="connsiteX1-145" fmla="*/ 681605 w 3659692"/>
              <a:gd name="connsiteY1-146" fmla="*/ 147152 h 1832856"/>
              <a:gd name="connsiteX2-147" fmla="*/ 1805808 w 3659692"/>
              <a:gd name="connsiteY2-148" fmla="*/ 361908 h 1832856"/>
              <a:gd name="connsiteX3-149" fmla="*/ 2438550 w 3659692"/>
              <a:gd name="connsiteY3-150" fmla="*/ 457112 h 1832856"/>
              <a:gd name="connsiteX4-151" fmla="*/ 3621443 w 3659692"/>
              <a:gd name="connsiteY4-152" fmla="*/ 1791692 h 1832856"/>
              <a:gd name="connsiteX5-153" fmla="*/ 3659692 w 3659692"/>
              <a:gd name="connsiteY5-154" fmla="*/ 1832856 h 1832856"/>
              <a:gd name="connsiteX6-155" fmla="*/ 2949 w 3659692"/>
              <a:gd name="connsiteY6-156" fmla="*/ 1832856 h 1832856"/>
              <a:gd name="connsiteX7-157" fmla="*/ 0 w 3659692"/>
              <a:gd name="connsiteY7-158" fmla="*/ 32938 h 1832856"/>
              <a:gd name="connsiteX0-159" fmla="*/ 0 w 3659692"/>
              <a:gd name="connsiteY0-160" fmla="*/ 32938 h 1832856"/>
              <a:gd name="connsiteX1-161" fmla="*/ 681605 w 3659692"/>
              <a:gd name="connsiteY1-162" fmla="*/ 147152 h 1832856"/>
              <a:gd name="connsiteX2-163" fmla="*/ 1805808 w 3659692"/>
              <a:gd name="connsiteY2-164" fmla="*/ 361908 h 1832856"/>
              <a:gd name="connsiteX3-165" fmla="*/ 2438550 w 3659692"/>
              <a:gd name="connsiteY3-166" fmla="*/ 457112 h 1832856"/>
              <a:gd name="connsiteX4-167" fmla="*/ 3621443 w 3659692"/>
              <a:gd name="connsiteY4-168" fmla="*/ 1791692 h 1832856"/>
              <a:gd name="connsiteX5-169" fmla="*/ 3659692 w 3659692"/>
              <a:gd name="connsiteY5-170" fmla="*/ 1832856 h 1832856"/>
              <a:gd name="connsiteX6-171" fmla="*/ 2949 w 3659692"/>
              <a:gd name="connsiteY6-172" fmla="*/ 1832856 h 1832856"/>
              <a:gd name="connsiteX7-173" fmla="*/ 0 w 3659692"/>
              <a:gd name="connsiteY7-174" fmla="*/ 32938 h 1832856"/>
              <a:gd name="connsiteX0-175" fmla="*/ 0 w 3659692"/>
              <a:gd name="connsiteY0-176" fmla="*/ 32938 h 1832856"/>
              <a:gd name="connsiteX1-177" fmla="*/ 681605 w 3659692"/>
              <a:gd name="connsiteY1-178" fmla="*/ 147152 h 1832856"/>
              <a:gd name="connsiteX2-179" fmla="*/ 1805808 w 3659692"/>
              <a:gd name="connsiteY2-180" fmla="*/ 361908 h 1832856"/>
              <a:gd name="connsiteX3-181" fmla="*/ 2603693 w 3659692"/>
              <a:gd name="connsiteY3-182" fmla="*/ 489082 h 1832856"/>
              <a:gd name="connsiteX4-183" fmla="*/ 3621443 w 3659692"/>
              <a:gd name="connsiteY4-184" fmla="*/ 1791692 h 1832856"/>
              <a:gd name="connsiteX5-185" fmla="*/ 3659692 w 3659692"/>
              <a:gd name="connsiteY5-186" fmla="*/ 1832856 h 1832856"/>
              <a:gd name="connsiteX6-187" fmla="*/ 2949 w 3659692"/>
              <a:gd name="connsiteY6-188" fmla="*/ 1832856 h 1832856"/>
              <a:gd name="connsiteX7-189" fmla="*/ 0 w 3659692"/>
              <a:gd name="connsiteY7-190" fmla="*/ 32938 h 1832856"/>
              <a:gd name="connsiteX0-191" fmla="*/ 0 w 3659692"/>
              <a:gd name="connsiteY0-192" fmla="*/ 32938 h 1832856"/>
              <a:gd name="connsiteX1-193" fmla="*/ 681605 w 3659692"/>
              <a:gd name="connsiteY1-194" fmla="*/ 147152 h 1832856"/>
              <a:gd name="connsiteX2-195" fmla="*/ 1805808 w 3659692"/>
              <a:gd name="connsiteY2-196" fmla="*/ 361908 h 1832856"/>
              <a:gd name="connsiteX3-197" fmla="*/ 2603693 w 3659692"/>
              <a:gd name="connsiteY3-198" fmla="*/ 489082 h 1832856"/>
              <a:gd name="connsiteX4-199" fmla="*/ 3621443 w 3659692"/>
              <a:gd name="connsiteY4-200" fmla="*/ 1791692 h 1832856"/>
              <a:gd name="connsiteX5-201" fmla="*/ 3659692 w 3659692"/>
              <a:gd name="connsiteY5-202" fmla="*/ 1832856 h 1832856"/>
              <a:gd name="connsiteX6-203" fmla="*/ 2949 w 3659692"/>
              <a:gd name="connsiteY6-204" fmla="*/ 1832856 h 1832856"/>
              <a:gd name="connsiteX7-205" fmla="*/ 0 w 3659692"/>
              <a:gd name="connsiteY7-206" fmla="*/ 32938 h 1832856"/>
              <a:gd name="connsiteX0-207" fmla="*/ 0 w 3665678"/>
              <a:gd name="connsiteY0-208" fmla="*/ 32938 h 1832856"/>
              <a:gd name="connsiteX1-209" fmla="*/ 681605 w 3665678"/>
              <a:gd name="connsiteY1-210" fmla="*/ 147152 h 1832856"/>
              <a:gd name="connsiteX2-211" fmla="*/ 1805808 w 3665678"/>
              <a:gd name="connsiteY2-212" fmla="*/ 361908 h 1832856"/>
              <a:gd name="connsiteX3-213" fmla="*/ 2603693 w 3665678"/>
              <a:gd name="connsiteY3-214" fmla="*/ 489082 h 1832856"/>
              <a:gd name="connsiteX4-215" fmla="*/ 3665678 w 3665678"/>
              <a:gd name="connsiteY4-216" fmla="*/ 800618 h 1832856"/>
              <a:gd name="connsiteX5-217" fmla="*/ 3659692 w 3665678"/>
              <a:gd name="connsiteY5-218" fmla="*/ 1832856 h 1832856"/>
              <a:gd name="connsiteX6-219" fmla="*/ 2949 w 3665678"/>
              <a:gd name="connsiteY6-220" fmla="*/ 1832856 h 1832856"/>
              <a:gd name="connsiteX7-221" fmla="*/ 0 w 3665678"/>
              <a:gd name="connsiteY7-222" fmla="*/ 32938 h 1832856"/>
              <a:gd name="connsiteX0-223" fmla="*/ 0 w 3665678"/>
              <a:gd name="connsiteY0-224" fmla="*/ 32938 h 1832856"/>
              <a:gd name="connsiteX1-225" fmla="*/ 681605 w 3665678"/>
              <a:gd name="connsiteY1-226" fmla="*/ 147152 h 1832856"/>
              <a:gd name="connsiteX2-227" fmla="*/ 1805808 w 3665678"/>
              <a:gd name="connsiteY2-228" fmla="*/ 361908 h 1832856"/>
              <a:gd name="connsiteX3-229" fmla="*/ 2633183 w 3665678"/>
              <a:gd name="connsiteY3-230" fmla="*/ 629751 h 1832856"/>
              <a:gd name="connsiteX4-231" fmla="*/ 3665678 w 3665678"/>
              <a:gd name="connsiteY4-232" fmla="*/ 800618 h 1832856"/>
              <a:gd name="connsiteX5-233" fmla="*/ 3659692 w 3665678"/>
              <a:gd name="connsiteY5-234" fmla="*/ 1832856 h 1832856"/>
              <a:gd name="connsiteX6-235" fmla="*/ 2949 w 3665678"/>
              <a:gd name="connsiteY6-236" fmla="*/ 1832856 h 1832856"/>
              <a:gd name="connsiteX7-237" fmla="*/ 0 w 3665678"/>
              <a:gd name="connsiteY7-238" fmla="*/ 32938 h 1832856"/>
              <a:gd name="connsiteX0-239" fmla="*/ 0 w 3665678"/>
              <a:gd name="connsiteY0-240" fmla="*/ 32938 h 1832856"/>
              <a:gd name="connsiteX1-241" fmla="*/ 681605 w 3665678"/>
              <a:gd name="connsiteY1-242" fmla="*/ 147152 h 1832856"/>
              <a:gd name="connsiteX2-243" fmla="*/ 1805808 w 3665678"/>
              <a:gd name="connsiteY2-244" fmla="*/ 361908 h 1832856"/>
              <a:gd name="connsiteX3-245" fmla="*/ 2633183 w 3665678"/>
              <a:gd name="connsiteY3-246" fmla="*/ 629751 h 1832856"/>
              <a:gd name="connsiteX4-247" fmla="*/ 3665678 w 3665678"/>
              <a:gd name="connsiteY4-248" fmla="*/ 800618 h 1832856"/>
              <a:gd name="connsiteX5-249" fmla="*/ 3659692 w 3665678"/>
              <a:gd name="connsiteY5-250" fmla="*/ 1832856 h 1832856"/>
              <a:gd name="connsiteX6-251" fmla="*/ 2949 w 3665678"/>
              <a:gd name="connsiteY6-252" fmla="*/ 1832856 h 1832856"/>
              <a:gd name="connsiteX7-253" fmla="*/ 0 w 3665678"/>
              <a:gd name="connsiteY7-254" fmla="*/ 32938 h 18328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29" y="connsiteY7-30"/>
              </a:cxn>
            </a:cxnLst>
            <a:rect l="l" t="t" r="r" b="b"/>
            <a:pathLst>
              <a:path w="3665678" h="1832856">
                <a:moveTo>
                  <a:pt x="0" y="32938"/>
                </a:moveTo>
                <a:cubicBezTo>
                  <a:pt x="102361" y="675"/>
                  <a:pt x="555652" y="-57163"/>
                  <a:pt x="681605" y="147152"/>
                </a:cubicBezTo>
                <a:cubicBezTo>
                  <a:pt x="1212597" y="941147"/>
                  <a:pt x="1480545" y="281475"/>
                  <a:pt x="1805808" y="361908"/>
                </a:cubicBezTo>
                <a:cubicBezTo>
                  <a:pt x="2131071" y="442341"/>
                  <a:pt x="2380390" y="823473"/>
                  <a:pt x="2633183" y="629751"/>
                </a:cubicBezTo>
                <a:cubicBezTo>
                  <a:pt x="2954957" y="383168"/>
                  <a:pt x="3376498" y="518311"/>
                  <a:pt x="3665678" y="800618"/>
                </a:cubicBezTo>
                <a:cubicBezTo>
                  <a:pt x="3663683" y="1144697"/>
                  <a:pt x="3661687" y="1488777"/>
                  <a:pt x="3659692" y="1832856"/>
                </a:cubicBezTo>
                <a:lnTo>
                  <a:pt x="2949" y="1832856"/>
                </a:lnTo>
                <a:lnTo>
                  <a:pt x="0" y="32938"/>
                </a:lnTo>
                <a:close/>
              </a:path>
            </a:pathLst>
          </a:custGeom>
          <a:solidFill>
            <a:srgbClr val="67A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矢量图形, 文字&#10;&#10;已生成高可信度的说明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>
            <a:fillRect/>
          </a:stretch>
        </p:blipFill>
        <p:spPr>
          <a:xfrm>
            <a:off x="-505158" y="1269939"/>
            <a:ext cx="12191999" cy="5539264"/>
          </a:xfrm>
          <a:prstGeom prst="rect">
            <a:avLst/>
          </a:prstGeom>
        </p:spPr>
      </p:pic>
      <p:grpSp>
        <p:nvGrpSpPr>
          <p:cNvPr id="14" name="组合 12"/>
          <p:cNvGrpSpPr/>
          <p:nvPr/>
        </p:nvGrpSpPr>
        <p:grpSpPr>
          <a:xfrm>
            <a:off x="-4305422" y="-2008425"/>
            <a:ext cx="6154203" cy="1964355"/>
            <a:chOff x="2193797" y="873043"/>
            <a:chExt cx="6154203" cy="13145229"/>
          </a:xfrm>
        </p:grpSpPr>
        <p:grpSp>
          <p:nvGrpSpPr>
            <p:cNvPr id="15" name="组合 6"/>
            <p:cNvGrpSpPr/>
            <p:nvPr/>
          </p:nvGrpSpPr>
          <p:grpSpPr>
            <a:xfrm>
              <a:off x="2193797" y="5659258"/>
              <a:ext cx="6154203" cy="8359014"/>
              <a:chOff x="3360652" y="5810796"/>
              <a:chExt cx="6154203" cy="8359014"/>
            </a:xfrm>
          </p:grpSpPr>
          <p:sp>
            <p:nvSpPr>
              <p:cNvPr id="19" name="矩形 7"/>
              <p:cNvSpPr/>
              <p:nvPr/>
            </p:nvSpPr>
            <p:spPr>
              <a:xfrm>
                <a:off x="3360652" y="6137353"/>
                <a:ext cx="6021200" cy="8032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 w="2095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 panose="020B0604020202020204"/>
                    <a:sym typeface="Arial" panose="020B0604020202020204"/>
                  </a:rPr>
                  <a:t>HOẠT ĐỘNG 3</a:t>
                </a:r>
                <a:endParaRPr kumimoji="0" lang="en-US" altLang="zh-CN" sz="7200" b="0" i="0" u="none" strike="noStrike" kern="0" cap="none" spc="0" normalizeH="0" baseline="0" noProof="0">
                  <a:ln w="20955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矩形 8"/>
              <p:cNvSpPr/>
              <p:nvPr/>
            </p:nvSpPr>
            <p:spPr>
              <a:xfrm>
                <a:off x="3493655" y="5810796"/>
                <a:ext cx="6021200" cy="8032455"/>
              </a:xfrm>
              <a:prstGeom prst="rect">
                <a:avLst/>
              </a:prstGeom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 panose="020B0604020202020204"/>
                    <a:sym typeface="Arial" panose="020B0604020202020204"/>
                  </a:rPr>
                  <a:t>HOẠT ĐỘNG 3</a:t>
                </a:r>
                <a:endParaRPr kumimoji="0" lang="zh-CN" alt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" name="组合 9"/>
            <p:cNvGrpSpPr/>
            <p:nvPr/>
          </p:nvGrpSpPr>
          <p:grpSpPr>
            <a:xfrm>
              <a:off x="3583560" y="873043"/>
              <a:ext cx="184731" cy="8046050"/>
              <a:chOff x="3771007" y="1083236"/>
              <a:chExt cx="184731" cy="8046050"/>
            </a:xfrm>
          </p:grpSpPr>
          <p:sp>
            <p:nvSpPr>
              <p:cNvPr id="17" name="矩形 10"/>
              <p:cNvSpPr/>
              <p:nvPr/>
            </p:nvSpPr>
            <p:spPr>
              <a:xfrm>
                <a:off x="3771007" y="1083236"/>
                <a:ext cx="184731" cy="80324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zh-CN" altLang="en-US" sz="7200" b="0" i="0" u="none" strike="noStrike" kern="0" cap="none" spc="0" normalizeH="0" baseline="0" noProof="0" dirty="0">
                  <a:ln w="152400">
                    <a:solidFill>
                      <a:srgbClr val="582F4E"/>
                    </a:solidFill>
                  </a:ln>
                  <a:solidFill>
                    <a:srgbClr val="582F4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矩形 11"/>
              <p:cNvSpPr/>
              <p:nvPr/>
            </p:nvSpPr>
            <p:spPr>
              <a:xfrm>
                <a:off x="3771007" y="1096834"/>
                <a:ext cx="184731" cy="80324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zh-CN" altLang="en-US" sz="7200" b="0" i="0" u="none" strike="noStrike" kern="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374" y="1721376"/>
            <a:ext cx="6197004" cy="27208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466</Words>
  <Application>WPS Presentation</Application>
  <PresentationFormat>Widescreen</PresentationFormat>
  <Paragraphs>24</Paragraphs>
  <Slides>12</Slides>
  <Notes>12</Notes>
  <HiddenSlides>0</HiddenSlides>
  <MMClips>3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0" baseType="lpstr">
      <vt:lpstr>Arial</vt:lpstr>
      <vt:lpstr>SimSun</vt:lpstr>
      <vt:lpstr>Wingdings</vt:lpstr>
      <vt:lpstr>等线</vt:lpstr>
      <vt:lpstr>等线</vt:lpstr>
      <vt:lpstr>Bubblegum Sans</vt:lpstr>
      <vt:lpstr>Segoe Print</vt:lpstr>
      <vt:lpstr>Cambria</vt:lpstr>
      <vt:lpstr>Calibri</vt:lpstr>
      <vt:lpstr>Arial</vt:lpstr>
      <vt:lpstr>UTM Showcard</vt:lpstr>
      <vt:lpstr>字魂27号-布丁体</vt:lpstr>
      <vt:lpstr>Calibri</vt:lpstr>
      <vt:lpstr>Microsoft YaHei</vt:lpstr>
      <vt:lpstr>Arial Unicode MS</vt:lpstr>
      <vt:lpstr>等线 Light</vt:lpstr>
      <vt:lpstr>Office 主题​​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Hiền Nguyễn Thị</cp:lastModifiedBy>
  <cp:revision>19</cp:revision>
  <dcterms:created xsi:type="dcterms:W3CDTF">2022-09-17T10:58:00Z</dcterms:created>
  <dcterms:modified xsi:type="dcterms:W3CDTF">2026-04-09T14:48:28Z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DC9EB897CEF04DFF90C43A6F511C371A_13</vt:lpwstr>
  </property>
  <property fmtid="{D5CDD505-2E9C-101B-9397-08002B2CF9AE}" pid="3" name="KSOProductBuildVer">
    <vt:lpwstr>1033-12.1.0.25830</vt:lpwstr>
  </property>
</Properties>
</file>