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18"/>
  </p:notesMasterIdLst>
  <p:sldIdLst>
    <p:sldId id="256" r:id="rId4"/>
    <p:sldId id="297" r:id="rId5"/>
    <p:sldId id="261" r:id="rId6"/>
    <p:sldId id="263" r:id="rId7"/>
    <p:sldId id="264" r:id="rId8"/>
    <p:sldId id="300" r:id="rId9"/>
    <p:sldId id="265" r:id="rId10"/>
    <p:sldId id="266" r:id="rId11"/>
    <p:sldId id="268" r:id="rId12"/>
    <p:sldId id="292" r:id="rId13"/>
    <p:sldId id="282" r:id="rId14"/>
    <p:sldId id="270" r:id="rId15"/>
    <p:sldId id="272" r:id="rId16"/>
    <p:sldId id="274" r:id="rId17"/>
    <p:sldId id="294" r:id="rId19"/>
    <p:sldId id="295" r:id="rId20"/>
    <p:sldId id="275" r:id="rId21"/>
    <p:sldId id="276" r:id="rId22"/>
    <p:sldId id="277" r:id="rId23"/>
    <p:sldId id="280" r:id="rId24"/>
    <p:sldId id="296" r:id="rId25"/>
    <p:sldId id="299" r:id="rId26"/>
    <p:sldId id="281" r:id="rId27"/>
    <p:sldId id="279" r:id="rId28"/>
    <p:sldId id="283" r:id="rId29"/>
    <p:sldId id="285" r:id="rId30"/>
    <p:sldId id="284" r:id="rId31"/>
    <p:sldId id="288" r:id="rId32"/>
    <p:sldId id="291" r:id="rId33"/>
    <p:sldId id="290" r:id="rId34"/>
    <p:sldId id="287" r:id="rId35"/>
  </p:sldIdLst>
  <p:sldSz cx="9144000" cy="5184775"/>
  <p:notesSz cx="6858000" cy="9144000"/>
  <p:embeddedFontLst>
    <p:embeddedFont>
      <p:font typeface="#9Slide05 SVNClementine" panose="020F0502020204030203" pitchFamily="34" charset="0"/>
      <p:regular r:id="rId39"/>
    </p:embeddedFont>
    <p:embeddedFont>
      <p:font typeface="iCiel Alina" pitchFamily="50" charset="0"/>
      <p:regular r:id="rId40"/>
    </p:embeddedFont>
    <p:embeddedFont>
      <p:font typeface="Calibri" panose="020F0502020204030204" charset="0"/>
      <p:regular r:id="rId41"/>
      <p:bold r:id="rId42"/>
      <p:italic r:id="rId43"/>
      <p:boldItalic r:id="rId44"/>
    </p:embeddedFont>
    <p:embeddedFont>
      <p:font typeface="Calibri Light" panose="020F0302020204030204" charset="0"/>
      <p:regular r:id="rId45"/>
      <p:italic r:id="rId46"/>
    </p:embeddedFont>
    <p:embeddedFont>
      <p:font typeface="SVN-Poky's" panose="020B0606040200020203" pitchFamily="34" charset="0"/>
      <p:regular r:id="rId47"/>
    </p:embeddedFont>
    <p:embeddedFont>
      <p:font typeface="LNTH-Dinomiko" panose="02000500000000000000" pitchFamily="2" charset="0"/>
      <p:regular r:id="rId4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05830333-A932-4FE7-898E-ADE3878FB2AA}">
          <p14:sldIdLst>
            <p14:sldId id="256"/>
            <p14:sldId id="297"/>
            <p14:sldId id="261"/>
            <p14:sldId id="263"/>
            <p14:sldId id="264"/>
            <p14:sldId id="300"/>
            <p14:sldId id="265"/>
            <p14:sldId id="266"/>
            <p14:sldId id="268"/>
            <p14:sldId id="292"/>
            <p14:sldId id="282"/>
            <p14:sldId id="270"/>
            <p14:sldId id="272"/>
            <p14:sldId id="274"/>
            <p14:sldId id="294"/>
            <p14:sldId id="295"/>
            <p14:sldId id="275"/>
            <p14:sldId id="276"/>
            <p14:sldId id="277"/>
            <p14:sldId id="280"/>
            <p14:sldId id="296"/>
            <p14:sldId id="299"/>
            <p14:sldId id="281"/>
            <p14:sldId id="279"/>
            <p14:sldId id="283"/>
            <p14:sldId id="285"/>
            <p14:sldId id="284"/>
            <p14:sldId id="288"/>
            <p14:sldId id="291"/>
            <p14:sldId id="290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3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06CC"/>
    <a:srgbClr val="66FF33"/>
    <a:srgbClr val="FF5050"/>
    <a:srgbClr val="FFFF99"/>
    <a:srgbClr val="EB1585"/>
    <a:srgbClr val="B9B9B9"/>
    <a:srgbClr val="6FFA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888" y="72"/>
      </p:cViewPr>
      <p:guideLst>
        <p:guide orient="horz" pos="163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8" Type="http://schemas.openxmlformats.org/officeDocument/2006/relationships/font" Target="fonts/font10.fntdata"/><Relationship Id="rId47" Type="http://schemas.openxmlformats.org/officeDocument/2006/relationships/font" Target="fonts/font9.fntdata"/><Relationship Id="rId46" Type="http://schemas.openxmlformats.org/officeDocument/2006/relationships/font" Target="fonts/font8.fntdata"/><Relationship Id="rId45" Type="http://schemas.openxmlformats.org/officeDocument/2006/relationships/font" Target="fonts/font7.fntdata"/><Relationship Id="rId44" Type="http://schemas.openxmlformats.org/officeDocument/2006/relationships/font" Target="fonts/font6.fntdata"/><Relationship Id="rId43" Type="http://schemas.openxmlformats.org/officeDocument/2006/relationships/font" Target="fonts/font5.fntdata"/><Relationship Id="rId42" Type="http://schemas.openxmlformats.org/officeDocument/2006/relationships/font" Target="fonts/font4.fntdata"/><Relationship Id="rId41" Type="http://schemas.openxmlformats.org/officeDocument/2006/relationships/font" Target="fonts/font3.fntdata"/><Relationship Id="rId40" Type="http://schemas.openxmlformats.org/officeDocument/2006/relationships/font" Target="fonts/font2.fntdata"/><Relationship Id="rId4" Type="http://schemas.openxmlformats.org/officeDocument/2006/relationships/slide" Target="slides/slide1.xml"/><Relationship Id="rId39" Type="http://schemas.openxmlformats.org/officeDocument/2006/relationships/font" Target="fonts/font1.fntdata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5C670-757B-4262-B81D-3EE8A940763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43000"/>
            <a:ext cx="54419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A7B3A-8090-4475-B198-D5366303104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A7B3A-8090-4475-B198-D5366303104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latin typeface="+mn-lt"/>
              </a:rPr>
              <a:t>GV NHẤN VÀO MŨI QUAY VỀ ĐỂ QUAY VỀ SLIDE BAN ĐẦU. </a:t>
            </a:r>
            <a:endParaRPr lang="en-US" sz="1800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A7B3A-8090-4475-B198-D5366303104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latin typeface="+mn-lt"/>
              </a:rPr>
              <a:t>GV NHẤN VÀO MŨI QUAY VỀ ĐỂ QUAY VỀ SLIDE BAN ĐẦU. </a:t>
            </a:r>
            <a:endParaRPr lang="en-US" sz="1800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A7B3A-8090-4475-B198-D5366303104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1" dirty="0">
                <a:latin typeface="+mn-lt"/>
              </a:rPr>
              <a:t>GV NHẤN VÀO MŨI QUAY VỀ ĐỂ QUAY VỀ SLIDE BAN ĐẦU. </a:t>
            </a:r>
            <a:endParaRPr lang="en-US" sz="1200" b="1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A7B3A-8090-4475-B198-D5366303104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1" dirty="0">
                <a:latin typeface="+mn-lt"/>
              </a:rPr>
              <a:t>GV NHẤN VÀO MŨI QUAY VỀ ĐỂ QUAY VỀ SLIDE BAN ĐẦU. </a:t>
            </a:r>
            <a:endParaRPr lang="en-US" sz="1200" b="1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A7B3A-8090-4475-B198-D5366303104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1" dirty="0">
                <a:latin typeface="+mn-lt"/>
              </a:rPr>
              <a:t>GV NHẤN VÀO MŨI QUAY VỀ ĐỂ QUAY VỀ SLIDE BAN ĐẦU. </a:t>
            </a:r>
            <a:endParaRPr lang="en-US" sz="1200" b="1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A7B3A-8090-4475-B198-D5366303104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8527"/>
            <a:ext cx="6858000" cy="180507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23207"/>
            <a:ext cx="6858000" cy="125178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6041"/>
            <a:ext cx="1971675" cy="43938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6041"/>
            <a:ext cx="5800725" cy="43938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9313"/>
            <a:ext cx="6858000" cy="18049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22563"/>
            <a:ext cx="6858000" cy="1252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7C00-FC3E-4000-A424-5DF459A33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C36C-51F3-45D6-9356-DBDAEB90C50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7C00-FC3E-4000-A424-5DF459A33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C36C-51F3-45D6-9356-DBDAEB90C50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92225"/>
            <a:ext cx="7886700" cy="21574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70275"/>
            <a:ext cx="7886700" cy="1133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7C00-FC3E-4000-A424-5DF459A33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C36C-51F3-45D6-9356-DBDAEB90C50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9538"/>
            <a:ext cx="3867150" cy="3290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9538"/>
            <a:ext cx="3867150" cy="3290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7C00-FC3E-4000-A424-5DF459A33FD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C36C-51F3-45D6-9356-DBDAEB90C50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6225"/>
            <a:ext cx="7886700" cy="10017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71588"/>
            <a:ext cx="3868737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93888"/>
            <a:ext cx="3868737" cy="2786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71588"/>
            <a:ext cx="3887788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93888"/>
            <a:ext cx="3887788" cy="2786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7C00-FC3E-4000-A424-5DF459A33FD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C36C-51F3-45D6-9356-DBDAEB90C50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7C00-FC3E-4000-A424-5DF459A33FD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C36C-51F3-45D6-9356-DBDAEB90C50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7C00-FC3E-4000-A424-5DF459A33FD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C36C-51F3-45D6-9356-DBDAEB90C50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6075"/>
            <a:ext cx="2949575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6125"/>
            <a:ext cx="4629150" cy="3684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55750"/>
            <a:ext cx="2949575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7C00-FC3E-4000-A424-5DF459A33FD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C36C-51F3-45D6-9356-DBDAEB90C50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6075"/>
            <a:ext cx="2949575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6125"/>
            <a:ext cx="4629150" cy="3684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55750"/>
            <a:ext cx="2949575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7C00-FC3E-4000-A424-5DF459A33FD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C36C-51F3-45D6-9356-DBDAEB90C50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7C00-FC3E-4000-A424-5DF459A33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C36C-51F3-45D6-9356-DBDAEB90C50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6225"/>
            <a:ext cx="1971675" cy="4394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6225"/>
            <a:ext cx="5762625" cy="4394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7C00-FC3E-4000-A424-5DF459A33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C36C-51F3-45D6-9356-DBDAEB90C50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92594"/>
            <a:ext cx="7886700" cy="215672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69719"/>
            <a:ext cx="7886700" cy="113416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80206"/>
            <a:ext cx="3886200" cy="32896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80206"/>
            <a:ext cx="3886200" cy="32896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6042"/>
            <a:ext cx="7886700" cy="10021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70990"/>
            <a:ext cx="3868340" cy="6228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93883"/>
            <a:ext cx="3868340" cy="27856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70990"/>
            <a:ext cx="3887391" cy="6228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93883"/>
            <a:ext cx="3887391" cy="27856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5652"/>
            <a:ext cx="2949178" cy="120978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6512"/>
            <a:ext cx="4629150" cy="368455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55433"/>
            <a:ext cx="2949178" cy="288163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5652"/>
            <a:ext cx="2949178" cy="120978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6512"/>
            <a:ext cx="4629150" cy="368455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55433"/>
            <a:ext cx="2949178" cy="288163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6042"/>
            <a:ext cx="7886700" cy="1002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80206"/>
            <a:ext cx="7886700" cy="3289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805519"/>
            <a:ext cx="2057400" cy="276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040E2-36BE-486F-A9B7-0B76B9FD3A3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805519"/>
            <a:ext cx="3086100" cy="276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805519"/>
            <a:ext cx="2057400" cy="276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92AE-AAB1-4310-A344-6D9A8305FC7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6225"/>
            <a:ext cx="7886700" cy="1001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9538"/>
            <a:ext cx="7886700" cy="3290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805363"/>
            <a:ext cx="2057400" cy="2762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27C00-FC3E-4000-A424-5DF459A33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805363"/>
            <a:ext cx="3086100" cy="2762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805363"/>
            <a:ext cx="2057400" cy="2762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DC36C-51F3-45D6-9356-DBDAEB90C5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png"/><Relationship Id="rId2" Type="http://schemas.microsoft.com/office/2007/relationships/hdphoto" Target="../media/image22.wdp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6.jpe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7.jpe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Relationship Id="rId3" Type="http://schemas.openxmlformats.org/officeDocument/2006/relationships/image" Target="../media/image32.png"/><Relationship Id="rId2" Type="http://schemas.openxmlformats.org/officeDocument/2006/relationships/image" Target="../media/image38.png"/><Relationship Id="rId1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2.jpeg"/><Relationship Id="rId4" Type="http://schemas.openxmlformats.org/officeDocument/2006/relationships/image" Target="../media/image32.png"/><Relationship Id="rId3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4.jpeg"/><Relationship Id="rId4" Type="http://schemas.openxmlformats.org/officeDocument/2006/relationships/image" Target="../media/image32.png"/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9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0.png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microsoft.com/office/2007/relationships/hdphoto" Target="../media/image55.wdp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0.png"/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0.png"/><Relationship Id="rId2" Type="http://schemas.openxmlformats.org/officeDocument/2006/relationships/image" Target="../media/image58.jpeg"/><Relationship Id="rId1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png"/><Relationship Id="rId2" Type="http://schemas.microsoft.com/office/2007/relationships/hdphoto" Target="../media/image22.wdp"/><Relationship Id="rId1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Relationship Id="rId3" Type="http://schemas.openxmlformats.org/officeDocument/2006/relationships/image" Target="../media/image13.png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dolls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779" y="2461839"/>
            <a:ext cx="5809786" cy="272293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6192450" y="0"/>
            <a:ext cx="5527431" cy="2197266"/>
            <a:chOff x="187569" y="-20123"/>
            <a:chExt cx="5293568" cy="197740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65098" flipH="1">
              <a:off x="3807729" y="28632"/>
              <a:ext cx="1673408" cy="1850096"/>
            </a:xfrm>
            <a:prstGeom prst="rect">
              <a:avLst/>
            </a:prstGeom>
          </p:spPr>
        </p:pic>
        <p:sp>
          <p:nvSpPr>
            <p:cNvPr id="21" name="Wave 20"/>
            <p:cNvSpPr/>
            <p:nvPr/>
          </p:nvSpPr>
          <p:spPr>
            <a:xfrm>
              <a:off x="187569" y="409834"/>
              <a:ext cx="3915508" cy="1547446"/>
            </a:xfrm>
            <a:custGeom>
              <a:avLst/>
              <a:gdLst>
                <a:gd name="connsiteX0" fmla="*/ 0 w 3915508"/>
                <a:gd name="connsiteY0" fmla="*/ 193431 h 1547446"/>
                <a:gd name="connsiteX1" fmla="*/ 3915508 w 3915508"/>
                <a:gd name="connsiteY1" fmla="*/ 193431 h 1547446"/>
                <a:gd name="connsiteX2" fmla="*/ 3915508 w 3915508"/>
                <a:gd name="connsiteY2" fmla="*/ 1354015 h 1547446"/>
                <a:gd name="connsiteX3" fmla="*/ 0 w 3915508"/>
                <a:gd name="connsiteY3" fmla="*/ 1354015 h 1547446"/>
                <a:gd name="connsiteX4" fmla="*/ 0 w 3915508"/>
                <a:gd name="connsiteY4" fmla="*/ 193431 h 154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5508" h="1547446" fill="none" extrusionOk="0">
                  <a:moveTo>
                    <a:pt x="0" y="193431"/>
                  </a:moveTo>
                  <a:cubicBezTo>
                    <a:pt x="1485446" y="-429952"/>
                    <a:pt x="2670980" y="713401"/>
                    <a:pt x="3915508" y="193431"/>
                  </a:cubicBezTo>
                  <a:cubicBezTo>
                    <a:pt x="3918847" y="324248"/>
                    <a:pt x="3906773" y="927505"/>
                    <a:pt x="3915508" y="1354015"/>
                  </a:cubicBezTo>
                  <a:cubicBezTo>
                    <a:pt x="2594402" y="1846799"/>
                    <a:pt x="1189670" y="869756"/>
                    <a:pt x="0" y="1354015"/>
                  </a:cubicBezTo>
                  <a:cubicBezTo>
                    <a:pt x="-83602" y="1007689"/>
                    <a:pt x="-43837" y="508028"/>
                    <a:pt x="0" y="193431"/>
                  </a:cubicBezTo>
                  <a:close/>
                </a:path>
                <a:path w="3915508" h="1547446" stroke="0" extrusionOk="0">
                  <a:moveTo>
                    <a:pt x="0" y="193431"/>
                  </a:moveTo>
                  <a:cubicBezTo>
                    <a:pt x="1068000" y="-597629"/>
                    <a:pt x="2434022" y="904374"/>
                    <a:pt x="3915508" y="193431"/>
                  </a:cubicBezTo>
                  <a:cubicBezTo>
                    <a:pt x="3824362" y="619454"/>
                    <a:pt x="3825131" y="1203934"/>
                    <a:pt x="3915508" y="1354015"/>
                  </a:cubicBezTo>
                  <a:cubicBezTo>
                    <a:pt x="2413444" y="2191062"/>
                    <a:pt x="1262616" y="944452"/>
                    <a:pt x="0" y="1354015"/>
                  </a:cubicBezTo>
                  <a:cubicBezTo>
                    <a:pt x="-68801" y="968339"/>
                    <a:pt x="-64064" y="483478"/>
                    <a:pt x="0" y="193431"/>
                  </a:cubicBezTo>
                  <a:close/>
                </a:path>
              </a:pathLst>
            </a:custGeom>
            <a:solidFill>
              <a:schemeClr val="bg1"/>
            </a:solidFill>
            <a:ln cap="flat" cmpd="sng">
              <a:solidFill>
                <a:schemeClr val="accent2"/>
              </a:solidFill>
              <a:prstDash val="dashDot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98694" y="788395"/>
              <a:ext cx="285526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/>
              </a:prstTxWarp>
              <a:spAutoFit/>
            </a:bodyPr>
            <a:lstStyle/>
            <a:p>
              <a:pPr algn="ctr"/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B158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SVNClementine" panose="020F0502020204030203" pitchFamily="34" charset="0"/>
                </a:rPr>
                <a:t>Ham </a:t>
              </a:r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B158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SVNClementine" panose="020F0502020204030203" pitchFamily="34" charset="0"/>
                </a:rPr>
                <a:t>học</a:t>
              </a:r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B158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SVNClementine" panose="020F0502020204030203" pitchFamily="34" charset="0"/>
                </a:rPr>
                <a:t> </a:t>
              </a:r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B158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SVNClementine" panose="020F0502020204030203" pitchFamily="34" charset="0"/>
                </a:rPr>
                <a:t>hỏi</a:t>
              </a:r>
              <a:endPara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B158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78974" y="417302"/>
              <a:ext cx="123944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 err="1">
                  <a:ln w="0"/>
                  <a:solidFill>
                    <a:schemeClr val="tx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iCiel Alina" pitchFamily="50" charset="0"/>
                </a:rPr>
                <a:t>Chủ</a:t>
              </a:r>
              <a:r>
                <a:rPr lang="en-US" sz="4000" b="0" cap="none" spc="0" dirty="0">
                  <a:ln w="0"/>
                  <a:solidFill>
                    <a:schemeClr val="tx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iCiel Alina" pitchFamily="50" charset="0"/>
                </a:rPr>
                <a:t> </a:t>
              </a:r>
              <a:r>
                <a:rPr lang="en-US" sz="4000" b="0" cap="none" spc="0" dirty="0" err="1">
                  <a:ln w="0"/>
                  <a:solidFill>
                    <a:schemeClr val="tx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iCiel Alina" pitchFamily="50" charset="0"/>
                </a:rPr>
                <a:t>đề</a:t>
              </a:r>
              <a:r>
                <a:rPr lang="en-US" sz="4000" b="0" cap="none" spc="0" dirty="0">
                  <a:ln w="0"/>
                  <a:solidFill>
                    <a:schemeClr val="tx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iCiel Alina" pitchFamily="50" charset="0"/>
                </a:rPr>
                <a:t>:</a:t>
              </a:r>
              <a:endParaRPr lang="en-US" sz="4000" b="0" cap="none" spc="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Alina" pitchFamily="50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144536" y="-20123"/>
              <a:ext cx="1916212" cy="69244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dirty="0" err="1">
                  <a:ln w="19050">
                    <a:solidFill>
                      <a:schemeClr val="bg1"/>
                    </a:solidFill>
                  </a:ln>
                  <a:solidFill>
                    <a:schemeClr val="accent2"/>
                  </a:solidFill>
                  <a:latin typeface="UVN Banh Mi" pitchFamily="2" charset="0"/>
                </a:rPr>
                <a:t>Đạo</a:t>
              </a:r>
              <a:r>
                <a:rPr lang="en-US" sz="4400" dirty="0">
                  <a:ln w="19050">
                    <a:solidFill>
                      <a:schemeClr val="bg1"/>
                    </a:solidFill>
                  </a:ln>
                  <a:solidFill>
                    <a:schemeClr val="accent2"/>
                  </a:solidFill>
                  <a:latin typeface="UVN Banh Mi" pitchFamily="2" charset="0"/>
                </a:rPr>
                <a:t> </a:t>
              </a:r>
              <a:r>
                <a:rPr lang="en-US" sz="4400" dirty="0" err="1">
                  <a:ln w="19050">
                    <a:solidFill>
                      <a:schemeClr val="bg1"/>
                    </a:solidFill>
                  </a:ln>
                  <a:solidFill>
                    <a:schemeClr val="accent2"/>
                  </a:solidFill>
                  <a:latin typeface="UVN Banh Mi" pitchFamily="2" charset="0"/>
                </a:rPr>
                <a:t>đức</a:t>
              </a:r>
              <a:endParaRPr lang="en-US" sz="4400" dirty="0">
                <a:ln w="19050">
                  <a:solidFill>
                    <a:schemeClr val="bg1"/>
                  </a:solidFill>
                </a:ln>
                <a:solidFill>
                  <a:schemeClr val="accent2"/>
                </a:solidFill>
                <a:latin typeface="UVN Banh Mi" pitchFamily="2" charset="0"/>
              </a:endParaRPr>
            </a:p>
          </p:txBody>
        </p:sp>
      </p:grpSp>
      <p:sp>
        <p:nvSpPr>
          <p:cNvPr id="9" name="Rectangle: Rounded Corners 2"/>
          <p:cNvSpPr/>
          <p:nvPr/>
        </p:nvSpPr>
        <p:spPr>
          <a:xfrm>
            <a:off x="5050971" y="0"/>
            <a:ext cx="3940629" cy="229273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12700" cmpd="sng">
            <a:solidFill>
              <a:schemeClr val="bg2">
                <a:lumMod val="90000"/>
              </a:schemeClr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486400" y="1268345"/>
            <a:ext cx="3374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vi-VN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451 -0.01072 L 0.43038 -0.09247 C 0.45677 -0.11084 0.49618 -0.11972 0.53733 -0.11972 C 0.5842 -0.11972 0.62153 -0.11084 0.64792 -0.09247 L 0.77413 -0.0107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2" y="-54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Rounded 6"/>
          <p:cNvSpPr/>
          <p:nvPr/>
        </p:nvSpPr>
        <p:spPr>
          <a:xfrm>
            <a:off x="2038663" y="1731364"/>
            <a:ext cx="6243403" cy="2069701"/>
          </a:xfrm>
          <a:custGeom>
            <a:avLst/>
            <a:gdLst>
              <a:gd name="connsiteX0" fmla="*/ 344957 w 6243403"/>
              <a:gd name="connsiteY0" fmla="*/ 0 h 2069701"/>
              <a:gd name="connsiteX1" fmla="*/ 6243403 w 6243403"/>
              <a:gd name="connsiteY1" fmla="*/ 0 h 2069701"/>
              <a:gd name="connsiteX2" fmla="*/ 6243403 w 6243403"/>
              <a:gd name="connsiteY2" fmla="*/ 0 h 2069701"/>
              <a:gd name="connsiteX3" fmla="*/ 6243403 w 6243403"/>
              <a:gd name="connsiteY3" fmla="*/ 1724744 h 2069701"/>
              <a:gd name="connsiteX4" fmla="*/ 5898446 w 6243403"/>
              <a:gd name="connsiteY4" fmla="*/ 2069701 h 2069701"/>
              <a:gd name="connsiteX5" fmla="*/ 0 w 6243403"/>
              <a:gd name="connsiteY5" fmla="*/ 2069701 h 2069701"/>
              <a:gd name="connsiteX6" fmla="*/ 0 w 6243403"/>
              <a:gd name="connsiteY6" fmla="*/ 2069701 h 2069701"/>
              <a:gd name="connsiteX7" fmla="*/ 0 w 6243403"/>
              <a:gd name="connsiteY7" fmla="*/ 344957 h 2069701"/>
              <a:gd name="connsiteX8" fmla="*/ 344957 w 6243403"/>
              <a:gd name="connsiteY8" fmla="*/ 0 h 206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3403" h="2069701" fill="none" extrusionOk="0">
                <a:moveTo>
                  <a:pt x="344957" y="0"/>
                </a:moveTo>
                <a:cubicBezTo>
                  <a:pt x="3186109" y="82451"/>
                  <a:pt x="3852288" y="139562"/>
                  <a:pt x="6243403" y="0"/>
                </a:cubicBezTo>
                <a:lnTo>
                  <a:pt x="6243403" y="0"/>
                </a:lnTo>
                <a:cubicBezTo>
                  <a:pt x="6201644" y="510518"/>
                  <a:pt x="6289175" y="1139491"/>
                  <a:pt x="6243403" y="1724744"/>
                </a:cubicBezTo>
                <a:cubicBezTo>
                  <a:pt x="6251262" y="1920525"/>
                  <a:pt x="6061882" y="2084865"/>
                  <a:pt x="5898446" y="2069701"/>
                </a:cubicBezTo>
                <a:cubicBezTo>
                  <a:pt x="3655427" y="2168976"/>
                  <a:pt x="769395" y="2110326"/>
                  <a:pt x="0" y="2069701"/>
                </a:cubicBezTo>
                <a:lnTo>
                  <a:pt x="0" y="2069701"/>
                </a:lnTo>
                <a:cubicBezTo>
                  <a:pt x="15699" y="1480570"/>
                  <a:pt x="79844" y="740841"/>
                  <a:pt x="0" y="344957"/>
                </a:cubicBezTo>
                <a:cubicBezTo>
                  <a:pt x="1851" y="132787"/>
                  <a:pt x="144079" y="-7294"/>
                  <a:pt x="344957" y="0"/>
                </a:cubicBezTo>
                <a:close/>
              </a:path>
              <a:path w="6243403" h="2069701" stroke="0" extrusionOk="0">
                <a:moveTo>
                  <a:pt x="344957" y="0"/>
                </a:moveTo>
                <a:cubicBezTo>
                  <a:pt x="2145077" y="8806"/>
                  <a:pt x="3571304" y="4667"/>
                  <a:pt x="6243403" y="0"/>
                </a:cubicBezTo>
                <a:lnTo>
                  <a:pt x="6243403" y="0"/>
                </a:lnTo>
                <a:cubicBezTo>
                  <a:pt x="6220983" y="673180"/>
                  <a:pt x="6328188" y="1365275"/>
                  <a:pt x="6243403" y="1724744"/>
                </a:cubicBezTo>
                <a:cubicBezTo>
                  <a:pt x="6245824" y="1913856"/>
                  <a:pt x="6092984" y="2065705"/>
                  <a:pt x="5898446" y="2069701"/>
                </a:cubicBezTo>
                <a:cubicBezTo>
                  <a:pt x="5028822" y="2047650"/>
                  <a:pt x="2197656" y="1966152"/>
                  <a:pt x="0" y="2069701"/>
                </a:cubicBezTo>
                <a:lnTo>
                  <a:pt x="0" y="2069701"/>
                </a:lnTo>
                <a:cubicBezTo>
                  <a:pt x="150622" y="1510391"/>
                  <a:pt x="119200" y="1152108"/>
                  <a:pt x="0" y="344957"/>
                </a:cubicBezTo>
                <a:cubicBezTo>
                  <a:pt x="-16975" y="146633"/>
                  <a:pt x="151112" y="3055"/>
                  <a:pt x="344957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 w="12700">
            <a:solidFill>
              <a:schemeClr val="tx1"/>
            </a:solidFill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</a:rPr>
              <a:t>Việc</a:t>
            </a:r>
            <a:r>
              <a:rPr lang="en-US" sz="2800" dirty="0">
                <a:solidFill>
                  <a:schemeClr val="tx1"/>
                </a:solidFill>
              </a:rPr>
              <a:t> ham </a:t>
            </a:r>
            <a:r>
              <a:rPr lang="en-US" sz="2800" dirty="0" err="1">
                <a:solidFill>
                  <a:schemeClr val="tx1"/>
                </a:solidFill>
              </a:rPr>
              <a:t>học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hỏi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giúp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Nguyễn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Hiền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đỗ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Trạng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nguyên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mới</a:t>
            </a:r>
            <a:r>
              <a:rPr lang="en-US" sz="2800" dirty="0">
                <a:solidFill>
                  <a:schemeClr val="tx1"/>
                </a:solidFill>
              </a:rPr>
              <a:t> 13 </a:t>
            </a:r>
            <a:r>
              <a:rPr lang="en-US" sz="2800" dirty="0" err="1">
                <a:solidFill>
                  <a:schemeClr val="tx1"/>
                </a:solidFill>
              </a:rPr>
              <a:t>tuổi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vị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Trạng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nguyên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trẻ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nhất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nước</a:t>
            </a:r>
            <a:r>
              <a:rPr lang="en-US" sz="2800" dirty="0">
                <a:solidFill>
                  <a:schemeClr val="tx1"/>
                </a:solidFill>
              </a:rPr>
              <a:t> Nam ta. 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3" name="Picture 2" descr="A picture containing text, doll, toy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377" y="1469219"/>
            <a:ext cx="1575244" cy="3596607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1812620" y="83727"/>
            <a:ext cx="5739247" cy="1138989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/>
                </a:solidFill>
              </a:rPr>
              <a:t>Việc</a:t>
            </a:r>
            <a:r>
              <a:rPr lang="en-US" sz="3000" b="1" dirty="0">
                <a:solidFill>
                  <a:schemeClr val="tx1"/>
                </a:solidFill>
              </a:rPr>
              <a:t> ham </a:t>
            </a:r>
            <a:r>
              <a:rPr lang="en-US" sz="3000" b="1" dirty="0" err="1">
                <a:solidFill>
                  <a:schemeClr val="tx1"/>
                </a:solidFill>
              </a:rPr>
              <a:t>học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hỏi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giúp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endParaRPr lang="en-US" sz="3000" b="1" dirty="0">
              <a:solidFill>
                <a:schemeClr val="tx1"/>
              </a:solidFill>
            </a:endParaRPr>
          </a:p>
          <a:p>
            <a:pPr algn="ctr"/>
            <a:r>
              <a:rPr lang="en-US" sz="3000" b="1" dirty="0" err="1">
                <a:solidFill>
                  <a:schemeClr val="tx1"/>
                </a:solidFill>
              </a:rPr>
              <a:t>Nguyễn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Hiền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đạt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được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kết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quả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gì</a:t>
            </a:r>
            <a:r>
              <a:rPr lang="en-US" sz="3000" b="1" dirty="0">
                <a:solidFill>
                  <a:schemeClr val="tx1"/>
                </a:solidFill>
              </a:rPr>
              <a:t>? </a:t>
            </a:r>
            <a:endParaRPr lang="en-US" sz="3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69169" y="2384842"/>
            <a:ext cx="1885192" cy="292845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611765" y="772111"/>
            <a:ext cx="5757684" cy="3076958"/>
            <a:chOff x="2546175" y="768211"/>
            <a:chExt cx="4640623" cy="2623665"/>
          </a:xfrm>
        </p:grpSpPr>
        <p:pic>
          <p:nvPicPr>
            <p:cNvPr id="5" name="Picture 4" descr="Icon&#10;&#10;Description automatically generate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46175" y="768211"/>
              <a:ext cx="4503301" cy="262366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683498" y="1060636"/>
              <a:ext cx="4503300" cy="1259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>
                  <a:solidFill>
                    <a:srgbClr val="FF0000"/>
                  </a:solidFill>
                </a:rPr>
                <a:t>Từ</a:t>
              </a:r>
              <a:r>
                <a:rPr lang="en-US" sz="3000" dirty="0">
                  <a:solidFill>
                    <a:srgbClr val="FF0000"/>
                  </a:solidFill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</a:rPr>
                <a:t>cách</a:t>
              </a:r>
              <a:r>
                <a:rPr lang="en-US" sz="3000" dirty="0">
                  <a:solidFill>
                    <a:srgbClr val="FF0000"/>
                  </a:solidFill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</a:rPr>
                <a:t>học</a:t>
              </a:r>
              <a:r>
                <a:rPr lang="en-US" sz="3000" dirty="0">
                  <a:solidFill>
                    <a:srgbClr val="FF0000"/>
                  </a:solidFill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</a:rPr>
                <a:t>của</a:t>
              </a:r>
              <a:r>
                <a:rPr lang="en-US" sz="3000" dirty="0">
                  <a:solidFill>
                    <a:srgbClr val="FF0000"/>
                  </a:solidFill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</a:rPr>
                <a:t>Nguyễn</a:t>
              </a:r>
              <a:r>
                <a:rPr lang="en-US" sz="3000" dirty="0">
                  <a:solidFill>
                    <a:srgbClr val="FF0000"/>
                  </a:solidFill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</a:rPr>
                <a:t>Hiền</a:t>
              </a:r>
              <a:r>
                <a:rPr lang="en-US" sz="3000" dirty="0">
                  <a:solidFill>
                    <a:srgbClr val="FF0000"/>
                  </a:solidFill>
                </a:rPr>
                <a:t>, </a:t>
              </a:r>
              <a:endParaRPr lang="en-US" sz="3000" dirty="0">
                <a:solidFill>
                  <a:srgbClr val="FF0000"/>
                </a:solidFill>
              </a:endParaRPr>
            </a:p>
            <a:p>
              <a:pPr algn="ctr"/>
              <a:r>
                <a:rPr lang="en-US" sz="3000" dirty="0" err="1">
                  <a:solidFill>
                    <a:srgbClr val="FF0000"/>
                  </a:solidFill>
                </a:rPr>
                <a:t>em</a:t>
              </a:r>
              <a:r>
                <a:rPr lang="en-US" sz="3000" dirty="0">
                  <a:solidFill>
                    <a:srgbClr val="FF0000"/>
                  </a:solidFill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</a:rPr>
                <a:t>rút</a:t>
              </a:r>
              <a:r>
                <a:rPr lang="en-US" sz="3000" dirty="0">
                  <a:solidFill>
                    <a:srgbClr val="FF0000"/>
                  </a:solidFill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</a:rPr>
                <a:t>ra</a:t>
              </a:r>
              <a:r>
                <a:rPr lang="en-US" sz="3000" dirty="0">
                  <a:solidFill>
                    <a:srgbClr val="FF0000"/>
                  </a:solidFill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</a:rPr>
                <a:t>được</a:t>
              </a:r>
              <a:r>
                <a:rPr lang="en-US" sz="3000" dirty="0">
                  <a:solidFill>
                    <a:srgbClr val="FF0000"/>
                  </a:solidFill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</a:rPr>
                <a:t>bài</a:t>
              </a:r>
              <a:r>
                <a:rPr lang="en-US" sz="3000" dirty="0">
                  <a:solidFill>
                    <a:srgbClr val="FF0000"/>
                  </a:solidFill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</a:rPr>
                <a:t>học</a:t>
              </a:r>
              <a:r>
                <a:rPr lang="en-US" sz="3000" dirty="0">
                  <a:solidFill>
                    <a:srgbClr val="FF0000"/>
                  </a:solidFill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</a:rPr>
                <a:t>gì</a:t>
              </a:r>
              <a:r>
                <a:rPr lang="en-US" sz="3000" dirty="0">
                  <a:solidFill>
                    <a:srgbClr val="FF0000"/>
                  </a:solidFill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</a:rPr>
                <a:t>cho</a:t>
              </a:r>
              <a:r>
                <a:rPr lang="en-US" sz="3000" dirty="0">
                  <a:solidFill>
                    <a:srgbClr val="FF0000"/>
                  </a:solidFill>
                </a:rPr>
                <a:t> </a:t>
              </a:r>
              <a:endParaRPr lang="en-US" sz="3000" dirty="0">
                <a:solidFill>
                  <a:srgbClr val="FF0000"/>
                </a:solidFill>
              </a:endParaRPr>
            </a:p>
            <a:p>
              <a:pPr algn="ctr"/>
              <a:r>
                <a:rPr lang="en-US" sz="3000" dirty="0" err="1">
                  <a:solidFill>
                    <a:srgbClr val="FF0000"/>
                  </a:solidFill>
                </a:rPr>
                <a:t>bản</a:t>
              </a:r>
              <a:r>
                <a:rPr lang="en-US" sz="3000" dirty="0">
                  <a:solidFill>
                    <a:srgbClr val="FF0000"/>
                  </a:solidFill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</a:rPr>
                <a:t>thân</a:t>
              </a:r>
              <a:r>
                <a:rPr lang="en-US" sz="3000" dirty="0">
                  <a:solidFill>
                    <a:srgbClr val="FF0000"/>
                  </a:solidFill>
                </a:rPr>
                <a:t>? </a:t>
              </a:r>
              <a:endParaRPr lang="en-US" sz="30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10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0" y="1664854"/>
            <a:ext cx="2679197" cy="31211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82462" y="859693"/>
            <a:ext cx="47986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Việc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ham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học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hỏi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sẽ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giúp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cho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bản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thân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kết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quả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tốt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nhất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. Cho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dù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khó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khăn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thì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bản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thân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phải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luôn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cố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gắng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học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tập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để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đạt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những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thành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quả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to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lớn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l="-14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oy, doll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25" y="2449390"/>
            <a:ext cx="1327875" cy="273538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625600" y="1033953"/>
            <a:ext cx="6474908" cy="4150822"/>
            <a:chOff x="3415324" y="2261820"/>
            <a:chExt cx="4525107" cy="2865071"/>
          </a:xfrm>
        </p:grpSpPr>
        <p:sp>
          <p:nvSpPr>
            <p:cNvPr id="9" name="Rectangle 8"/>
            <p:cNvSpPr/>
            <p:nvPr/>
          </p:nvSpPr>
          <p:spPr>
            <a:xfrm>
              <a:off x="3415324" y="2261820"/>
              <a:ext cx="4525107" cy="2865071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Graphical user interface&#10;&#10;Description automatically generated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21" y="2327519"/>
              <a:ext cx="1871002" cy="13408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Picture 10" descr="A picture containing diagram&#10;&#10;Description automatically generated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22" y="3734102"/>
              <a:ext cx="1871001" cy="137318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" name="Picture 12" descr="A picture containing calendar&#10;&#10;Description automatically generated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521" y="3734102"/>
              <a:ext cx="1871001" cy="13408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" name="Picture 14" descr="A screenshot of a video game&#10;&#10;Description automatically generated with medium confidence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520" y="2327519"/>
              <a:ext cx="1871001" cy="13701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0" name="Rectangle: Diagonal Corners Rounded 9"/>
          <p:cNvSpPr/>
          <p:nvPr/>
        </p:nvSpPr>
        <p:spPr>
          <a:xfrm>
            <a:off x="51099" y="6756"/>
            <a:ext cx="8939604" cy="844060"/>
          </a:xfrm>
          <a:custGeom>
            <a:avLst/>
            <a:gdLst>
              <a:gd name="connsiteX0" fmla="*/ 374179 w 7219731"/>
              <a:gd name="connsiteY0" fmla="*/ 0 h 2245027"/>
              <a:gd name="connsiteX1" fmla="*/ 7219731 w 7219731"/>
              <a:gd name="connsiteY1" fmla="*/ 0 h 2245027"/>
              <a:gd name="connsiteX2" fmla="*/ 7219731 w 7219731"/>
              <a:gd name="connsiteY2" fmla="*/ 0 h 2245027"/>
              <a:gd name="connsiteX3" fmla="*/ 7219731 w 7219731"/>
              <a:gd name="connsiteY3" fmla="*/ 1870848 h 2245027"/>
              <a:gd name="connsiteX4" fmla="*/ 6845552 w 7219731"/>
              <a:gd name="connsiteY4" fmla="*/ 2245027 h 2245027"/>
              <a:gd name="connsiteX5" fmla="*/ 0 w 7219731"/>
              <a:gd name="connsiteY5" fmla="*/ 2245027 h 2245027"/>
              <a:gd name="connsiteX6" fmla="*/ 0 w 7219731"/>
              <a:gd name="connsiteY6" fmla="*/ 2245027 h 2245027"/>
              <a:gd name="connsiteX7" fmla="*/ 0 w 7219731"/>
              <a:gd name="connsiteY7" fmla="*/ 374179 h 2245027"/>
              <a:gd name="connsiteX8" fmla="*/ 374179 w 7219731"/>
              <a:gd name="connsiteY8" fmla="*/ 0 h 224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19731" h="2245027" fill="none" extrusionOk="0">
                <a:moveTo>
                  <a:pt x="374179" y="0"/>
                </a:moveTo>
                <a:cubicBezTo>
                  <a:pt x="3114237" y="82451"/>
                  <a:pt x="6355352" y="139562"/>
                  <a:pt x="7219731" y="0"/>
                </a:cubicBezTo>
                <a:lnTo>
                  <a:pt x="7219731" y="0"/>
                </a:lnTo>
                <a:cubicBezTo>
                  <a:pt x="7298504" y="353438"/>
                  <a:pt x="7318912" y="1124432"/>
                  <a:pt x="7219731" y="1870848"/>
                </a:cubicBezTo>
                <a:cubicBezTo>
                  <a:pt x="7236945" y="2089038"/>
                  <a:pt x="7044872" y="2249134"/>
                  <a:pt x="6845552" y="2245027"/>
                </a:cubicBezTo>
                <a:cubicBezTo>
                  <a:pt x="5034113" y="2344302"/>
                  <a:pt x="3102594" y="2285652"/>
                  <a:pt x="0" y="2245027"/>
                </a:cubicBezTo>
                <a:lnTo>
                  <a:pt x="0" y="2245027"/>
                </a:lnTo>
                <a:cubicBezTo>
                  <a:pt x="16863" y="1684800"/>
                  <a:pt x="85393" y="868144"/>
                  <a:pt x="0" y="374179"/>
                </a:cubicBezTo>
                <a:cubicBezTo>
                  <a:pt x="937" y="156567"/>
                  <a:pt x="141653" y="-18210"/>
                  <a:pt x="374179" y="0"/>
                </a:cubicBezTo>
                <a:close/>
              </a:path>
              <a:path w="7219731" h="2245027" stroke="0" extrusionOk="0">
                <a:moveTo>
                  <a:pt x="374179" y="0"/>
                </a:moveTo>
                <a:cubicBezTo>
                  <a:pt x="2523559" y="8806"/>
                  <a:pt x="4449007" y="4667"/>
                  <a:pt x="7219731" y="0"/>
                </a:cubicBezTo>
                <a:lnTo>
                  <a:pt x="7219731" y="0"/>
                </a:lnTo>
                <a:cubicBezTo>
                  <a:pt x="7285244" y="221231"/>
                  <a:pt x="7089918" y="1192046"/>
                  <a:pt x="7219731" y="1870848"/>
                </a:cubicBezTo>
                <a:cubicBezTo>
                  <a:pt x="7249499" y="2060262"/>
                  <a:pt x="7062795" y="2234510"/>
                  <a:pt x="6845552" y="2245027"/>
                </a:cubicBezTo>
                <a:cubicBezTo>
                  <a:pt x="3943076" y="2222976"/>
                  <a:pt x="2632217" y="2141478"/>
                  <a:pt x="0" y="2245027"/>
                </a:cubicBezTo>
                <a:lnTo>
                  <a:pt x="0" y="2245027"/>
                </a:lnTo>
                <a:cubicBezTo>
                  <a:pt x="34636" y="1505527"/>
                  <a:pt x="-129811" y="969615"/>
                  <a:pt x="0" y="374179"/>
                </a:cubicBezTo>
                <a:cubicBezTo>
                  <a:pt x="-7878" y="163901"/>
                  <a:pt x="160924" y="6054"/>
                  <a:pt x="374179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12700">
            <a:solidFill>
              <a:schemeClr val="tx1"/>
            </a:solidFill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-48267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8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2800" b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lang="en-US" sz="2800" b="1" spc="-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287" y="2345814"/>
            <a:ext cx="1700480" cy="234548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812038" y="1942441"/>
            <a:ext cx="5060845" cy="3344509"/>
            <a:chOff x="351691" y="212513"/>
            <a:chExt cx="3679502" cy="2577888"/>
          </a:xfrm>
        </p:grpSpPr>
        <p:pic>
          <p:nvPicPr>
            <p:cNvPr id="9" name="Picture 8" descr="A picture containing text, stationary, envelope, binding&#10;&#10;Description automatically generated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691" y="212513"/>
              <a:ext cx="3679502" cy="2577888"/>
            </a:xfrm>
            <a:prstGeom prst="rect">
              <a:avLst/>
            </a:prstGeom>
          </p:spPr>
        </p:pic>
        <p:pic>
          <p:nvPicPr>
            <p:cNvPr id="6" name="Picture 5" descr="Graphical user interface&#10;&#10;Description automatically generated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91" y="393993"/>
              <a:ext cx="2939902" cy="21069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6" name="Group 15"/>
          <p:cNvGrpSpPr/>
          <p:nvPr/>
        </p:nvGrpSpPr>
        <p:grpSpPr>
          <a:xfrm>
            <a:off x="183131" y="0"/>
            <a:ext cx="4275071" cy="2228108"/>
            <a:chOff x="4826667" y="-100735"/>
            <a:chExt cx="3863463" cy="2515691"/>
          </a:xfrm>
        </p:grpSpPr>
        <p:pic>
          <p:nvPicPr>
            <p:cNvPr id="14" name="Picture 13" descr="Shape, rectangle&#10;&#10;Description automatically generated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667" y="-100735"/>
              <a:ext cx="3863463" cy="251569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013791" y="252665"/>
              <a:ext cx="3489213" cy="2119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spc="-150" dirty="0">
                  <a:solidFill>
                    <a:schemeClr val="bg1"/>
                  </a:solidFill>
                </a:rPr>
                <a:t>Quan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sát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tranh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xác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định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nội</a:t>
              </a:r>
              <a:r>
                <a:rPr lang="en-US" sz="2800" spc="-150" dirty="0">
                  <a:solidFill>
                    <a:schemeClr val="bg1"/>
                  </a:solidFill>
                </a:rPr>
                <a:t> dung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tranh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và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trả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lời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câu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hỏi</a:t>
              </a:r>
              <a:r>
                <a:rPr lang="en-US" sz="2800" spc="-150" dirty="0">
                  <a:solidFill>
                    <a:schemeClr val="bg1"/>
                  </a:solidFill>
                </a:rPr>
                <a:t> “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Bạn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nào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thể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hiện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được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việc</a:t>
              </a:r>
              <a:r>
                <a:rPr lang="en-US" sz="2800" spc="-150" dirty="0">
                  <a:solidFill>
                    <a:schemeClr val="bg1"/>
                  </a:solidFill>
                </a:rPr>
                <a:t> ham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học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hỏi</a:t>
              </a:r>
              <a:r>
                <a:rPr lang="en-US" sz="2800" spc="-150" dirty="0">
                  <a:solidFill>
                    <a:schemeClr val="bg1"/>
                  </a:solidFill>
                </a:rPr>
                <a:t>?”</a:t>
              </a:r>
              <a:endParaRPr lang="en-US" sz="2800" spc="-15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2" name="Picture 21" descr="A picture containing text, silhouette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729" y="154074"/>
            <a:ext cx="3876158" cy="245054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591450" y="557447"/>
            <a:ext cx="32667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</a:rPr>
              <a:t>Bin </a:t>
            </a:r>
            <a:r>
              <a:rPr lang="en-US" sz="2800" dirty="0" err="1">
                <a:solidFill>
                  <a:srgbClr val="002060"/>
                </a:solidFill>
              </a:rPr>
              <a:t>và</a:t>
            </a:r>
            <a:r>
              <a:rPr lang="en-US" sz="2800" dirty="0">
                <a:solidFill>
                  <a:srgbClr val="002060"/>
                </a:solidFill>
              </a:rPr>
              <a:t> Tin </a:t>
            </a:r>
            <a:r>
              <a:rPr lang="en-US" sz="2800" dirty="0" err="1">
                <a:solidFill>
                  <a:srgbClr val="002060"/>
                </a:solidFill>
              </a:rPr>
              <a:t>nói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chuyện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với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nhau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trong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cô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giáo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đang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giảng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bài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37096" y="557446"/>
            <a:ext cx="29754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</a:rPr>
              <a:t>Bin </a:t>
            </a:r>
            <a:r>
              <a:rPr lang="en-US" sz="2800" dirty="0" err="1">
                <a:solidFill>
                  <a:srgbClr val="002060"/>
                </a:solidFill>
              </a:rPr>
              <a:t>và</a:t>
            </a:r>
            <a:r>
              <a:rPr lang="en-US" sz="2800" dirty="0">
                <a:solidFill>
                  <a:srgbClr val="002060"/>
                </a:solidFill>
              </a:rPr>
              <a:t> Tin </a:t>
            </a:r>
            <a:r>
              <a:rPr lang="en-US" sz="2800" dirty="0" err="1">
                <a:solidFill>
                  <a:srgbClr val="002060"/>
                </a:solidFill>
              </a:rPr>
              <a:t>không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thể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hiện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việc</a:t>
            </a:r>
            <a:r>
              <a:rPr lang="en-US" sz="2800" dirty="0">
                <a:solidFill>
                  <a:srgbClr val="002060"/>
                </a:solidFill>
              </a:rPr>
              <a:t> ham </a:t>
            </a:r>
            <a:r>
              <a:rPr lang="en-US" sz="2800" dirty="0" err="1">
                <a:solidFill>
                  <a:srgbClr val="002060"/>
                </a:solidFill>
              </a:rPr>
              <a:t>học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hỏi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704" y="2409336"/>
            <a:ext cx="1879481" cy="259238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32257" y="196561"/>
            <a:ext cx="4899725" cy="3686950"/>
            <a:chOff x="351691" y="212513"/>
            <a:chExt cx="3679502" cy="2577888"/>
          </a:xfrm>
        </p:grpSpPr>
        <p:pic>
          <p:nvPicPr>
            <p:cNvPr id="9" name="Picture 8" descr="A picture containing text, stationary, envelope, binding&#10;&#10;Description automatically generated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691" y="212513"/>
              <a:ext cx="3679502" cy="2577888"/>
            </a:xfrm>
            <a:prstGeom prst="rect">
              <a:avLst/>
            </a:prstGeom>
          </p:spPr>
        </p:pic>
        <p:pic>
          <p:nvPicPr>
            <p:cNvPr id="6" name="Picture 5" descr="Graphical user interface&#10;&#10;Description automatically generated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91" y="393993"/>
              <a:ext cx="2939902" cy="21069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2" name="Rectangle: Rounded Corners 1"/>
          <p:cNvSpPr/>
          <p:nvPr/>
        </p:nvSpPr>
        <p:spPr>
          <a:xfrm>
            <a:off x="5399272" y="121382"/>
            <a:ext cx="3744728" cy="142772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</a:rPr>
              <a:t>Việc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không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chú</a:t>
            </a:r>
            <a:r>
              <a:rPr lang="en-US" sz="2800" b="1" dirty="0">
                <a:solidFill>
                  <a:srgbClr val="002060"/>
                </a:solidFill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giảng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bài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thể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dẫn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đến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điều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gì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2052335" y="3614190"/>
            <a:ext cx="4401080" cy="137039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002060"/>
                </a:solidFill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002060"/>
                </a:solidFill>
                <a:sym typeface="Wingdings" panose="05000000000000000000" pitchFamily="2" charset="2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sym typeface="Wingdings" panose="05000000000000000000" pitchFamily="2" charset="2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sym typeface="Wingdings" panose="05000000000000000000" pitchFamily="2" charset="2"/>
              </a:rPr>
              <a:t>bài</a:t>
            </a:r>
            <a:r>
              <a:rPr lang="en-US" sz="3200" b="1" dirty="0">
                <a:solidFill>
                  <a:srgbClr val="002060"/>
                </a:solidFill>
                <a:sym typeface="Wingdings" panose="05000000000000000000" pitchFamily="2" charset="2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sym typeface="Wingdings" panose="05000000000000000000" pitchFamily="2" charset="2"/>
              </a:rPr>
              <a:t>làm</a:t>
            </a:r>
            <a:r>
              <a:rPr lang="en-US" sz="3200" b="1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sym typeface="Wingdings" panose="05000000000000000000" pitchFamily="2" charset="2"/>
              </a:rPr>
              <a:t>bài</a:t>
            </a:r>
            <a:r>
              <a:rPr lang="en-US" sz="3200" b="1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sym typeface="Wingdings" panose="05000000000000000000" pitchFamily="2" charset="2"/>
              </a:rPr>
              <a:t>sai</a:t>
            </a:r>
            <a:r>
              <a:rPr lang="en-US" sz="3200" b="1" dirty="0">
                <a:solidFill>
                  <a:srgbClr val="002060"/>
                </a:solidFill>
                <a:sym typeface="Wingdings" panose="05000000000000000000" pitchFamily="2" charset="2"/>
              </a:rPr>
              <a:t>.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704" y="2409336"/>
            <a:ext cx="1879481" cy="259238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2756" y="183052"/>
            <a:ext cx="3706696" cy="2592387"/>
            <a:chOff x="351691" y="212513"/>
            <a:chExt cx="3679502" cy="2577888"/>
          </a:xfrm>
        </p:grpSpPr>
        <p:pic>
          <p:nvPicPr>
            <p:cNvPr id="9" name="Picture 8" descr="A picture containing text, stationary, envelope, binding&#10;&#10;Description automatically generated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691" y="212513"/>
              <a:ext cx="3679502" cy="2577888"/>
            </a:xfrm>
            <a:prstGeom prst="rect">
              <a:avLst/>
            </a:prstGeom>
          </p:spPr>
        </p:pic>
        <p:pic>
          <p:nvPicPr>
            <p:cNvPr id="6" name="Picture 5" descr="Graphical user interface&#10;&#10;Description automatically generated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91" y="393993"/>
              <a:ext cx="2939902" cy="21069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2" name="Rectangle: Rounded Corners 1"/>
          <p:cNvSpPr/>
          <p:nvPr/>
        </p:nvSpPr>
        <p:spPr>
          <a:xfrm>
            <a:off x="4288477" y="365553"/>
            <a:ext cx="4664454" cy="16994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</a:rPr>
              <a:t>Em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sẽ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làm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gì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nếu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bạn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bắt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chuyện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với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em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lúc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thầy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cô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giảng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bài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1749467" y="2964582"/>
            <a:ext cx="4697461" cy="18820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2060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002060"/>
                </a:solidFill>
                <a:sym typeface="Wingdings" panose="05000000000000000000" pitchFamily="2" charset="2"/>
              </a:rPr>
              <a:t>Nhắc</a:t>
            </a:r>
            <a:r>
              <a:rPr lang="en-US" sz="2800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sym typeface="Wingdings" panose="05000000000000000000" pitchFamily="2" charset="2"/>
              </a:rPr>
              <a:t>nhở</a:t>
            </a:r>
            <a:r>
              <a:rPr lang="en-US" sz="2800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sym typeface="Wingdings" panose="05000000000000000000" pitchFamily="2" charset="2"/>
              </a:rPr>
              <a:t>bạn</a:t>
            </a:r>
            <a:r>
              <a:rPr lang="en-US" sz="2800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sym typeface="Wingdings" panose="05000000000000000000" pitchFamily="2" charset="2"/>
              </a:rPr>
              <a:t>không</a:t>
            </a:r>
            <a:r>
              <a:rPr lang="en-US" sz="2800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sym typeface="Wingdings" panose="05000000000000000000" pitchFamily="2" charset="2"/>
              </a:rPr>
              <a:t>nên</a:t>
            </a:r>
            <a:r>
              <a:rPr lang="en-US" sz="2800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sym typeface="Wingdings" panose="05000000000000000000" pitchFamily="2" charset="2"/>
              </a:rPr>
              <a:t>nói</a:t>
            </a:r>
            <a:r>
              <a:rPr lang="en-US" sz="2800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sym typeface="Wingdings" panose="05000000000000000000" pitchFamily="2" charset="2"/>
              </a:rPr>
              <a:t>chuyện</a:t>
            </a:r>
            <a:r>
              <a:rPr lang="en-US" sz="2800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sym typeface="Wingdings" panose="05000000000000000000" pitchFamily="2" charset="2"/>
              </a:rPr>
              <a:t>trong</a:t>
            </a:r>
            <a:r>
              <a:rPr lang="en-US" sz="2800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sym typeface="Wingdings" panose="05000000000000000000" pitchFamily="2" charset="2"/>
              </a:rPr>
              <a:t>lúc</a:t>
            </a:r>
            <a:r>
              <a:rPr lang="en-US" sz="2800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sym typeface="Wingdings" panose="05000000000000000000" pitchFamily="2" charset="2"/>
              </a:rPr>
              <a:t>thầy</a:t>
            </a:r>
            <a:r>
              <a:rPr lang="en-US" sz="2800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sym typeface="Wingdings" panose="05000000000000000000" pitchFamily="2" charset="2"/>
              </a:rPr>
              <a:t>cô</a:t>
            </a:r>
            <a:r>
              <a:rPr lang="en-US" sz="2800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sym typeface="Wingdings" panose="05000000000000000000" pitchFamily="2" charset="2"/>
              </a:rPr>
              <a:t>giảng</a:t>
            </a:r>
            <a:r>
              <a:rPr lang="en-US" sz="2800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sym typeface="Wingdings" panose="05000000000000000000" pitchFamily="2" charset="2"/>
              </a:rPr>
              <a:t>bài</a:t>
            </a:r>
            <a:r>
              <a:rPr lang="en-US" sz="2800" dirty="0">
                <a:solidFill>
                  <a:srgbClr val="002060"/>
                </a:solidFill>
                <a:sym typeface="Wingdings" panose="05000000000000000000" pitchFamily="2" charset="2"/>
              </a:rPr>
              <a:t>/ </a:t>
            </a:r>
            <a:r>
              <a:rPr lang="en-US" sz="2800" dirty="0" err="1">
                <a:solidFill>
                  <a:srgbClr val="002060"/>
                </a:solidFill>
                <a:sym typeface="Wingdings" panose="05000000000000000000" pitchFamily="2" charset="2"/>
              </a:rPr>
              <a:t>Hẹn</a:t>
            </a:r>
            <a:r>
              <a:rPr lang="en-US" sz="2800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sym typeface="Wingdings" panose="05000000000000000000" pitchFamily="2" charset="2"/>
              </a:rPr>
              <a:t>bạn</a:t>
            </a:r>
            <a:r>
              <a:rPr lang="en-US" sz="2800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sym typeface="Wingdings" panose="05000000000000000000" pitchFamily="2" charset="2"/>
              </a:rPr>
              <a:t>giờ</a:t>
            </a:r>
            <a:r>
              <a:rPr lang="en-US" sz="2800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sym typeface="Wingdings" panose="05000000000000000000" pitchFamily="2" charset="2"/>
              </a:rPr>
              <a:t>ra</a:t>
            </a:r>
            <a:r>
              <a:rPr lang="en-US" sz="2800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sym typeface="Wingdings" panose="05000000000000000000" pitchFamily="2" charset="2"/>
              </a:rPr>
              <a:t>chơi</a:t>
            </a:r>
            <a:r>
              <a:rPr lang="en-US" sz="2800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sym typeface="Wingdings" panose="05000000000000000000" pitchFamily="2" charset="2"/>
              </a:rPr>
              <a:t>nói</a:t>
            </a:r>
            <a:r>
              <a:rPr lang="en-US" sz="2800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sym typeface="Wingdings" panose="05000000000000000000" pitchFamily="2" charset="2"/>
              </a:rPr>
              <a:t>chuyện</a:t>
            </a:r>
            <a:r>
              <a:rPr lang="en-US" sz="2800" dirty="0">
                <a:solidFill>
                  <a:srgbClr val="002060"/>
                </a:solidFill>
                <a:sym typeface="Wingdings" panose="05000000000000000000" pitchFamily="2" charset="2"/>
              </a:rPr>
              <a:t>,… 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text, silhouette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008" y="277524"/>
            <a:ext cx="3372004" cy="213181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011663" y="573841"/>
            <a:ext cx="27111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 err="1">
                <a:solidFill>
                  <a:srgbClr val="002060"/>
                </a:solidFill>
              </a:rPr>
              <a:t>Một</a:t>
            </a:r>
            <a:r>
              <a:rPr lang="en-US" sz="2800" dirty="0">
                <a:solidFill>
                  <a:srgbClr val="002060"/>
                </a:solidFill>
              </a:rPr>
              <a:t> b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22091" y="573840"/>
            <a:ext cx="25185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ham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hỏi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86120" y="1624405"/>
            <a:ext cx="5039174" cy="3646432"/>
            <a:chOff x="1653116" y="2114826"/>
            <a:chExt cx="4220309" cy="3069949"/>
          </a:xfrm>
        </p:grpSpPr>
        <p:pic>
          <p:nvPicPr>
            <p:cNvPr id="9" name="Picture 8" descr="A picture containing text, stationary, envelope, binding&#10;&#10;Description automatically generated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3116" y="2114826"/>
              <a:ext cx="4220309" cy="3069949"/>
            </a:xfrm>
            <a:prstGeom prst="rect">
              <a:avLst/>
            </a:prstGeom>
          </p:spPr>
        </p:pic>
        <p:pic>
          <p:nvPicPr>
            <p:cNvPr id="4" name="Picture 3" descr="A screenshot of a video game&#10;&#10;Description automatically generated with medium confidence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1133" y="2324277"/>
              <a:ext cx="3372003" cy="255472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7" name="Picture 16" descr="A picture containing toy, doll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494" y="2386253"/>
            <a:ext cx="1733134" cy="266076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0920" y="41756"/>
            <a:ext cx="4275071" cy="1830075"/>
            <a:chOff x="4826667" y="-100735"/>
            <a:chExt cx="3863463" cy="2515691"/>
          </a:xfrm>
        </p:grpSpPr>
        <p:pic>
          <p:nvPicPr>
            <p:cNvPr id="3" name="Picture 2" descr="Shape, rectangle&#10;&#10;Description automatically generated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667" y="-100735"/>
              <a:ext cx="3863463" cy="251569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013791" y="252665"/>
              <a:ext cx="3489213" cy="1183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spc="-150" dirty="0">
                  <a:solidFill>
                    <a:schemeClr val="bg1"/>
                  </a:solidFill>
                </a:rPr>
                <a:t>Quan </a:t>
              </a:r>
              <a:r>
                <a:rPr lang="en-US" sz="2400" spc="-150" dirty="0" err="1">
                  <a:solidFill>
                    <a:schemeClr val="bg1"/>
                  </a:solidFill>
                </a:rPr>
                <a:t>sát</a:t>
              </a:r>
              <a:r>
                <a:rPr lang="en-US" sz="2400" spc="-150" dirty="0">
                  <a:solidFill>
                    <a:schemeClr val="bg1"/>
                  </a:solidFill>
                </a:rPr>
                <a:t> </a:t>
              </a:r>
              <a:r>
                <a:rPr lang="en-US" sz="2400" spc="-150" dirty="0" err="1">
                  <a:solidFill>
                    <a:schemeClr val="bg1"/>
                  </a:solidFill>
                </a:rPr>
                <a:t>tranh</a:t>
              </a:r>
              <a:r>
                <a:rPr lang="en-US" sz="2400" spc="-150" dirty="0">
                  <a:solidFill>
                    <a:schemeClr val="bg1"/>
                  </a:solidFill>
                </a:rPr>
                <a:t> </a:t>
              </a:r>
              <a:r>
                <a:rPr lang="en-US" sz="2400" spc="-150" dirty="0" err="1">
                  <a:solidFill>
                    <a:schemeClr val="bg1"/>
                  </a:solidFill>
                </a:rPr>
                <a:t>xác</a:t>
              </a:r>
              <a:r>
                <a:rPr lang="en-US" sz="2400" spc="-150" dirty="0">
                  <a:solidFill>
                    <a:schemeClr val="bg1"/>
                  </a:solidFill>
                </a:rPr>
                <a:t> </a:t>
              </a:r>
              <a:r>
                <a:rPr lang="en-US" sz="2400" spc="-150" dirty="0" err="1">
                  <a:solidFill>
                    <a:schemeClr val="bg1"/>
                  </a:solidFill>
                </a:rPr>
                <a:t>định</a:t>
              </a:r>
              <a:r>
                <a:rPr lang="en-US" sz="2400" spc="-150" dirty="0">
                  <a:solidFill>
                    <a:schemeClr val="bg1"/>
                  </a:solidFill>
                </a:rPr>
                <a:t> </a:t>
              </a:r>
              <a:r>
                <a:rPr lang="en-US" sz="2400" spc="-150" dirty="0" err="1">
                  <a:solidFill>
                    <a:schemeClr val="bg1"/>
                  </a:solidFill>
                </a:rPr>
                <a:t>nội</a:t>
              </a:r>
              <a:r>
                <a:rPr lang="en-US" sz="2400" spc="-150" dirty="0">
                  <a:solidFill>
                    <a:schemeClr val="bg1"/>
                  </a:solidFill>
                </a:rPr>
                <a:t> dung </a:t>
              </a:r>
              <a:r>
                <a:rPr lang="en-US" sz="2400" spc="-150" dirty="0" err="1">
                  <a:solidFill>
                    <a:schemeClr val="bg1"/>
                  </a:solidFill>
                </a:rPr>
                <a:t>tranh</a:t>
              </a:r>
              <a:r>
                <a:rPr lang="en-US" sz="2400" spc="-150" dirty="0">
                  <a:solidFill>
                    <a:schemeClr val="bg1"/>
                  </a:solidFill>
                </a:rPr>
                <a:t> </a:t>
              </a:r>
              <a:r>
                <a:rPr lang="en-US" sz="2400" spc="-150" dirty="0" err="1">
                  <a:solidFill>
                    <a:schemeClr val="bg1"/>
                  </a:solidFill>
                </a:rPr>
                <a:t>và</a:t>
              </a:r>
              <a:r>
                <a:rPr lang="en-US" sz="2400" spc="-150" dirty="0">
                  <a:solidFill>
                    <a:schemeClr val="bg1"/>
                  </a:solidFill>
                </a:rPr>
                <a:t> </a:t>
              </a:r>
              <a:r>
                <a:rPr lang="en-US" sz="2400" spc="-150" dirty="0" err="1">
                  <a:solidFill>
                    <a:schemeClr val="bg1"/>
                  </a:solidFill>
                </a:rPr>
                <a:t>trả</a:t>
              </a:r>
              <a:r>
                <a:rPr lang="en-US" sz="2400" spc="-150" dirty="0">
                  <a:solidFill>
                    <a:schemeClr val="bg1"/>
                  </a:solidFill>
                </a:rPr>
                <a:t> </a:t>
              </a:r>
              <a:r>
                <a:rPr lang="en-US" sz="2400" spc="-150" dirty="0" err="1">
                  <a:solidFill>
                    <a:schemeClr val="bg1"/>
                  </a:solidFill>
                </a:rPr>
                <a:t>lời</a:t>
              </a:r>
              <a:r>
                <a:rPr lang="en-US" sz="2400" spc="-150" dirty="0">
                  <a:solidFill>
                    <a:schemeClr val="bg1"/>
                  </a:solidFill>
                </a:rPr>
                <a:t> </a:t>
              </a:r>
              <a:r>
                <a:rPr lang="en-US" sz="2400" spc="-150" dirty="0" err="1">
                  <a:solidFill>
                    <a:schemeClr val="bg1"/>
                  </a:solidFill>
                </a:rPr>
                <a:t>câu</a:t>
              </a:r>
              <a:r>
                <a:rPr lang="en-US" sz="2400" spc="-150" dirty="0">
                  <a:solidFill>
                    <a:schemeClr val="bg1"/>
                  </a:solidFill>
                </a:rPr>
                <a:t> </a:t>
              </a:r>
              <a:r>
                <a:rPr lang="en-US" sz="2400" spc="-150" dirty="0" err="1">
                  <a:solidFill>
                    <a:schemeClr val="bg1"/>
                  </a:solidFill>
                </a:rPr>
                <a:t>hỏi</a:t>
              </a:r>
              <a:r>
                <a:rPr lang="en-US" sz="2400" spc="-150" dirty="0">
                  <a:solidFill>
                    <a:schemeClr val="bg1"/>
                  </a:solidFill>
                </a:rPr>
                <a:t> “</a:t>
              </a:r>
              <a:r>
                <a:rPr lang="en-US" sz="2400" spc="-150" dirty="0" err="1">
                  <a:solidFill>
                    <a:schemeClr val="bg1"/>
                  </a:solidFill>
                </a:rPr>
                <a:t>Bạn</a:t>
              </a:r>
              <a:r>
                <a:rPr lang="en-US" sz="2400" spc="-150" dirty="0">
                  <a:solidFill>
                    <a:schemeClr val="bg1"/>
                  </a:solidFill>
                </a:rPr>
                <a:t> </a:t>
              </a:r>
              <a:r>
                <a:rPr lang="en-US" sz="2400" spc="-150" dirty="0" err="1">
                  <a:solidFill>
                    <a:schemeClr val="bg1"/>
                  </a:solidFill>
                </a:rPr>
                <a:t>nào</a:t>
              </a:r>
              <a:r>
                <a:rPr lang="en-US" sz="2400" spc="-150" dirty="0">
                  <a:solidFill>
                    <a:schemeClr val="bg1"/>
                  </a:solidFill>
                </a:rPr>
                <a:t> </a:t>
              </a:r>
              <a:r>
                <a:rPr lang="en-US" sz="2400" spc="-150" dirty="0" err="1">
                  <a:solidFill>
                    <a:schemeClr val="bg1"/>
                  </a:solidFill>
                </a:rPr>
                <a:t>thể</a:t>
              </a:r>
              <a:r>
                <a:rPr lang="en-US" sz="2400" spc="-150" dirty="0">
                  <a:solidFill>
                    <a:schemeClr val="bg1"/>
                  </a:solidFill>
                </a:rPr>
                <a:t> </a:t>
              </a:r>
              <a:r>
                <a:rPr lang="en-US" sz="2400" spc="-150" dirty="0" err="1">
                  <a:solidFill>
                    <a:schemeClr val="bg1"/>
                  </a:solidFill>
                </a:rPr>
                <a:t>hiện</a:t>
              </a:r>
              <a:r>
                <a:rPr lang="en-US" sz="2400" spc="-150" dirty="0">
                  <a:solidFill>
                    <a:schemeClr val="bg1"/>
                  </a:solidFill>
                </a:rPr>
                <a:t> </a:t>
              </a:r>
              <a:r>
                <a:rPr lang="en-US" sz="2400" spc="-150" dirty="0" err="1">
                  <a:solidFill>
                    <a:schemeClr val="bg1"/>
                  </a:solidFill>
                </a:rPr>
                <a:t>được</a:t>
              </a:r>
              <a:r>
                <a:rPr lang="en-US" sz="2400" spc="-150" dirty="0">
                  <a:solidFill>
                    <a:schemeClr val="bg1"/>
                  </a:solidFill>
                </a:rPr>
                <a:t> </a:t>
              </a:r>
              <a:r>
                <a:rPr lang="en-US" sz="2400" spc="-150" dirty="0" err="1">
                  <a:solidFill>
                    <a:schemeClr val="bg1"/>
                  </a:solidFill>
                </a:rPr>
                <a:t>việc</a:t>
              </a:r>
              <a:r>
                <a:rPr lang="en-US" sz="2400" spc="-150" dirty="0">
                  <a:solidFill>
                    <a:schemeClr val="bg1"/>
                  </a:solidFill>
                </a:rPr>
                <a:t> ham </a:t>
              </a:r>
              <a:r>
                <a:rPr lang="en-US" sz="2400" spc="-150" dirty="0" err="1">
                  <a:solidFill>
                    <a:schemeClr val="bg1"/>
                  </a:solidFill>
                </a:rPr>
                <a:t>học</a:t>
              </a:r>
              <a:r>
                <a:rPr lang="en-US" sz="2400" spc="-150" dirty="0">
                  <a:solidFill>
                    <a:schemeClr val="bg1"/>
                  </a:solidFill>
                </a:rPr>
                <a:t> </a:t>
              </a:r>
              <a:r>
                <a:rPr lang="en-US" sz="2400" spc="-150" dirty="0" err="1">
                  <a:solidFill>
                    <a:schemeClr val="bg1"/>
                  </a:solidFill>
                </a:rPr>
                <a:t>hỏi</a:t>
              </a:r>
              <a:r>
                <a:rPr lang="en-US" sz="2400" spc="-150" dirty="0">
                  <a:solidFill>
                    <a:schemeClr val="bg1"/>
                  </a:solidFill>
                </a:rPr>
                <a:t>?”</a:t>
              </a:r>
              <a:endParaRPr lang="en-US" sz="2400" spc="-15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704" y="2409336"/>
            <a:ext cx="1879481" cy="2592387"/>
          </a:xfrm>
          <a:prstGeom prst="rect">
            <a:avLst/>
          </a:prstGeom>
        </p:spPr>
      </p:pic>
      <p:pic>
        <p:nvPicPr>
          <p:cNvPr id="22" name="Picture 21" descr="A picture containing text, silhouette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989" y="0"/>
            <a:ext cx="4750477" cy="265392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946731" y="300139"/>
            <a:ext cx="39235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ngắm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hồ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. Bin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ạ?”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38400" y="648493"/>
            <a:ext cx="36318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ham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17143" y="2374404"/>
            <a:ext cx="3863463" cy="2810371"/>
            <a:chOff x="1653116" y="2117024"/>
            <a:chExt cx="4220309" cy="3069949"/>
          </a:xfrm>
        </p:grpSpPr>
        <p:pic>
          <p:nvPicPr>
            <p:cNvPr id="9" name="Picture 8" descr="A picture containing text, stationary, envelope, binding&#10;&#10;Description automatically generate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3116" y="2117024"/>
              <a:ext cx="4220309" cy="3069949"/>
            </a:xfrm>
            <a:prstGeom prst="rect">
              <a:avLst/>
            </a:prstGeom>
          </p:spPr>
        </p:pic>
        <p:pic>
          <p:nvPicPr>
            <p:cNvPr id="4" name="Picture 3" descr="A picture containing diagram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3351" y="2350252"/>
              <a:ext cx="3221969" cy="25296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6" name="Group 5"/>
          <p:cNvGrpSpPr/>
          <p:nvPr/>
        </p:nvGrpSpPr>
        <p:grpSpPr>
          <a:xfrm>
            <a:off x="170920" y="41756"/>
            <a:ext cx="4275071" cy="2550631"/>
            <a:chOff x="4826667" y="-100735"/>
            <a:chExt cx="3863463" cy="2515691"/>
          </a:xfrm>
        </p:grpSpPr>
        <p:pic>
          <p:nvPicPr>
            <p:cNvPr id="8" name="Picture 7" descr="Shape, rectangle&#10;&#10;Description automatically generated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667" y="-100735"/>
              <a:ext cx="3863463" cy="251569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013791" y="252665"/>
              <a:ext cx="3489213" cy="2119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spc="-150" dirty="0">
                  <a:solidFill>
                    <a:schemeClr val="bg1"/>
                  </a:solidFill>
                </a:rPr>
                <a:t>Quan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sát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tranh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xác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định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nội</a:t>
              </a:r>
              <a:r>
                <a:rPr lang="en-US" sz="2800" spc="-150" dirty="0">
                  <a:solidFill>
                    <a:schemeClr val="bg1"/>
                  </a:solidFill>
                </a:rPr>
                <a:t> dung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tranh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và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trả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lời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câu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hỏi</a:t>
              </a:r>
              <a:r>
                <a:rPr lang="en-US" sz="2800" spc="-150" dirty="0">
                  <a:solidFill>
                    <a:schemeClr val="bg1"/>
                  </a:solidFill>
                </a:rPr>
                <a:t> “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Bạn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nào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thể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hiện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được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việc</a:t>
              </a:r>
              <a:r>
                <a:rPr lang="en-US" sz="2800" spc="-150" dirty="0">
                  <a:solidFill>
                    <a:schemeClr val="bg1"/>
                  </a:solidFill>
                </a:rPr>
                <a:t> ham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học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hỏi</a:t>
              </a:r>
              <a:r>
                <a:rPr lang="en-US" sz="2800" spc="-150" dirty="0">
                  <a:solidFill>
                    <a:schemeClr val="bg1"/>
                  </a:solidFill>
                </a:rPr>
                <a:t>?”</a:t>
              </a:r>
              <a:endParaRPr lang="en-US" sz="2800" spc="-15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y, doll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382" y="2313644"/>
            <a:ext cx="1733134" cy="2660764"/>
          </a:xfrm>
          <a:prstGeom prst="rect">
            <a:avLst/>
          </a:prstGeom>
        </p:spPr>
      </p:pic>
      <p:pic>
        <p:nvPicPr>
          <p:cNvPr id="22" name="Picture 21" descr="A picture containing text, silhouette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57" y="-80010"/>
            <a:ext cx="4864309" cy="268303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832318" y="225151"/>
            <a:ext cx="40638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bài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cậu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giải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thích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lại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giúp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tớ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nhé</a:t>
            </a:r>
            <a:r>
              <a:rPr lang="en-US" sz="2800" dirty="0">
                <a:solidFill>
                  <a:srgbClr val="002060"/>
                </a:solidFill>
              </a:rPr>
              <a:t>!”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42618" y="2114826"/>
            <a:ext cx="4220309" cy="3069949"/>
            <a:chOff x="1742618" y="2114826"/>
            <a:chExt cx="4220309" cy="3069949"/>
          </a:xfrm>
        </p:grpSpPr>
        <p:pic>
          <p:nvPicPr>
            <p:cNvPr id="9" name="Picture 8" descr="A picture containing text, stationary, envelope, binding&#10;&#10;Description automatically generate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618" y="2114826"/>
              <a:ext cx="4220309" cy="3069949"/>
            </a:xfrm>
            <a:prstGeom prst="rect">
              <a:avLst/>
            </a:prstGeom>
          </p:spPr>
        </p:pic>
        <p:pic>
          <p:nvPicPr>
            <p:cNvPr id="4" name="Picture 3" descr="A picture containing calendar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5343" y="2409335"/>
              <a:ext cx="3537264" cy="24071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3" name="Group 2"/>
          <p:cNvGrpSpPr/>
          <p:nvPr/>
        </p:nvGrpSpPr>
        <p:grpSpPr>
          <a:xfrm>
            <a:off x="170920" y="41756"/>
            <a:ext cx="4275071" cy="2550631"/>
            <a:chOff x="4826667" y="-100735"/>
            <a:chExt cx="3863463" cy="2515691"/>
          </a:xfrm>
        </p:grpSpPr>
        <p:pic>
          <p:nvPicPr>
            <p:cNvPr id="5" name="Picture 4" descr="Shape, rectangle&#10;&#10;Description automatically generated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667" y="-100735"/>
              <a:ext cx="3863463" cy="251569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013791" y="252665"/>
              <a:ext cx="3489213" cy="1791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spc="-150" dirty="0">
                  <a:solidFill>
                    <a:schemeClr val="bg1"/>
                  </a:solidFill>
                </a:rPr>
                <a:t>Quan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sát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tranh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xác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định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nội</a:t>
              </a:r>
              <a:r>
                <a:rPr lang="en-US" sz="2800" spc="-150" dirty="0">
                  <a:solidFill>
                    <a:schemeClr val="bg1"/>
                  </a:solidFill>
                </a:rPr>
                <a:t> dung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tranh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và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trả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lời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câu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hỏi</a:t>
              </a:r>
              <a:r>
                <a:rPr lang="en-US" sz="2800" spc="-150" dirty="0">
                  <a:solidFill>
                    <a:schemeClr val="bg1"/>
                  </a:solidFill>
                </a:rPr>
                <a:t> “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Bạn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nào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thể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hiện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được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việc</a:t>
              </a:r>
              <a:r>
                <a:rPr lang="en-US" sz="2800" spc="-150" dirty="0">
                  <a:solidFill>
                    <a:schemeClr val="bg1"/>
                  </a:solidFill>
                </a:rPr>
                <a:t> ham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học</a:t>
              </a:r>
              <a:r>
                <a:rPr lang="en-US" sz="2800" spc="-150" dirty="0">
                  <a:solidFill>
                    <a:schemeClr val="bg1"/>
                  </a:solidFill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</a:rPr>
                <a:t>hỏi</a:t>
              </a:r>
              <a:r>
                <a:rPr lang="en-US" sz="2800" spc="-150" dirty="0">
                  <a:solidFill>
                    <a:schemeClr val="bg1"/>
                  </a:solidFill>
                </a:rPr>
                <a:t>?”</a:t>
              </a:r>
              <a:endParaRPr lang="en-US" sz="2800" spc="-15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5156790" y="919164"/>
            <a:ext cx="35167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nữ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hiện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việc</a:t>
            </a:r>
            <a:r>
              <a:rPr lang="en-US" dirty="0">
                <a:solidFill>
                  <a:srgbClr val="002060"/>
                </a:solidFill>
              </a:rPr>
              <a:t> ham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hỏi</a:t>
            </a:r>
            <a:r>
              <a:rPr lang="en-US" dirty="0">
                <a:solidFill>
                  <a:srgbClr val="002060"/>
                </a:solidFill>
              </a:rPr>
              <a:t>.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563684" y="7384"/>
            <a:ext cx="5105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#9Slide05 SVNClementine" panose="020F0502020204030203" pitchFamily="34" charset="0"/>
                <a:ea typeface="TMC-Ngoc Cham" panose="00000400000000000000" pitchFamily="2" charset="0"/>
                <a:cs typeface="TMC-Ngoc Cham" panose="00000400000000000000" pitchFamily="2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#9Slide05 SVNClementine" panose="020F0502020204030203" pitchFamily="34" charset="0"/>
                <a:ea typeface="TMC-Ngoc Cham" panose="00000400000000000000" pitchFamily="2" charset="0"/>
                <a:cs typeface="TMC-Ngoc Cham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SVNClementine" panose="020F0502020204030203" pitchFamily="34" charset="0"/>
                <a:ea typeface="TMC-Ngoc Cham" panose="00000400000000000000" pitchFamily="2" charset="0"/>
                <a:cs typeface="TMC-Ngoc Cham" panose="00000400000000000000" pitchFamily="2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#9Slide05 SVNClementine" panose="020F0502020204030203" pitchFamily="34" charset="0"/>
                <a:ea typeface="TMC-Ngoc Cham" panose="00000400000000000000" pitchFamily="2" charset="0"/>
                <a:cs typeface="TMC-Ngoc Cham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SVNClementine" panose="020F0502020204030203" pitchFamily="34" charset="0"/>
                <a:ea typeface="TMC-Ngoc Cham" panose="00000400000000000000" pitchFamily="2" charset="0"/>
                <a:cs typeface="TMC-Ngoc Cham" panose="00000400000000000000" pitchFamily="2" charset="0"/>
              </a:rPr>
              <a:t>nhạc</a:t>
            </a:r>
            <a:endParaRPr lang="en-US" sz="3200" b="1" dirty="0">
              <a:solidFill>
                <a:srgbClr val="FF0000"/>
              </a:solidFill>
              <a:latin typeface="#9Slide05 SVNClementine" panose="020F0502020204030203" pitchFamily="34" charset="0"/>
              <a:ea typeface="TMC-Ngoc Cham" panose="00000400000000000000" pitchFamily="2" charset="0"/>
              <a:cs typeface="TMC-Ngoc Cham" panose="00000400000000000000" pitchFamily="2" charset="0"/>
            </a:endParaRPr>
          </a:p>
        </p:txBody>
      </p:sp>
      <p:pic>
        <p:nvPicPr>
          <p:cNvPr id="7" name="Picture 6" descr="A picture containing text, doll, toy, vector graphic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0" y="2794000"/>
            <a:ext cx="2366963" cy="239077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13490" y="592160"/>
            <a:ext cx="2766847" cy="2346626"/>
            <a:chOff x="-81394" y="305081"/>
            <a:chExt cx="2766847" cy="2346626"/>
          </a:xfrm>
        </p:grpSpPr>
        <p:sp>
          <p:nvSpPr>
            <p:cNvPr id="9" name="Speech Bubble: Oval 8"/>
            <p:cNvSpPr/>
            <p:nvPr/>
          </p:nvSpPr>
          <p:spPr>
            <a:xfrm>
              <a:off x="-81394" y="305081"/>
              <a:ext cx="2766847" cy="2346626"/>
            </a:xfrm>
            <a:custGeom>
              <a:avLst/>
              <a:gdLst>
                <a:gd name="connsiteX0" fmla="*/ 692972 w 2375878"/>
                <a:gd name="connsiteY0" fmla="*/ 2165217 h 1924637"/>
                <a:gd name="connsiteX1" fmla="*/ 604149 w 2375878"/>
                <a:gd name="connsiteY1" fmla="*/ 1800418 h 1924637"/>
                <a:gd name="connsiteX2" fmla="*/ 200293 w 2375878"/>
                <a:gd name="connsiteY2" fmla="*/ 427575 h 1924637"/>
                <a:gd name="connsiteX3" fmla="*/ 1557544 w 2375878"/>
                <a:gd name="connsiteY3" fmla="*/ 47762 h 1924637"/>
                <a:gd name="connsiteX4" fmla="*/ 2311216 w 2375878"/>
                <a:gd name="connsiteY4" fmla="*/ 1275482 h 1924637"/>
                <a:gd name="connsiteX5" fmla="*/ 1034225 w 2375878"/>
                <a:gd name="connsiteY5" fmla="*/ 1916547 h 1924637"/>
                <a:gd name="connsiteX6" fmla="*/ 692972 w 2375878"/>
                <a:gd name="connsiteY6" fmla="*/ 2165217 h 1924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5878" h="1924637" fill="none" extrusionOk="0">
                  <a:moveTo>
                    <a:pt x="692972" y="2165217"/>
                  </a:moveTo>
                  <a:cubicBezTo>
                    <a:pt x="648161" y="1986501"/>
                    <a:pt x="620851" y="1912627"/>
                    <a:pt x="604149" y="1800418"/>
                  </a:cubicBezTo>
                  <a:cubicBezTo>
                    <a:pt x="88973" y="1550274"/>
                    <a:pt x="-85293" y="820991"/>
                    <a:pt x="200293" y="427575"/>
                  </a:cubicBezTo>
                  <a:cubicBezTo>
                    <a:pt x="578365" y="105340"/>
                    <a:pt x="1028355" y="17415"/>
                    <a:pt x="1557544" y="47762"/>
                  </a:cubicBezTo>
                  <a:cubicBezTo>
                    <a:pt x="2146762" y="192993"/>
                    <a:pt x="2604471" y="716228"/>
                    <a:pt x="2311216" y="1275482"/>
                  </a:cubicBezTo>
                  <a:cubicBezTo>
                    <a:pt x="2050500" y="1748069"/>
                    <a:pt x="1550179" y="1999634"/>
                    <a:pt x="1034225" y="1916547"/>
                  </a:cubicBezTo>
                  <a:cubicBezTo>
                    <a:pt x="888972" y="2036479"/>
                    <a:pt x="766912" y="2105557"/>
                    <a:pt x="692972" y="2165217"/>
                  </a:cubicBezTo>
                  <a:close/>
                </a:path>
                <a:path w="2375878" h="1924637" stroke="0" extrusionOk="0">
                  <a:moveTo>
                    <a:pt x="692972" y="2165217"/>
                  </a:moveTo>
                  <a:cubicBezTo>
                    <a:pt x="666458" y="2037280"/>
                    <a:pt x="632147" y="1979874"/>
                    <a:pt x="604149" y="1800418"/>
                  </a:cubicBezTo>
                  <a:cubicBezTo>
                    <a:pt x="-24534" y="1629260"/>
                    <a:pt x="-179186" y="1006568"/>
                    <a:pt x="200293" y="427575"/>
                  </a:cubicBezTo>
                  <a:cubicBezTo>
                    <a:pt x="522671" y="24167"/>
                    <a:pt x="969469" y="-94908"/>
                    <a:pt x="1557544" y="47762"/>
                  </a:cubicBezTo>
                  <a:cubicBezTo>
                    <a:pt x="2285482" y="218541"/>
                    <a:pt x="2574366" y="779344"/>
                    <a:pt x="2311216" y="1275482"/>
                  </a:cubicBezTo>
                  <a:cubicBezTo>
                    <a:pt x="2120431" y="1696105"/>
                    <a:pt x="1611824" y="1938835"/>
                    <a:pt x="1034225" y="1916547"/>
                  </a:cubicBezTo>
                  <a:cubicBezTo>
                    <a:pt x="938637" y="2001215"/>
                    <a:pt x="859027" y="2067518"/>
                    <a:pt x="692972" y="2165217"/>
                  </a:cubicBez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4404" y="735577"/>
              <a:ext cx="21069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accent6"/>
                  </a:solidFill>
                </a:rPr>
                <a:t>Sách</a:t>
              </a:r>
              <a:r>
                <a:rPr lang="en-US" sz="2800" b="1" dirty="0">
                  <a:solidFill>
                    <a:schemeClr val="accent6"/>
                  </a:solidFill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</a:rPr>
                <a:t>đã</a:t>
              </a:r>
              <a:r>
                <a:rPr lang="en-US" sz="2800" b="1" dirty="0">
                  <a:solidFill>
                    <a:schemeClr val="accent6"/>
                  </a:solidFill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</a:rPr>
                <a:t>đem</a:t>
              </a:r>
              <a:r>
                <a:rPr lang="en-US" sz="2800" b="1" dirty="0">
                  <a:solidFill>
                    <a:schemeClr val="accent6"/>
                  </a:solidFill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</a:rPr>
                <a:t>lại</a:t>
              </a:r>
              <a:r>
                <a:rPr lang="en-US" sz="2800" b="1" dirty="0">
                  <a:solidFill>
                    <a:schemeClr val="accent6"/>
                  </a:solidFill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</a:rPr>
                <a:t>cho</a:t>
              </a:r>
              <a:r>
                <a:rPr lang="en-US" sz="2800" b="1" dirty="0">
                  <a:solidFill>
                    <a:schemeClr val="accent6"/>
                  </a:solidFill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</a:rPr>
                <a:t>bạn</a:t>
              </a:r>
              <a:r>
                <a:rPr lang="en-US" sz="2800" b="1" dirty="0">
                  <a:solidFill>
                    <a:schemeClr val="accent6"/>
                  </a:solidFill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</a:rPr>
                <a:t>nhỏ</a:t>
              </a:r>
              <a:r>
                <a:rPr lang="en-US" sz="2800" b="1" dirty="0">
                  <a:solidFill>
                    <a:schemeClr val="accent6"/>
                  </a:solidFill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</a:rPr>
                <a:t>điều</a:t>
              </a:r>
              <a:r>
                <a:rPr lang="en-US" sz="2800" b="1" dirty="0">
                  <a:solidFill>
                    <a:schemeClr val="accent6"/>
                  </a:solidFill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</a:rPr>
                <a:t>gì</a:t>
              </a:r>
              <a:r>
                <a:rPr lang="en-US" sz="2800" b="1" dirty="0">
                  <a:solidFill>
                    <a:schemeClr val="accent6"/>
                  </a:solidFill>
                </a:rPr>
                <a:t>? </a:t>
              </a:r>
              <a:endParaRPr lang="en-US" sz="2800" b="1" dirty="0">
                <a:solidFill>
                  <a:schemeClr val="accent6"/>
                </a:solidFill>
              </a:endParaRPr>
            </a:p>
          </p:txBody>
        </p:sp>
      </p:grpSp>
      <p:pic>
        <p:nvPicPr>
          <p:cNvPr id="3" name="Trang Sách Em Yêu - Bé Tường V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717" y="592159"/>
            <a:ext cx="8726214" cy="4548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, vector graphics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287" y="2425805"/>
            <a:ext cx="2358423" cy="275897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41102" y="-368328"/>
            <a:ext cx="6443830" cy="1819838"/>
            <a:chOff x="-1944982" y="1509759"/>
            <a:chExt cx="6443830" cy="2504341"/>
          </a:xfrm>
        </p:grpSpPr>
        <p:pic>
          <p:nvPicPr>
            <p:cNvPr id="5" name="Picture 4" descr="A picture containing shape&#10;&#10;Description automatically generate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44982" y="1509759"/>
              <a:ext cx="6443830" cy="250434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-1132193" y="2469542"/>
              <a:ext cx="4701092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đôi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: Rounded Corners 8"/>
          <p:cNvSpPr/>
          <p:nvPr/>
        </p:nvSpPr>
        <p:spPr>
          <a:xfrm>
            <a:off x="301215" y="1071049"/>
            <a:ext cx="9047180" cy="760921"/>
          </a:xfrm>
          <a:custGeom>
            <a:avLst/>
            <a:gdLst>
              <a:gd name="connsiteX0" fmla="*/ 0 w 5232321"/>
              <a:gd name="connsiteY0" fmla="*/ 187472 h 1124807"/>
              <a:gd name="connsiteX1" fmla="*/ 187472 w 5232321"/>
              <a:gd name="connsiteY1" fmla="*/ 0 h 1124807"/>
              <a:gd name="connsiteX2" fmla="*/ 784235 w 5232321"/>
              <a:gd name="connsiteY2" fmla="*/ 0 h 1124807"/>
              <a:gd name="connsiteX3" fmla="*/ 1526720 w 5232321"/>
              <a:gd name="connsiteY3" fmla="*/ 0 h 1124807"/>
              <a:gd name="connsiteX4" fmla="*/ 2172057 w 5232321"/>
              <a:gd name="connsiteY4" fmla="*/ 0 h 1124807"/>
              <a:gd name="connsiteX5" fmla="*/ 2817395 w 5232321"/>
              <a:gd name="connsiteY5" fmla="*/ 0 h 1124807"/>
              <a:gd name="connsiteX6" fmla="*/ 3608453 w 5232321"/>
              <a:gd name="connsiteY6" fmla="*/ 0 h 1124807"/>
              <a:gd name="connsiteX7" fmla="*/ 4399512 w 5232321"/>
              <a:gd name="connsiteY7" fmla="*/ 0 h 1124807"/>
              <a:gd name="connsiteX8" fmla="*/ 5044849 w 5232321"/>
              <a:gd name="connsiteY8" fmla="*/ 0 h 1124807"/>
              <a:gd name="connsiteX9" fmla="*/ 5232321 w 5232321"/>
              <a:gd name="connsiteY9" fmla="*/ 187472 h 1124807"/>
              <a:gd name="connsiteX10" fmla="*/ 5232321 w 5232321"/>
              <a:gd name="connsiteY10" fmla="*/ 577401 h 1124807"/>
              <a:gd name="connsiteX11" fmla="*/ 5232321 w 5232321"/>
              <a:gd name="connsiteY11" fmla="*/ 937335 h 1124807"/>
              <a:gd name="connsiteX12" fmla="*/ 5044849 w 5232321"/>
              <a:gd name="connsiteY12" fmla="*/ 1124807 h 1124807"/>
              <a:gd name="connsiteX13" fmla="*/ 4253790 w 5232321"/>
              <a:gd name="connsiteY13" fmla="*/ 1124807 h 1124807"/>
              <a:gd name="connsiteX14" fmla="*/ 3705601 w 5232321"/>
              <a:gd name="connsiteY14" fmla="*/ 1124807 h 1124807"/>
              <a:gd name="connsiteX15" fmla="*/ 3060264 w 5232321"/>
              <a:gd name="connsiteY15" fmla="*/ 1124807 h 1124807"/>
              <a:gd name="connsiteX16" fmla="*/ 2512074 w 5232321"/>
              <a:gd name="connsiteY16" fmla="*/ 1124807 h 1124807"/>
              <a:gd name="connsiteX17" fmla="*/ 1963884 w 5232321"/>
              <a:gd name="connsiteY17" fmla="*/ 1124807 h 1124807"/>
              <a:gd name="connsiteX18" fmla="*/ 1318547 w 5232321"/>
              <a:gd name="connsiteY18" fmla="*/ 1124807 h 1124807"/>
              <a:gd name="connsiteX19" fmla="*/ 187472 w 5232321"/>
              <a:gd name="connsiteY19" fmla="*/ 1124807 h 1124807"/>
              <a:gd name="connsiteX20" fmla="*/ 0 w 5232321"/>
              <a:gd name="connsiteY20" fmla="*/ 937335 h 1124807"/>
              <a:gd name="connsiteX21" fmla="*/ 0 w 5232321"/>
              <a:gd name="connsiteY21" fmla="*/ 569902 h 1124807"/>
              <a:gd name="connsiteX22" fmla="*/ 0 w 5232321"/>
              <a:gd name="connsiteY22" fmla="*/ 187472 h 1124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32321" h="1124807" fill="none" extrusionOk="0">
                <a:moveTo>
                  <a:pt x="0" y="187472"/>
                </a:moveTo>
                <a:cubicBezTo>
                  <a:pt x="-19799" y="93390"/>
                  <a:pt x="86997" y="-984"/>
                  <a:pt x="187472" y="0"/>
                </a:cubicBezTo>
                <a:cubicBezTo>
                  <a:pt x="355112" y="14784"/>
                  <a:pt x="632505" y="-29320"/>
                  <a:pt x="784235" y="0"/>
                </a:cubicBezTo>
                <a:cubicBezTo>
                  <a:pt x="935965" y="29320"/>
                  <a:pt x="1226131" y="19978"/>
                  <a:pt x="1526720" y="0"/>
                </a:cubicBezTo>
                <a:cubicBezTo>
                  <a:pt x="1827310" y="-19978"/>
                  <a:pt x="1964150" y="-23918"/>
                  <a:pt x="2172057" y="0"/>
                </a:cubicBezTo>
                <a:cubicBezTo>
                  <a:pt x="2379964" y="23918"/>
                  <a:pt x="2512372" y="15251"/>
                  <a:pt x="2817395" y="0"/>
                </a:cubicBezTo>
                <a:cubicBezTo>
                  <a:pt x="3122418" y="-15251"/>
                  <a:pt x="3232536" y="-33421"/>
                  <a:pt x="3608453" y="0"/>
                </a:cubicBezTo>
                <a:cubicBezTo>
                  <a:pt x="3984370" y="33421"/>
                  <a:pt x="4141235" y="-14329"/>
                  <a:pt x="4399512" y="0"/>
                </a:cubicBezTo>
                <a:cubicBezTo>
                  <a:pt x="4657789" y="14329"/>
                  <a:pt x="4778956" y="7388"/>
                  <a:pt x="5044849" y="0"/>
                </a:cubicBezTo>
                <a:cubicBezTo>
                  <a:pt x="5149248" y="21845"/>
                  <a:pt x="5215987" y="90189"/>
                  <a:pt x="5232321" y="187472"/>
                </a:cubicBezTo>
                <a:cubicBezTo>
                  <a:pt x="5225548" y="377697"/>
                  <a:pt x="5247945" y="438398"/>
                  <a:pt x="5232321" y="577401"/>
                </a:cubicBezTo>
                <a:cubicBezTo>
                  <a:pt x="5216697" y="716404"/>
                  <a:pt x="5232372" y="796098"/>
                  <a:pt x="5232321" y="937335"/>
                </a:cubicBezTo>
                <a:cubicBezTo>
                  <a:pt x="5234799" y="1044376"/>
                  <a:pt x="5143646" y="1107627"/>
                  <a:pt x="5044849" y="1124807"/>
                </a:cubicBezTo>
                <a:cubicBezTo>
                  <a:pt x="4847029" y="1148728"/>
                  <a:pt x="4462072" y="1093610"/>
                  <a:pt x="4253790" y="1124807"/>
                </a:cubicBezTo>
                <a:cubicBezTo>
                  <a:pt x="4045508" y="1156004"/>
                  <a:pt x="3906680" y="1114291"/>
                  <a:pt x="3705601" y="1124807"/>
                </a:cubicBezTo>
                <a:cubicBezTo>
                  <a:pt x="3504522" y="1135323"/>
                  <a:pt x="3289148" y="1148016"/>
                  <a:pt x="3060264" y="1124807"/>
                </a:cubicBezTo>
                <a:cubicBezTo>
                  <a:pt x="2831380" y="1101598"/>
                  <a:pt x="2622192" y="1135143"/>
                  <a:pt x="2512074" y="1124807"/>
                </a:cubicBezTo>
                <a:cubicBezTo>
                  <a:pt x="2401956" y="1114472"/>
                  <a:pt x="2176940" y="1141928"/>
                  <a:pt x="1963884" y="1124807"/>
                </a:cubicBezTo>
                <a:cubicBezTo>
                  <a:pt x="1750828" y="1107687"/>
                  <a:pt x="1532853" y="1117680"/>
                  <a:pt x="1318547" y="1124807"/>
                </a:cubicBezTo>
                <a:cubicBezTo>
                  <a:pt x="1104241" y="1131934"/>
                  <a:pt x="566299" y="1116834"/>
                  <a:pt x="187472" y="1124807"/>
                </a:cubicBezTo>
                <a:cubicBezTo>
                  <a:pt x="74845" y="1138416"/>
                  <a:pt x="-3022" y="1037935"/>
                  <a:pt x="0" y="937335"/>
                </a:cubicBezTo>
                <a:cubicBezTo>
                  <a:pt x="-9597" y="761047"/>
                  <a:pt x="-5003" y="646511"/>
                  <a:pt x="0" y="569902"/>
                </a:cubicBezTo>
                <a:cubicBezTo>
                  <a:pt x="5003" y="493293"/>
                  <a:pt x="-1594" y="358333"/>
                  <a:pt x="0" y="187472"/>
                </a:cubicBezTo>
                <a:close/>
              </a:path>
              <a:path w="5232321" h="1124807" stroke="0" extrusionOk="0">
                <a:moveTo>
                  <a:pt x="0" y="187472"/>
                </a:moveTo>
                <a:cubicBezTo>
                  <a:pt x="-1646" y="99546"/>
                  <a:pt x="64820" y="16048"/>
                  <a:pt x="187472" y="0"/>
                </a:cubicBezTo>
                <a:cubicBezTo>
                  <a:pt x="356836" y="-38"/>
                  <a:pt x="608915" y="-3333"/>
                  <a:pt x="784235" y="0"/>
                </a:cubicBezTo>
                <a:cubicBezTo>
                  <a:pt x="959555" y="3333"/>
                  <a:pt x="1255424" y="-267"/>
                  <a:pt x="1429573" y="0"/>
                </a:cubicBezTo>
                <a:cubicBezTo>
                  <a:pt x="1603722" y="267"/>
                  <a:pt x="2023527" y="-663"/>
                  <a:pt x="2220631" y="0"/>
                </a:cubicBezTo>
                <a:cubicBezTo>
                  <a:pt x="2417735" y="663"/>
                  <a:pt x="2640824" y="22340"/>
                  <a:pt x="2914542" y="0"/>
                </a:cubicBezTo>
                <a:cubicBezTo>
                  <a:pt x="3188260" y="-22340"/>
                  <a:pt x="3456521" y="17880"/>
                  <a:pt x="3608453" y="0"/>
                </a:cubicBezTo>
                <a:cubicBezTo>
                  <a:pt x="3760385" y="-17880"/>
                  <a:pt x="4040229" y="30048"/>
                  <a:pt x="4253790" y="0"/>
                </a:cubicBezTo>
                <a:cubicBezTo>
                  <a:pt x="4467351" y="-30048"/>
                  <a:pt x="4665236" y="29393"/>
                  <a:pt x="5044849" y="0"/>
                </a:cubicBezTo>
                <a:cubicBezTo>
                  <a:pt x="5166906" y="-9407"/>
                  <a:pt x="5236350" y="85147"/>
                  <a:pt x="5232321" y="187472"/>
                </a:cubicBezTo>
                <a:cubicBezTo>
                  <a:pt x="5228928" y="363563"/>
                  <a:pt x="5238858" y="475164"/>
                  <a:pt x="5232321" y="547406"/>
                </a:cubicBezTo>
                <a:cubicBezTo>
                  <a:pt x="5225784" y="619648"/>
                  <a:pt x="5240610" y="742942"/>
                  <a:pt x="5232321" y="937335"/>
                </a:cubicBezTo>
                <a:cubicBezTo>
                  <a:pt x="5237658" y="1031227"/>
                  <a:pt x="5153693" y="1129362"/>
                  <a:pt x="5044849" y="1124807"/>
                </a:cubicBezTo>
                <a:cubicBezTo>
                  <a:pt x="4789401" y="1102391"/>
                  <a:pt x="4635237" y="1113450"/>
                  <a:pt x="4302364" y="1124807"/>
                </a:cubicBezTo>
                <a:cubicBezTo>
                  <a:pt x="3969492" y="1136164"/>
                  <a:pt x="3790450" y="1086202"/>
                  <a:pt x="3511306" y="1124807"/>
                </a:cubicBezTo>
                <a:cubicBezTo>
                  <a:pt x="3232162" y="1163412"/>
                  <a:pt x="2939849" y="1098499"/>
                  <a:pt x="2768821" y="1124807"/>
                </a:cubicBezTo>
                <a:cubicBezTo>
                  <a:pt x="2597794" y="1151115"/>
                  <a:pt x="2374364" y="1135359"/>
                  <a:pt x="2172057" y="1124807"/>
                </a:cubicBezTo>
                <a:cubicBezTo>
                  <a:pt x="1969750" y="1114255"/>
                  <a:pt x="1785128" y="1103388"/>
                  <a:pt x="1429573" y="1124807"/>
                </a:cubicBezTo>
                <a:cubicBezTo>
                  <a:pt x="1074018" y="1146226"/>
                  <a:pt x="595180" y="1178797"/>
                  <a:pt x="187472" y="1124807"/>
                </a:cubicBezTo>
                <a:cubicBezTo>
                  <a:pt x="81528" y="1128838"/>
                  <a:pt x="-5451" y="1040252"/>
                  <a:pt x="0" y="937335"/>
                </a:cubicBezTo>
                <a:cubicBezTo>
                  <a:pt x="-16636" y="820587"/>
                  <a:pt x="13031" y="633286"/>
                  <a:pt x="0" y="547406"/>
                </a:cubicBezTo>
                <a:cubicBezTo>
                  <a:pt x="-13031" y="461526"/>
                  <a:pt x="5293" y="290349"/>
                  <a:pt x="0" y="187472"/>
                </a:cubicBezTo>
                <a:close/>
              </a:path>
            </a:pathLst>
          </a:custGeom>
          <a:ln w="28575"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Kể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thêm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biểu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hiện</a:t>
            </a:r>
            <a:r>
              <a:rPr lang="en-US" sz="3200" b="1" dirty="0">
                <a:solidFill>
                  <a:srgbClr val="FF0000"/>
                </a:solidFill>
              </a:rPr>
              <a:t> ham </a:t>
            </a:r>
            <a:r>
              <a:rPr lang="en-US" sz="3200" b="1" dirty="0" err="1">
                <a:solidFill>
                  <a:srgbClr val="FF0000"/>
                </a:solidFill>
              </a:rPr>
              <a:t>học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hỏi</a:t>
            </a:r>
            <a:r>
              <a:rPr lang="en-US" sz="3200" b="1" dirty="0">
                <a:solidFill>
                  <a:srgbClr val="FF0000"/>
                </a:solidFill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</a:rPr>
              <a:t>lớp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mình</a:t>
            </a:r>
            <a:r>
              <a:rPr lang="en-US" sz="3200" b="1" dirty="0">
                <a:solidFill>
                  <a:srgbClr val="FF0000"/>
                </a:solidFill>
              </a:rPr>
              <a:t>..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741102" y="1907549"/>
            <a:ext cx="6326671" cy="2907181"/>
          </a:xfrm>
          <a:custGeom>
            <a:avLst/>
            <a:gdLst>
              <a:gd name="connsiteX0" fmla="*/ 0 w 5748728"/>
              <a:gd name="connsiteY0" fmla="*/ 387928 h 2327523"/>
              <a:gd name="connsiteX1" fmla="*/ 387928 w 5748728"/>
              <a:gd name="connsiteY1" fmla="*/ 0 h 2327523"/>
              <a:gd name="connsiteX2" fmla="*/ 5360800 w 5748728"/>
              <a:gd name="connsiteY2" fmla="*/ 0 h 2327523"/>
              <a:gd name="connsiteX3" fmla="*/ 5748728 w 5748728"/>
              <a:gd name="connsiteY3" fmla="*/ 387928 h 2327523"/>
              <a:gd name="connsiteX4" fmla="*/ 5748728 w 5748728"/>
              <a:gd name="connsiteY4" fmla="*/ 1939595 h 2327523"/>
              <a:gd name="connsiteX5" fmla="*/ 5360800 w 5748728"/>
              <a:gd name="connsiteY5" fmla="*/ 2327523 h 2327523"/>
              <a:gd name="connsiteX6" fmla="*/ 387928 w 5748728"/>
              <a:gd name="connsiteY6" fmla="*/ 2327523 h 2327523"/>
              <a:gd name="connsiteX7" fmla="*/ 0 w 5748728"/>
              <a:gd name="connsiteY7" fmla="*/ 1939595 h 2327523"/>
              <a:gd name="connsiteX8" fmla="*/ 0 w 5748728"/>
              <a:gd name="connsiteY8" fmla="*/ 387928 h 2327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48728" h="2327523" fill="none" extrusionOk="0">
                <a:moveTo>
                  <a:pt x="0" y="387928"/>
                </a:moveTo>
                <a:cubicBezTo>
                  <a:pt x="34643" y="157321"/>
                  <a:pt x="188079" y="26655"/>
                  <a:pt x="387928" y="0"/>
                </a:cubicBezTo>
                <a:cubicBezTo>
                  <a:pt x="1917276" y="46331"/>
                  <a:pt x="4258067" y="-116014"/>
                  <a:pt x="5360800" y="0"/>
                </a:cubicBezTo>
                <a:cubicBezTo>
                  <a:pt x="5576950" y="4016"/>
                  <a:pt x="5745151" y="193788"/>
                  <a:pt x="5748728" y="387928"/>
                </a:cubicBezTo>
                <a:cubicBezTo>
                  <a:pt x="5680456" y="775002"/>
                  <a:pt x="5827376" y="1509778"/>
                  <a:pt x="5748728" y="1939595"/>
                </a:cubicBezTo>
                <a:cubicBezTo>
                  <a:pt x="5779076" y="2161092"/>
                  <a:pt x="5577386" y="2324108"/>
                  <a:pt x="5360800" y="2327523"/>
                </a:cubicBezTo>
                <a:cubicBezTo>
                  <a:pt x="3338635" y="2285297"/>
                  <a:pt x="2739626" y="2234037"/>
                  <a:pt x="387928" y="2327523"/>
                </a:cubicBezTo>
                <a:cubicBezTo>
                  <a:pt x="212216" y="2322792"/>
                  <a:pt x="10427" y="2158411"/>
                  <a:pt x="0" y="1939595"/>
                </a:cubicBezTo>
                <a:cubicBezTo>
                  <a:pt x="-42760" y="1519090"/>
                  <a:pt x="-120137" y="1040224"/>
                  <a:pt x="0" y="387928"/>
                </a:cubicBezTo>
                <a:close/>
              </a:path>
              <a:path w="5748728" h="2327523" stroke="0" extrusionOk="0">
                <a:moveTo>
                  <a:pt x="0" y="387928"/>
                </a:moveTo>
                <a:cubicBezTo>
                  <a:pt x="2264" y="163991"/>
                  <a:pt x="142801" y="-16646"/>
                  <a:pt x="387928" y="0"/>
                </a:cubicBezTo>
                <a:cubicBezTo>
                  <a:pt x="2811441" y="122108"/>
                  <a:pt x="3140652" y="-106165"/>
                  <a:pt x="5360800" y="0"/>
                </a:cubicBezTo>
                <a:cubicBezTo>
                  <a:pt x="5536571" y="-7084"/>
                  <a:pt x="5753161" y="178931"/>
                  <a:pt x="5748728" y="387928"/>
                </a:cubicBezTo>
                <a:cubicBezTo>
                  <a:pt x="5743561" y="982462"/>
                  <a:pt x="5680494" y="1452034"/>
                  <a:pt x="5748728" y="1939595"/>
                </a:cubicBezTo>
                <a:cubicBezTo>
                  <a:pt x="5759977" y="2159832"/>
                  <a:pt x="5559855" y="2315168"/>
                  <a:pt x="5360800" y="2327523"/>
                </a:cubicBezTo>
                <a:cubicBezTo>
                  <a:pt x="4848682" y="2349697"/>
                  <a:pt x="1808067" y="2290440"/>
                  <a:pt x="387928" y="2327523"/>
                </a:cubicBezTo>
                <a:cubicBezTo>
                  <a:pt x="162959" y="2326955"/>
                  <a:pt x="-712" y="2121171"/>
                  <a:pt x="0" y="1939595"/>
                </a:cubicBezTo>
                <a:cubicBezTo>
                  <a:pt x="1110" y="1171025"/>
                  <a:pt x="-34846" y="931423"/>
                  <a:pt x="0" y="387928"/>
                </a:cubicBezTo>
                <a:close/>
              </a:path>
            </a:pathLst>
          </a:cu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0" i="0" dirty="0">
                <a:solidFill>
                  <a:srgbClr val="212529"/>
                </a:solidFill>
                <a:effectLst/>
              </a:rPr>
              <a:t>	</a:t>
            </a:r>
            <a:r>
              <a:rPr lang="en-US" sz="3200" b="0" i="0" dirty="0" err="1">
                <a:solidFill>
                  <a:srgbClr val="212529"/>
                </a:solidFill>
                <a:effectLst/>
              </a:rPr>
              <a:t>Tập</a:t>
            </a:r>
            <a:r>
              <a:rPr lang="en-US" sz="32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</a:rPr>
              <a:t>trung</a:t>
            </a:r>
            <a:r>
              <a:rPr lang="en-US" sz="32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</a:rPr>
              <a:t>lắng</a:t>
            </a:r>
            <a:r>
              <a:rPr lang="en-US" sz="32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</a:rPr>
              <a:t>nghe</a:t>
            </a:r>
            <a:r>
              <a:rPr lang="en-US" sz="32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</a:rPr>
              <a:t>thầy</a:t>
            </a:r>
            <a:r>
              <a:rPr lang="en-US" sz="32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</a:rPr>
              <a:t>cô</a:t>
            </a:r>
            <a:r>
              <a:rPr lang="en-US" sz="32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</a:rPr>
              <a:t>giáo</a:t>
            </a:r>
            <a:r>
              <a:rPr lang="en-US" sz="32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</a:rPr>
              <a:t>giảng</a:t>
            </a:r>
            <a:r>
              <a:rPr lang="en-US" sz="32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</a:rPr>
              <a:t>bài</a:t>
            </a:r>
            <a:r>
              <a:rPr lang="en-US" sz="3200" b="0" i="0" dirty="0">
                <a:solidFill>
                  <a:srgbClr val="212529"/>
                </a:solidFill>
                <a:effectLst/>
              </a:rPr>
              <a:t>, </a:t>
            </a:r>
            <a:r>
              <a:rPr lang="en-US" sz="3200" dirty="0" err="1">
                <a:solidFill>
                  <a:srgbClr val="212529"/>
                </a:solidFill>
              </a:rPr>
              <a:t>đọc</a:t>
            </a:r>
            <a:r>
              <a:rPr lang="en-US" sz="3200" dirty="0">
                <a:solidFill>
                  <a:srgbClr val="212529"/>
                </a:solidFill>
              </a:rPr>
              <a:t> </a:t>
            </a:r>
            <a:r>
              <a:rPr lang="en-US" sz="3200" dirty="0" err="1">
                <a:solidFill>
                  <a:srgbClr val="212529"/>
                </a:solidFill>
              </a:rPr>
              <a:t>sách</a:t>
            </a:r>
            <a:r>
              <a:rPr lang="en-US" sz="3200" dirty="0">
                <a:solidFill>
                  <a:srgbClr val="212529"/>
                </a:solidFill>
              </a:rPr>
              <a:t>, </a:t>
            </a:r>
            <a:r>
              <a:rPr lang="en-US" sz="3200" b="0" i="0" dirty="0" err="1">
                <a:solidFill>
                  <a:srgbClr val="212529"/>
                </a:solidFill>
                <a:effectLst/>
              </a:rPr>
              <a:t>biết</a:t>
            </a:r>
            <a:r>
              <a:rPr lang="en-US" sz="32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</a:rPr>
              <a:t>đặt</a:t>
            </a:r>
            <a:r>
              <a:rPr lang="en-US" sz="32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</a:rPr>
              <a:t>câu</a:t>
            </a:r>
            <a:r>
              <a:rPr lang="en-US" sz="32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</a:rPr>
              <a:t>hỏi</a:t>
            </a:r>
            <a:r>
              <a:rPr lang="en-US" sz="32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</a:rPr>
              <a:t>để</a:t>
            </a:r>
            <a:r>
              <a:rPr lang="en-US" sz="32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</a:rPr>
              <a:t>tìm</a:t>
            </a:r>
            <a:r>
              <a:rPr lang="en-US" sz="32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</a:rPr>
              <a:t>hiểu</a:t>
            </a:r>
            <a:r>
              <a:rPr lang="en-US" sz="32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</a:rPr>
              <a:t>về</a:t>
            </a:r>
            <a:r>
              <a:rPr lang="en-US" sz="32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</a:rPr>
              <a:t>mọi</a:t>
            </a:r>
            <a:r>
              <a:rPr lang="en-US" sz="32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</a:rPr>
              <a:t>thứ</a:t>
            </a:r>
            <a:r>
              <a:rPr lang="en-US" sz="32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</a:rPr>
              <a:t>xung</a:t>
            </a:r>
            <a:r>
              <a:rPr lang="en-US" sz="32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</a:rPr>
              <a:t>quanh</a:t>
            </a:r>
            <a:r>
              <a:rPr lang="en-US" sz="32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</a:rPr>
              <a:t>mình</a:t>
            </a:r>
            <a:r>
              <a:rPr lang="en-US" sz="3200" b="0" i="0" dirty="0">
                <a:solidFill>
                  <a:srgbClr val="212529"/>
                </a:solidFill>
                <a:effectLst/>
              </a:rPr>
              <a:t>, </a:t>
            </a:r>
            <a:r>
              <a:rPr lang="en-US" sz="3200" b="0" i="0" dirty="0" err="1">
                <a:solidFill>
                  <a:srgbClr val="212529"/>
                </a:solidFill>
                <a:effectLst/>
              </a:rPr>
              <a:t>tìm</a:t>
            </a:r>
            <a:r>
              <a:rPr lang="en-US" sz="32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</a:rPr>
              <a:t>hiểu</a:t>
            </a:r>
            <a:r>
              <a:rPr lang="en-US" sz="32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</a:rPr>
              <a:t>những</a:t>
            </a:r>
            <a:r>
              <a:rPr lang="en-US" sz="32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</a:rPr>
              <a:t>kiến</a:t>
            </a:r>
            <a:r>
              <a:rPr lang="en-US" sz="32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</a:rPr>
              <a:t>thức</a:t>
            </a:r>
            <a:r>
              <a:rPr lang="en-US" sz="32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</a:rPr>
              <a:t>mới</a:t>
            </a:r>
            <a:r>
              <a:rPr lang="en-US" sz="32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</a:rPr>
              <a:t>thông</a:t>
            </a:r>
            <a:r>
              <a:rPr lang="en-US" sz="3200" b="0" i="0" dirty="0">
                <a:solidFill>
                  <a:srgbClr val="212529"/>
                </a:solidFill>
                <a:effectLst/>
              </a:rPr>
              <a:t> qua </a:t>
            </a:r>
            <a:r>
              <a:rPr lang="en-US" sz="3200" dirty="0" err="1">
                <a:solidFill>
                  <a:srgbClr val="212529"/>
                </a:solidFill>
              </a:rPr>
              <a:t>quan</a:t>
            </a:r>
            <a:r>
              <a:rPr lang="en-US" sz="3200" dirty="0">
                <a:solidFill>
                  <a:srgbClr val="212529"/>
                </a:solidFill>
              </a:rPr>
              <a:t> </a:t>
            </a:r>
            <a:r>
              <a:rPr lang="en-US" sz="3200" dirty="0" err="1">
                <a:solidFill>
                  <a:srgbClr val="212529"/>
                </a:solidFill>
              </a:rPr>
              <a:t>sát</a:t>
            </a:r>
            <a:r>
              <a:rPr lang="en-US" sz="3200" dirty="0">
                <a:solidFill>
                  <a:srgbClr val="212529"/>
                </a:solidFill>
              </a:rPr>
              <a:t> </a:t>
            </a:r>
            <a:r>
              <a:rPr lang="en-US" sz="3200" dirty="0" err="1">
                <a:solidFill>
                  <a:srgbClr val="212529"/>
                </a:solidFill>
              </a:rPr>
              <a:t>sự</a:t>
            </a:r>
            <a:r>
              <a:rPr lang="en-US" sz="3200" dirty="0">
                <a:solidFill>
                  <a:srgbClr val="212529"/>
                </a:solidFill>
              </a:rPr>
              <a:t> </a:t>
            </a:r>
            <a:r>
              <a:rPr lang="en-US" sz="3200" dirty="0" err="1">
                <a:solidFill>
                  <a:srgbClr val="212529"/>
                </a:solidFill>
              </a:rPr>
              <a:t>vật</a:t>
            </a:r>
            <a:r>
              <a:rPr lang="en-US" sz="3200" dirty="0">
                <a:solidFill>
                  <a:srgbClr val="212529"/>
                </a:solidFill>
              </a:rPr>
              <a:t>, qua </a:t>
            </a:r>
            <a:r>
              <a:rPr lang="en-US" sz="3200" b="0" i="0" dirty="0" err="1">
                <a:solidFill>
                  <a:srgbClr val="212529"/>
                </a:solidFill>
                <a:effectLst/>
              </a:rPr>
              <a:t>mạng</a:t>
            </a:r>
            <a:r>
              <a:rPr lang="en-US" sz="3200" b="0" i="0" dirty="0">
                <a:solidFill>
                  <a:srgbClr val="212529"/>
                </a:solidFill>
                <a:effectLst/>
              </a:rPr>
              <a:t> internet,… 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/>
          <p:cNvSpPr/>
          <p:nvPr/>
        </p:nvSpPr>
        <p:spPr>
          <a:xfrm>
            <a:off x="96820" y="46201"/>
            <a:ext cx="8821269" cy="760921"/>
          </a:xfrm>
          <a:custGeom>
            <a:avLst/>
            <a:gdLst>
              <a:gd name="connsiteX0" fmla="*/ 0 w 5232321"/>
              <a:gd name="connsiteY0" fmla="*/ 187472 h 1124807"/>
              <a:gd name="connsiteX1" fmla="*/ 187472 w 5232321"/>
              <a:gd name="connsiteY1" fmla="*/ 0 h 1124807"/>
              <a:gd name="connsiteX2" fmla="*/ 784235 w 5232321"/>
              <a:gd name="connsiteY2" fmla="*/ 0 h 1124807"/>
              <a:gd name="connsiteX3" fmla="*/ 1526720 w 5232321"/>
              <a:gd name="connsiteY3" fmla="*/ 0 h 1124807"/>
              <a:gd name="connsiteX4" fmla="*/ 2172057 w 5232321"/>
              <a:gd name="connsiteY4" fmla="*/ 0 h 1124807"/>
              <a:gd name="connsiteX5" fmla="*/ 2817395 w 5232321"/>
              <a:gd name="connsiteY5" fmla="*/ 0 h 1124807"/>
              <a:gd name="connsiteX6" fmla="*/ 3608453 w 5232321"/>
              <a:gd name="connsiteY6" fmla="*/ 0 h 1124807"/>
              <a:gd name="connsiteX7" fmla="*/ 4399512 w 5232321"/>
              <a:gd name="connsiteY7" fmla="*/ 0 h 1124807"/>
              <a:gd name="connsiteX8" fmla="*/ 5044849 w 5232321"/>
              <a:gd name="connsiteY8" fmla="*/ 0 h 1124807"/>
              <a:gd name="connsiteX9" fmla="*/ 5232321 w 5232321"/>
              <a:gd name="connsiteY9" fmla="*/ 187472 h 1124807"/>
              <a:gd name="connsiteX10" fmla="*/ 5232321 w 5232321"/>
              <a:gd name="connsiteY10" fmla="*/ 577401 h 1124807"/>
              <a:gd name="connsiteX11" fmla="*/ 5232321 w 5232321"/>
              <a:gd name="connsiteY11" fmla="*/ 937335 h 1124807"/>
              <a:gd name="connsiteX12" fmla="*/ 5044849 w 5232321"/>
              <a:gd name="connsiteY12" fmla="*/ 1124807 h 1124807"/>
              <a:gd name="connsiteX13" fmla="*/ 4253790 w 5232321"/>
              <a:gd name="connsiteY13" fmla="*/ 1124807 h 1124807"/>
              <a:gd name="connsiteX14" fmla="*/ 3705601 w 5232321"/>
              <a:gd name="connsiteY14" fmla="*/ 1124807 h 1124807"/>
              <a:gd name="connsiteX15" fmla="*/ 3060264 w 5232321"/>
              <a:gd name="connsiteY15" fmla="*/ 1124807 h 1124807"/>
              <a:gd name="connsiteX16" fmla="*/ 2512074 w 5232321"/>
              <a:gd name="connsiteY16" fmla="*/ 1124807 h 1124807"/>
              <a:gd name="connsiteX17" fmla="*/ 1963884 w 5232321"/>
              <a:gd name="connsiteY17" fmla="*/ 1124807 h 1124807"/>
              <a:gd name="connsiteX18" fmla="*/ 1318547 w 5232321"/>
              <a:gd name="connsiteY18" fmla="*/ 1124807 h 1124807"/>
              <a:gd name="connsiteX19" fmla="*/ 187472 w 5232321"/>
              <a:gd name="connsiteY19" fmla="*/ 1124807 h 1124807"/>
              <a:gd name="connsiteX20" fmla="*/ 0 w 5232321"/>
              <a:gd name="connsiteY20" fmla="*/ 937335 h 1124807"/>
              <a:gd name="connsiteX21" fmla="*/ 0 w 5232321"/>
              <a:gd name="connsiteY21" fmla="*/ 569902 h 1124807"/>
              <a:gd name="connsiteX22" fmla="*/ 0 w 5232321"/>
              <a:gd name="connsiteY22" fmla="*/ 187472 h 1124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32321" h="1124807" fill="none" extrusionOk="0">
                <a:moveTo>
                  <a:pt x="0" y="187472"/>
                </a:moveTo>
                <a:cubicBezTo>
                  <a:pt x="-19799" y="93390"/>
                  <a:pt x="86997" y="-984"/>
                  <a:pt x="187472" y="0"/>
                </a:cubicBezTo>
                <a:cubicBezTo>
                  <a:pt x="355112" y="14784"/>
                  <a:pt x="632505" y="-29320"/>
                  <a:pt x="784235" y="0"/>
                </a:cubicBezTo>
                <a:cubicBezTo>
                  <a:pt x="935965" y="29320"/>
                  <a:pt x="1226131" y="19978"/>
                  <a:pt x="1526720" y="0"/>
                </a:cubicBezTo>
                <a:cubicBezTo>
                  <a:pt x="1827310" y="-19978"/>
                  <a:pt x="1964150" y="-23918"/>
                  <a:pt x="2172057" y="0"/>
                </a:cubicBezTo>
                <a:cubicBezTo>
                  <a:pt x="2379964" y="23918"/>
                  <a:pt x="2512372" y="15251"/>
                  <a:pt x="2817395" y="0"/>
                </a:cubicBezTo>
                <a:cubicBezTo>
                  <a:pt x="3122418" y="-15251"/>
                  <a:pt x="3232536" y="-33421"/>
                  <a:pt x="3608453" y="0"/>
                </a:cubicBezTo>
                <a:cubicBezTo>
                  <a:pt x="3984370" y="33421"/>
                  <a:pt x="4141235" y="-14329"/>
                  <a:pt x="4399512" y="0"/>
                </a:cubicBezTo>
                <a:cubicBezTo>
                  <a:pt x="4657789" y="14329"/>
                  <a:pt x="4778956" y="7388"/>
                  <a:pt x="5044849" y="0"/>
                </a:cubicBezTo>
                <a:cubicBezTo>
                  <a:pt x="5149248" y="21845"/>
                  <a:pt x="5215987" y="90189"/>
                  <a:pt x="5232321" y="187472"/>
                </a:cubicBezTo>
                <a:cubicBezTo>
                  <a:pt x="5225548" y="377697"/>
                  <a:pt x="5247945" y="438398"/>
                  <a:pt x="5232321" y="577401"/>
                </a:cubicBezTo>
                <a:cubicBezTo>
                  <a:pt x="5216697" y="716404"/>
                  <a:pt x="5232372" y="796098"/>
                  <a:pt x="5232321" y="937335"/>
                </a:cubicBezTo>
                <a:cubicBezTo>
                  <a:pt x="5234799" y="1044376"/>
                  <a:pt x="5143646" y="1107627"/>
                  <a:pt x="5044849" y="1124807"/>
                </a:cubicBezTo>
                <a:cubicBezTo>
                  <a:pt x="4847029" y="1148728"/>
                  <a:pt x="4462072" y="1093610"/>
                  <a:pt x="4253790" y="1124807"/>
                </a:cubicBezTo>
                <a:cubicBezTo>
                  <a:pt x="4045508" y="1156004"/>
                  <a:pt x="3906680" y="1114291"/>
                  <a:pt x="3705601" y="1124807"/>
                </a:cubicBezTo>
                <a:cubicBezTo>
                  <a:pt x="3504522" y="1135323"/>
                  <a:pt x="3289148" y="1148016"/>
                  <a:pt x="3060264" y="1124807"/>
                </a:cubicBezTo>
                <a:cubicBezTo>
                  <a:pt x="2831380" y="1101598"/>
                  <a:pt x="2622192" y="1135143"/>
                  <a:pt x="2512074" y="1124807"/>
                </a:cubicBezTo>
                <a:cubicBezTo>
                  <a:pt x="2401956" y="1114472"/>
                  <a:pt x="2176940" y="1141928"/>
                  <a:pt x="1963884" y="1124807"/>
                </a:cubicBezTo>
                <a:cubicBezTo>
                  <a:pt x="1750828" y="1107687"/>
                  <a:pt x="1532853" y="1117680"/>
                  <a:pt x="1318547" y="1124807"/>
                </a:cubicBezTo>
                <a:cubicBezTo>
                  <a:pt x="1104241" y="1131934"/>
                  <a:pt x="566299" y="1116834"/>
                  <a:pt x="187472" y="1124807"/>
                </a:cubicBezTo>
                <a:cubicBezTo>
                  <a:pt x="74845" y="1138416"/>
                  <a:pt x="-3022" y="1037935"/>
                  <a:pt x="0" y="937335"/>
                </a:cubicBezTo>
                <a:cubicBezTo>
                  <a:pt x="-9597" y="761047"/>
                  <a:pt x="-5003" y="646511"/>
                  <a:pt x="0" y="569902"/>
                </a:cubicBezTo>
                <a:cubicBezTo>
                  <a:pt x="5003" y="493293"/>
                  <a:pt x="-1594" y="358333"/>
                  <a:pt x="0" y="187472"/>
                </a:cubicBezTo>
                <a:close/>
              </a:path>
              <a:path w="5232321" h="1124807" stroke="0" extrusionOk="0">
                <a:moveTo>
                  <a:pt x="0" y="187472"/>
                </a:moveTo>
                <a:cubicBezTo>
                  <a:pt x="-1646" y="99546"/>
                  <a:pt x="64820" y="16048"/>
                  <a:pt x="187472" y="0"/>
                </a:cubicBezTo>
                <a:cubicBezTo>
                  <a:pt x="356836" y="-38"/>
                  <a:pt x="608915" y="-3333"/>
                  <a:pt x="784235" y="0"/>
                </a:cubicBezTo>
                <a:cubicBezTo>
                  <a:pt x="959555" y="3333"/>
                  <a:pt x="1255424" y="-267"/>
                  <a:pt x="1429573" y="0"/>
                </a:cubicBezTo>
                <a:cubicBezTo>
                  <a:pt x="1603722" y="267"/>
                  <a:pt x="2023527" y="-663"/>
                  <a:pt x="2220631" y="0"/>
                </a:cubicBezTo>
                <a:cubicBezTo>
                  <a:pt x="2417735" y="663"/>
                  <a:pt x="2640824" y="22340"/>
                  <a:pt x="2914542" y="0"/>
                </a:cubicBezTo>
                <a:cubicBezTo>
                  <a:pt x="3188260" y="-22340"/>
                  <a:pt x="3456521" y="17880"/>
                  <a:pt x="3608453" y="0"/>
                </a:cubicBezTo>
                <a:cubicBezTo>
                  <a:pt x="3760385" y="-17880"/>
                  <a:pt x="4040229" y="30048"/>
                  <a:pt x="4253790" y="0"/>
                </a:cubicBezTo>
                <a:cubicBezTo>
                  <a:pt x="4467351" y="-30048"/>
                  <a:pt x="4665236" y="29393"/>
                  <a:pt x="5044849" y="0"/>
                </a:cubicBezTo>
                <a:cubicBezTo>
                  <a:pt x="5166906" y="-9407"/>
                  <a:pt x="5236350" y="85147"/>
                  <a:pt x="5232321" y="187472"/>
                </a:cubicBezTo>
                <a:cubicBezTo>
                  <a:pt x="5228928" y="363563"/>
                  <a:pt x="5238858" y="475164"/>
                  <a:pt x="5232321" y="547406"/>
                </a:cubicBezTo>
                <a:cubicBezTo>
                  <a:pt x="5225784" y="619648"/>
                  <a:pt x="5240610" y="742942"/>
                  <a:pt x="5232321" y="937335"/>
                </a:cubicBezTo>
                <a:cubicBezTo>
                  <a:pt x="5237658" y="1031227"/>
                  <a:pt x="5153693" y="1129362"/>
                  <a:pt x="5044849" y="1124807"/>
                </a:cubicBezTo>
                <a:cubicBezTo>
                  <a:pt x="4789401" y="1102391"/>
                  <a:pt x="4635237" y="1113450"/>
                  <a:pt x="4302364" y="1124807"/>
                </a:cubicBezTo>
                <a:cubicBezTo>
                  <a:pt x="3969492" y="1136164"/>
                  <a:pt x="3790450" y="1086202"/>
                  <a:pt x="3511306" y="1124807"/>
                </a:cubicBezTo>
                <a:cubicBezTo>
                  <a:pt x="3232162" y="1163412"/>
                  <a:pt x="2939849" y="1098499"/>
                  <a:pt x="2768821" y="1124807"/>
                </a:cubicBezTo>
                <a:cubicBezTo>
                  <a:pt x="2597794" y="1151115"/>
                  <a:pt x="2374364" y="1135359"/>
                  <a:pt x="2172057" y="1124807"/>
                </a:cubicBezTo>
                <a:cubicBezTo>
                  <a:pt x="1969750" y="1114255"/>
                  <a:pt x="1785128" y="1103388"/>
                  <a:pt x="1429573" y="1124807"/>
                </a:cubicBezTo>
                <a:cubicBezTo>
                  <a:pt x="1074018" y="1146226"/>
                  <a:pt x="595180" y="1178797"/>
                  <a:pt x="187472" y="1124807"/>
                </a:cubicBezTo>
                <a:cubicBezTo>
                  <a:pt x="81528" y="1128838"/>
                  <a:pt x="-5451" y="1040252"/>
                  <a:pt x="0" y="937335"/>
                </a:cubicBezTo>
                <a:cubicBezTo>
                  <a:pt x="-16636" y="820587"/>
                  <a:pt x="13031" y="633286"/>
                  <a:pt x="0" y="547406"/>
                </a:cubicBezTo>
                <a:cubicBezTo>
                  <a:pt x="-13031" y="461526"/>
                  <a:pt x="5293" y="290349"/>
                  <a:pt x="0" y="187472"/>
                </a:cubicBezTo>
                <a:close/>
              </a:path>
            </a:pathLst>
          </a:custGeom>
          <a:ln w="28575"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Những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biểu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hiện</a:t>
            </a:r>
            <a:r>
              <a:rPr lang="en-US" sz="3200" b="1" dirty="0">
                <a:solidFill>
                  <a:srgbClr val="FF0000"/>
                </a:solidFill>
              </a:rPr>
              <a:t> ham </a:t>
            </a:r>
            <a:r>
              <a:rPr lang="en-US" sz="3200" b="1" dirty="0" err="1">
                <a:solidFill>
                  <a:srgbClr val="FF0000"/>
                </a:solidFill>
              </a:rPr>
              <a:t>học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hỏi</a:t>
            </a:r>
            <a:r>
              <a:rPr lang="en-US" sz="3200" b="1" dirty="0">
                <a:solidFill>
                  <a:srgbClr val="FF0000"/>
                </a:solidFill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</a:rPr>
              <a:t>lớp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chúng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1807" y="1471960"/>
            <a:ext cx="4018320" cy="2698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640" y="1471961"/>
            <a:ext cx="4293220" cy="26985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/>
          <p:cNvSpPr/>
          <p:nvPr/>
        </p:nvSpPr>
        <p:spPr>
          <a:xfrm>
            <a:off x="96820" y="46201"/>
            <a:ext cx="8821269" cy="373347"/>
          </a:xfrm>
          <a:custGeom>
            <a:avLst/>
            <a:gdLst>
              <a:gd name="connsiteX0" fmla="*/ 0 w 5232321"/>
              <a:gd name="connsiteY0" fmla="*/ 187472 h 1124807"/>
              <a:gd name="connsiteX1" fmla="*/ 187472 w 5232321"/>
              <a:gd name="connsiteY1" fmla="*/ 0 h 1124807"/>
              <a:gd name="connsiteX2" fmla="*/ 784235 w 5232321"/>
              <a:gd name="connsiteY2" fmla="*/ 0 h 1124807"/>
              <a:gd name="connsiteX3" fmla="*/ 1526720 w 5232321"/>
              <a:gd name="connsiteY3" fmla="*/ 0 h 1124807"/>
              <a:gd name="connsiteX4" fmla="*/ 2172057 w 5232321"/>
              <a:gd name="connsiteY4" fmla="*/ 0 h 1124807"/>
              <a:gd name="connsiteX5" fmla="*/ 2817395 w 5232321"/>
              <a:gd name="connsiteY5" fmla="*/ 0 h 1124807"/>
              <a:gd name="connsiteX6" fmla="*/ 3608453 w 5232321"/>
              <a:gd name="connsiteY6" fmla="*/ 0 h 1124807"/>
              <a:gd name="connsiteX7" fmla="*/ 4399512 w 5232321"/>
              <a:gd name="connsiteY7" fmla="*/ 0 h 1124807"/>
              <a:gd name="connsiteX8" fmla="*/ 5044849 w 5232321"/>
              <a:gd name="connsiteY8" fmla="*/ 0 h 1124807"/>
              <a:gd name="connsiteX9" fmla="*/ 5232321 w 5232321"/>
              <a:gd name="connsiteY9" fmla="*/ 187472 h 1124807"/>
              <a:gd name="connsiteX10" fmla="*/ 5232321 w 5232321"/>
              <a:gd name="connsiteY10" fmla="*/ 577401 h 1124807"/>
              <a:gd name="connsiteX11" fmla="*/ 5232321 w 5232321"/>
              <a:gd name="connsiteY11" fmla="*/ 937335 h 1124807"/>
              <a:gd name="connsiteX12" fmla="*/ 5044849 w 5232321"/>
              <a:gd name="connsiteY12" fmla="*/ 1124807 h 1124807"/>
              <a:gd name="connsiteX13" fmla="*/ 4253790 w 5232321"/>
              <a:gd name="connsiteY13" fmla="*/ 1124807 h 1124807"/>
              <a:gd name="connsiteX14" fmla="*/ 3705601 w 5232321"/>
              <a:gd name="connsiteY14" fmla="*/ 1124807 h 1124807"/>
              <a:gd name="connsiteX15" fmla="*/ 3060264 w 5232321"/>
              <a:gd name="connsiteY15" fmla="*/ 1124807 h 1124807"/>
              <a:gd name="connsiteX16" fmla="*/ 2512074 w 5232321"/>
              <a:gd name="connsiteY16" fmla="*/ 1124807 h 1124807"/>
              <a:gd name="connsiteX17" fmla="*/ 1963884 w 5232321"/>
              <a:gd name="connsiteY17" fmla="*/ 1124807 h 1124807"/>
              <a:gd name="connsiteX18" fmla="*/ 1318547 w 5232321"/>
              <a:gd name="connsiteY18" fmla="*/ 1124807 h 1124807"/>
              <a:gd name="connsiteX19" fmla="*/ 187472 w 5232321"/>
              <a:gd name="connsiteY19" fmla="*/ 1124807 h 1124807"/>
              <a:gd name="connsiteX20" fmla="*/ 0 w 5232321"/>
              <a:gd name="connsiteY20" fmla="*/ 937335 h 1124807"/>
              <a:gd name="connsiteX21" fmla="*/ 0 w 5232321"/>
              <a:gd name="connsiteY21" fmla="*/ 569902 h 1124807"/>
              <a:gd name="connsiteX22" fmla="*/ 0 w 5232321"/>
              <a:gd name="connsiteY22" fmla="*/ 187472 h 1124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32321" h="1124807" fill="none" extrusionOk="0">
                <a:moveTo>
                  <a:pt x="0" y="187472"/>
                </a:moveTo>
                <a:cubicBezTo>
                  <a:pt x="-19799" y="93390"/>
                  <a:pt x="86997" y="-984"/>
                  <a:pt x="187472" y="0"/>
                </a:cubicBezTo>
                <a:cubicBezTo>
                  <a:pt x="355112" y="14784"/>
                  <a:pt x="632505" y="-29320"/>
                  <a:pt x="784235" y="0"/>
                </a:cubicBezTo>
                <a:cubicBezTo>
                  <a:pt x="935965" y="29320"/>
                  <a:pt x="1226131" y="19978"/>
                  <a:pt x="1526720" y="0"/>
                </a:cubicBezTo>
                <a:cubicBezTo>
                  <a:pt x="1827310" y="-19978"/>
                  <a:pt x="1964150" y="-23918"/>
                  <a:pt x="2172057" y="0"/>
                </a:cubicBezTo>
                <a:cubicBezTo>
                  <a:pt x="2379964" y="23918"/>
                  <a:pt x="2512372" y="15251"/>
                  <a:pt x="2817395" y="0"/>
                </a:cubicBezTo>
                <a:cubicBezTo>
                  <a:pt x="3122418" y="-15251"/>
                  <a:pt x="3232536" y="-33421"/>
                  <a:pt x="3608453" y="0"/>
                </a:cubicBezTo>
                <a:cubicBezTo>
                  <a:pt x="3984370" y="33421"/>
                  <a:pt x="4141235" y="-14329"/>
                  <a:pt x="4399512" y="0"/>
                </a:cubicBezTo>
                <a:cubicBezTo>
                  <a:pt x="4657789" y="14329"/>
                  <a:pt x="4778956" y="7388"/>
                  <a:pt x="5044849" y="0"/>
                </a:cubicBezTo>
                <a:cubicBezTo>
                  <a:pt x="5149248" y="21845"/>
                  <a:pt x="5215987" y="90189"/>
                  <a:pt x="5232321" y="187472"/>
                </a:cubicBezTo>
                <a:cubicBezTo>
                  <a:pt x="5225548" y="377697"/>
                  <a:pt x="5247945" y="438398"/>
                  <a:pt x="5232321" y="577401"/>
                </a:cubicBezTo>
                <a:cubicBezTo>
                  <a:pt x="5216697" y="716404"/>
                  <a:pt x="5232372" y="796098"/>
                  <a:pt x="5232321" y="937335"/>
                </a:cubicBezTo>
                <a:cubicBezTo>
                  <a:pt x="5234799" y="1044376"/>
                  <a:pt x="5143646" y="1107627"/>
                  <a:pt x="5044849" y="1124807"/>
                </a:cubicBezTo>
                <a:cubicBezTo>
                  <a:pt x="4847029" y="1148728"/>
                  <a:pt x="4462072" y="1093610"/>
                  <a:pt x="4253790" y="1124807"/>
                </a:cubicBezTo>
                <a:cubicBezTo>
                  <a:pt x="4045508" y="1156004"/>
                  <a:pt x="3906680" y="1114291"/>
                  <a:pt x="3705601" y="1124807"/>
                </a:cubicBezTo>
                <a:cubicBezTo>
                  <a:pt x="3504522" y="1135323"/>
                  <a:pt x="3289148" y="1148016"/>
                  <a:pt x="3060264" y="1124807"/>
                </a:cubicBezTo>
                <a:cubicBezTo>
                  <a:pt x="2831380" y="1101598"/>
                  <a:pt x="2622192" y="1135143"/>
                  <a:pt x="2512074" y="1124807"/>
                </a:cubicBezTo>
                <a:cubicBezTo>
                  <a:pt x="2401956" y="1114472"/>
                  <a:pt x="2176940" y="1141928"/>
                  <a:pt x="1963884" y="1124807"/>
                </a:cubicBezTo>
                <a:cubicBezTo>
                  <a:pt x="1750828" y="1107687"/>
                  <a:pt x="1532853" y="1117680"/>
                  <a:pt x="1318547" y="1124807"/>
                </a:cubicBezTo>
                <a:cubicBezTo>
                  <a:pt x="1104241" y="1131934"/>
                  <a:pt x="566299" y="1116834"/>
                  <a:pt x="187472" y="1124807"/>
                </a:cubicBezTo>
                <a:cubicBezTo>
                  <a:pt x="74845" y="1138416"/>
                  <a:pt x="-3022" y="1037935"/>
                  <a:pt x="0" y="937335"/>
                </a:cubicBezTo>
                <a:cubicBezTo>
                  <a:pt x="-9597" y="761047"/>
                  <a:pt x="-5003" y="646511"/>
                  <a:pt x="0" y="569902"/>
                </a:cubicBezTo>
                <a:cubicBezTo>
                  <a:pt x="5003" y="493293"/>
                  <a:pt x="-1594" y="358333"/>
                  <a:pt x="0" y="187472"/>
                </a:cubicBezTo>
                <a:close/>
              </a:path>
              <a:path w="5232321" h="1124807" stroke="0" extrusionOk="0">
                <a:moveTo>
                  <a:pt x="0" y="187472"/>
                </a:moveTo>
                <a:cubicBezTo>
                  <a:pt x="-1646" y="99546"/>
                  <a:pt x="64820" y="16048"/>
                  <a:pt x="187472" y="0"/>
                </a:cubicBezTo>
                <a:cubicBezTo>
                  <a:pt x="356836" y="-38"/>
                  <a:pt x="608915" y="-3333"/>
                  <a:pt x="784235" y="0"/>
                </a:cubicBezTo>
                <a:cubicBezTo>
                  <a:pt x="959555" y="3333"/>
                  <a:pt x="1255424" y="-267"/>
                  <a:pt x="1429573" y="0"/>
                </a:cubicBezTo>
                <a:cubicBezTo>
                  <a:pt x="1603722" y="267"/>
                  <a:pt x="2023527" y="-663"/>
                  <a:pt x="2220631" y="0"/>
                </a:cubicBezTo>
                <a:cubicBezTo>
                  <a:pt x="2417735" y="663"/>
                  <a:pt x="2640824" y="22340"/>
                  <a:pt x="2914542" y="0"/>
                </a:cubicBezTo>
                <a:cubicBezTo>
                  <a:pt x="3188260" y="-22340"/>
                  <a:pt x="3456521" y="17880"/>
                  <a:pt x="3608453" y="0"/>
                </a:cubicBezTo>
                <a:cubicBezTo>
                  <a:pt x="3760385" y="-17880"/>
                  <a:pt x="4040229" y="30048"/>
                  <a:pt x="4253790" y="0"/>
                </a:cubicBezTo>
                <a:cubicBezTo>
                  <a:pt x="4467351" y="-30048"/>
                  <a:pt x="4665236" y="29393"/>
                  <a:pt x="5044849" y="0"/>
                </a:cubicBezTo>
                <a:cubicBezTo>
                  <a:pt x="5166906" y="-9407"/>
                  <a:pt x="5236350" y="85147"/>
                  <a:pt x="5232321" y="187472"/>
                </a:cubicBezTo>
                <a:cubicBezTo>
                  <a:pt x="5228928" y="363563"/>
                  <a:pt x="5238858" y="475164"/>
                  <a:pt x="5232321" y="547406"/>
                </a:cubicBezTo>
                <a:cubicBezTo>
                  <a:pt x="5225784" y="619648"/>
                  <a:pt x="5240610" y="742942"/>
                  <a:pt x="5232321" y="937335"/>
                </a:cubicBezTo>
                <a:cubicBezTo>
                  <a:pt x="5237658" y="1031227"/>
                  <a:pt x="5153693" y="1129362"/>
                  <a:pt x="5044849" y="1124807"/>
                </a:cubicBezTo>
                <a:cubicBezTo>
                  <a:pt x="4789401" y="1102391"/>
                  <a:pt x="4635237" y="1113450"/>
                  <a:pt x="4302364" y="1124807"/>
                </a:cubicBezTo>
                <a:cubicBezTo>
                  <a:pt x="3969492" y="1136164"/>
                  <a:pt x="3790450" y="1086202"/>
                  <a:pt x="3511306" y="1124807"/>
                </a:cubicBezTo>
                <a:cubicBezTo>
                  <a:pt x="3232162" y="1163412"/>
                  <a:pt x="2939849" y="1098499"/>
                  <a:pt x="2768821" y="1124807"/>
                </a:cubicBezTo>
                <a:cubicBezTo>
                  <a:pt x="2597794" y="1151115"/>
                  <a:pt x="2374364" y="1135359"/>
                  <a:pt x="2172057" y="1124807"/>
                </a:cubicBezTo>
                <a:cubicBezTo>
                  <a:pt x="1969750" y="1114255"/>
                  <a:pt x="1785128" y="1103388"/>
                  <a:pt x="1429573" y="1124807"/>
                </a:cubicBezTo>
                <a:cubicBezTo>
                  <a:pt x="1074018" y="1146226"/>
                  <a:pt x="595180" y="1178797"/>
                  <a:pt x="187472" y="1124807"/>
                </a:cubicBezTo>
                <a:cubicBezTo>
                  <a:pt x="81528" y="1128838"/>
                  <a:pt x="-5451" y="1040252"/>
                  <a:pt x="0" y="937335"/>
                </a:cubicBezTo>
                <a:cubicBezTo>
                  <a:pt x="-16636" y="820587"/>
                  <a:pt x="13031" y="633286"/>
                  <a:pt x="0" y="547406"/>
                </a:cubicBezTo>
                <a:cubicBezTo>
                  <a:pt x="-13031" y="461526"/>
                  <a:pt x="5293" y="290349"/>
                  <a:pt x="0" y="187472"/>
                </a:cubicBezTo>
                <a:close/>
              </a:path>
            </a:pathLst>
          </a:custGeom>
          <a:ln w="28575"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Những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biểu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hiện</a:t>
            </a:r>
            <a:r>
              <a:rPr lang="en-US" sz="2400" b="1" dirty="0">
                <a:solidFill>
                  <a:srgbClr val="FF0000"/>
                </a:solidFill>
              </a:rPr>
              <a:t> ham </a:t>
            </a:r>
            <a:r>
              <a:rPr lang="en-US" sz="2400" b="1" dirty="0" err="1">
                <a:solidFill>
                  <a:srgbClr val="FF0000"/>
                </a:solidFill>
              </a:rPr>
              <a:t>học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hỏi</a:t>
            </a:r>
            <a:r>
              <a:rPr lang="en-US" sz="2400" b="1" dirty="0">
                <a:solidFill>
                  <a:srgbClr val="FF0000"/>
                </a:solidFill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</a:rPr>
              <a:t>lớp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chúng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HOC NH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573162" y="645459"/>
            <a:ext cx="3612485" cy="45393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623" y="1595093"/>
            <a:ext cx="1830442" cy="3063501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672123" y="1420213"/>
            <a:ext cx="5814738" cy="23987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FA06CC"/>
                </a:solidFill>
              </a:rPr>
              <a:t>Việc</a:t>
            </a:r>
            <a:r>
              <a:rPr lang="en-US" sz="3200" dirty="0">
                <a:solidFill>
                  <a:srgbClr val="FA06CC"/>
                </a:solidFill>
              </a:rPr>
              <a:t> ham </a:t>
            </a:r>
            <a:r>
              <a:rPr lang="en-US" sz="3200" dirty="0" err="1">
                <a:solidFill>
                  <a:srgbClr val="FA06CC"/>
                </a:solidFill>
              </a:rPr>
              <a:t>học</a:t>
            </a:r>
            <a:r>
              <a:rPr lang="en-US" sz="3200" dirty="0">
                <a:solidFill>
                  <a:srgbClr val="FA06CC"/>
                </a:solidFill>
              </a:rPr>
              <a:t> </a:t>
            </a:r>
            <a:r>
              <a:rPr lang="en-US" sz="3200" dirty="0" err="1">
                <a:solidFill>
                  <a:srgbClr val="FA06CC"/>
                </a:solidFill>
              </a:rPr>
              <a:t>hỏi</a:t>
            </a:r>
            <a:r>
              <a:rPr lang="en-US" sz="3200" dirty="0">
                <a:solidFill>
                  <a:srgbClr val="FA06CC"/>
                </a:solidFill>
              </a:rPr>
              <a:t> </a:t>
            </a:r>
            <a:r>
              <a:rPr lang="en-US" sz="3200" dirty="0" err="1">
                <a:solidFill>
                  <a:srgbClr val="FA06CC"/>
                </a:solidFill>
              </a:rPr>
              <a:t>được</a:t>
            </a:r>
            <a:r>
              <a:rPr lang="en-US" sz="3200" dirty="0">
                <a:solidFill>
                  <a:srgbClr val="FA06CC"/>
                </a:solidFill>
              </a:rPr>
              <a:t> </a:t>
            </a:r>
            <a:r>
              <a:rPr lang="en-US" sz="3200" dirty="0" err="1">
                <a:solidFill>
                  <a:srgbClr val="FA06CC"/>
                </a:solidFill>
              </a:rPr>
              <a:t>thể</a:t>
            </a:r>
            <a:r>
              <a:rPr lang="en-US" sz="3200" dirty="0">
                <a:solidFill>
                  <a:srgbClr val="FA06CC"/>
                </a:solidFill>
              </a:rPr>
              <a:t> </a:t>
            </a:r>
            <a:r>
              <a:rPr lang="en-US" sz="3200" dirty="0" err="1">
                <a:solidFill>
                  <a:srgbClr val="FA06CC"/>
                </a:solidFill>
              </a:rPr>
              <a:t>hiện</a:t>
            </a:r>
            <a:r>
              <a:rPr lang="en-US" sz="3200" dirty="0">
                <a:solidFill>
                  <a:srgbClr val="FA06CC"/>
                </a:solidFill>
              </a:rPr>
              <a:t> qua </a:t>
            </a:r>
            <a:r>
              <a:rPr lang="en-US" sz="3200" dirty="0" err="1">
                <a:solidFill>
                  <a:srgbClr val="FA06CC"/>
                </a:solidFill>
              </a:rPr>
              <a:t>lời</a:t>
            </a:r>
            <a:r>
              <a:rPr lang="en-US" sz="3200" dirty="0">
                <a:solidFill>
                  <a:srgbClr val="FA06CC"/>
                </a:solidFill>
              </a:rPr>
              <a:t> </a:t>
            </a:r>
            <a:r>
              <a:rPr lang="en-US" sz="3200" dirty="0" err="1">
                <a:solidFill>
                  <a:srgbClr val="FA06CC"/>
                </a:solidFill>
              </a:rPr>
              <a:t>nói</a:t>
            </a:r>
            <a:r>
              <a:rPr lang="en-US" sz="3200" dirty="0">
                <a:solidFill>
                  <a:srgbClr val="FA06CC"/>
                </a:solidFill>
              </a:rPr>
              <a:t>, </a:t>
            </a:r>
            <a:r>
              <a:rPr lang="en-US" sz="3200" dirty="0" err="1">
                <a:solidFill>
                  <a:srgbClr val="FA06CC"/>
                </a:solidFill>
              </a:rPr>
              <a:t>việc</a:t>
            </a:r>
            <a:r>
              <a:rPr lang="en-US" sz="3200" dirty="0">
                <a:solidFill>
                  <a:srgbClr val="FA06CC"/>
                </a:solidFill>
              </a:rPr>
              <a:t> </a:t>
            </a:r>
            <a:r>
              <a:rPr lang="en-US" sz="3200" dirty="0" err="1">
                <a:solidFill>
                  <a:srgbClr val="FA06CC"/>
                </a:solidFill>
              </a:rPr>
              <a:t>làm</a:t>
            </a:r>
            <a:r>
              <a:rPr lang="en-US" sz="3200" dirty="0">
                <a:solidFill>
                  <a:srgbClr val="FA06CC"/>
                </a:solidFill>
              </a:rPr>
              <a:t> </a:t>
            </a:r>
            <a:r>
              <a:rPr lang="en-US" sz="3200" dirty="0" err="1">
                <a:solidFill>
                  <a:srgbClr val="FA06CC"/>
                </a:solidFill>
              </a:rPr>
              <a:t>cụ</a:t>
            </a:r>
            <a:r>
              <a:rPr lang="en-US" sz="3200" dirty="0">
                <a:solidFill>
                  <a:srgbClr val="FA06CC"/>
                </a:solidFill>
              </a:rPr>
              <a:t> </a:t>
            </a:r>
            <a:r>
              <a:rPr lang="en-US" sz="3200" dirty="0" err="1">
                <a:solidFill>
                  <a:srgbClr val="FA06CC"/>
                </a:solidFill>
              </a:rPr>
              <a:t>thể</a:t>
            </a:r>
            <a:r>
              <a:rPr lang="en-US" sz="3200" dirty="0">
                <a:solidFill>
                  <a:srgbClr val="FA06CC"/>
                </a:solidFill>
              </a:rPr>
              <a:t> </a:t>
            </a:r>
            <a:r>
              <a:rPr lang="en-US" sz="3200" dirty="0" err="1">
                <a:solidFill>
                  <a:srgbClr val="FA06CC"/>
                </a:solidFill>
              </a:rPr>
              <a:t>và</a:t>
            </a:r>
            <a:r>
              <a:rPr lang="en-US" sz="3200" dirty="0">
                <a:solidFill>
                  <a:srgbClr val="FA06CC"/>
                </a:solidFill>
              </a:rPr>
              <a:t> qua </a:t>
            </a:r>
            <a:r>
              <a:rPr lang="en-US" sz="3200" dirty="0" err="1">
                <a:solidFill>
                  <a:srgbClr val="FA06CC"/>
                </a:solidFill>
              </a:rPr>
              <a:t>tinh</a:t>
            </a:r>
            <a:r>
              <a:rPr lang="en-US" sz="3200" dirty="0">
                <a:solidFill>
                  <a:srgbClr val="FA06CC"/>
                </a:solidFill>
              </a:rPr>
              <a:t> </a:t>
            </a:r>
            <a:r>
              <a:rPr lang="en-US" sz="3200" dirty="0" err="1">
                <a:solidFill>
                  <a:srgbClr val="FA06CC"/>
                </a:solidFill>
              </a:rPr>
              <a:t>thần</a:t>
            </a:r>
            <a:r>
              <a:rPr lang="en-US" sz="3200" dirty="0">
                <a:solidFill>
                  <a:srgbClr val="FA06CC"/>
                </a:solidFill>
              </a:rPr>
              <a:t>, </a:t>
            </a:r>
            <a:r>
              <a:rPr lang="en-US" sz="3200" dirty="0" err="1">
                <a:solidFill>
                  <a:srgbClr val="FA06CC"/>
                </a:solidFill>
              </a:rPr>
              <a:t>thái</a:t>
            </a:r>
            <a:r>
              <a:rPr lang="en-US" sz="3200" dirty="0">
                <a:solidFill>
                  <a:srgbClr val="FA06CC"/>
                </a:solidFill>
              </a:rPr>
              <a:t> </a:t>
            </a:r>
            <a:r>
              <a:rPr lang="en-US" sz="3200" dirty="0" err="1">
                <a:solidFill>
                  <a:srgbClr val="FA06CC"/>
                </a:solidFill>
              </a:rPr>
              <a:t>độ</a:t>
            </a:r>
            <a:r>
              <a:rPr lang="en-US" sz="3200" dirty="0">
                <a:solidFill>
                  <a:srgbClr val="FA06CC"/>
                </a:solidFill>
              </a:rPr>
              <a:t> </a:t>
            </a:r>
            <a:r>
              <a:rPr lang="en-US" sz="3200" dirty="0" err="1">
                <a:solidFill>
                  <a:srgbClr val="FA06CC"/>
                </a:solidFill>
              </a:rPr>
              <a:t>học</a:t>
            </a:r>
            <a:r>
              <a:rPr lang="en-US" sz="3200" dirty="0">
                <a:solidFill>
                  <a:srgbClr val="FA06CC"/>
                </a:solidFill>
              </a:rPr>
              <a:t> </a:t>
            </a:r>
            <a:r>
              <a:rPr lang="en-US" sz="3200" dirty="0" err="1">
                <a:solidFill>
                  <a:srgbClr val="FA06CC"/>
                </a:solidFill>
              </a:rPr>
              <a:t>tập</a:t>
            </a:r>
            <a:r>
              <a:rPr lang="en-US" sz="3200" dirty="0">
                <a:solidFill>
                  <a:srgbClr val="FA06CC"/>
                </a:solidFill>
              </a:rPr>
              <a:t> </a:t>
            </a:r>
            <a:r>
              <a:rPr lang="en-US" sz="3200" dirty="0" err="1">
                <a:solidFill>
                  <a:srgbClr val="FA06CC"/>
                </a:solidFill>
              </a:rPr>
              <a:t>hằng</a:t>
            </a:r>
            <a:r>
              <a:rPr lang="en-US" sz="3200" dirty="0">
                <a:solidFill>
                  <a:srgbClr val="FA06CC"/>
                </a:solidFill>
              </a:rPr>
              <a:t> </a:t>
            </a:r>
            <a:r>
              <a:rPr lang="en-US" sz="3200" dirty="0" err="1">
                <a:solidFill>
                  <a:srgbClr val="FA06CC"/>
                </a:solidFill>
              </a:rPr>
              <a:t>ngày</a:t>
            </a:r>
            <a:r>
              <a:rPr lang="en-US" sz="3200" dirty="0">
                <a:solidFill>
                  <a:srgbClr val="FA06CC"/>
                </a:solidFill>
              </a:rPr>
              <a:t> </a:t>
            </a:r>
            <a:r>
              <a:rPr lang="en-US" sz="3200" dirty="0" err="1">
                <a:solidFill>
                  <a:srgbClr val="FA06CC"/>
                </a:solidFill>
              </a:rPr>
              <a:t>của</a:t>
            </a:r>
            <a:r>
              <a:rPr lang="en-US" sz="3200" dirty="0">
                <a:solidFill>
                  <a:srgbClr val="FA06CC"/>
                </a:solidFill>
              </a:rPr>
              <a:t> </a:t>
            </a:r>
            <a:r>
              <a:rPr lang="en-US" sz="3200" dirty="0" err="1">
                <a:solidFill>
                  <a:srgbClr val="FA06CC"/>
                </a:solidFill>
              </a:rPr>
              <a:t>các</a:t>
            </a:r>
            <a:r>
              <a:rPr lang="en-US" sz="3200" dirty="0">
                <a:solidFill>
                  <a:srgbClr val="FA06CC"/>
                </a:solidFill>
              </a:rPr>
              <a:t> </a:t>
            </a:r>
            <a:r>
              <a:rPr lang="en-US" sz="3200" dirty="0" err="1">
                <a:solidFill>
                  <a:srgbClr val="FA06CC"/>
                </a:solidFill>
              </a:rPr>
              <a:t>em</a:t>
            </a:r>
            <a:r>
              <a:rPr lang="en-US" sz="3200" dirty="0">
                <a:solidFill>
                  <a:srgbClr val="FA06CC"/>
                </a:solidFill>
              </a:rPr>
              <a:t>.</a:t>
            </a:r>
            <a:endParaRPr lang="en-US" sz="3200" dirty="0">
              <a:solidFill>
                <a:srgbClr val="FA06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27696" y="387891"/>
            <a:ext cx="254627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Kết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luận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Clementine" panose="020F0502020204030203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/>
          <p:cNvSpPr/>
          <p:nvPr/>
        </p:nvSpPr>
        <p:spPr>
          <a:xfrm>
            <a:off x="1182516" y="1080074"/>
            <a:ext cx="7085184" cy="3158947"/>
          </a:xfrm>
          <a:custGeom>
            <a:avLst/>
            <a:gdLst>
              <a:gd name="connsiteX0" fmla="*/ 526502 w 7085184"/>
              <a:gd name="connsiteY0" fmla="*/ 0 h 3158947"/>
              <a:gd name="connsiteX1" fmla="*/ 7085184 w 7085184"/>
              <a:gd name="connsiteY1" fmla="*/ 0 h 3158947"/>
              <a:gd name="connsiteX2" fmla="*/ 7085184 w 7085184"/>
              <a:gd name="connsiteY2" fmla="*/ 0 h 3158947"/>
              <a:gd name="connsiteX3" fmla="*/ 7085184 w 7085184"/>
              <a:gd name="connsiteY3" fmla="*/ 2632445 h 3158947"/>
              <a:gd name="connsiteX4" fmla="*/ 6558682 w 7085184"/>
              <a:gd name="connsiteY4" fmla="*/ 3158947 h 3158947"/>
              <a:gd name="connsiteX5" fmla="*/ 0 w 7085184"/>
              <a:gd name="connsiteY5" fmla="*/ 3158947 h 3158947"/>
              <a:gd name="connsiteX6" fmla="*/ 0 w 7085184"/>
              <a:gd name="connsiteY6" fmla="*/ 3158947 h 3158947"/>
              <a:gd name="connsiteX7" fmla="*/ 0 w 7085184"/>
              <a:gd name="connsiteY7" fmla="*/ 526502 h 3158947"/>
              <a:gd name="connsiteX8" fmla="*/ 526502 w 7085184"/>
              <a:gd name="connsiteY8" fmla="*/ 0 h 315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85184" h="3158947" fill="none" extrusionOk="0">
                <a:moveTo>
                  <a:pt x="526502" y="0"/>
                </a:moveTo>
                <a:cubicBezTo>
                  <a:pt x="3428456" y="82451"/>
                  <a:pt x="6397521" y="139562"/>
                  <a:pt x="7085184" y="0"/>
                </a:cubicBezTo>
                <a:lnTo>
                  <a:pt x="7085184" y="0"/>
                </a:lnTo>
                <a:cubicBezTo>
                  <a:pt x="7124582" y="1278713"/>
                  <a:pt x="7222513" y="1540987"/>
                  <a:pt x="7085184" y="2632445"/>
                </a:cubicBezTo>
                <a:cubicBezTo>
                  <a:pt x="7108731" y="2939006"/>
                  <a:pt x="6824644" y="3172845"/>
                  <a:pt x="6558682" y="3158947"/>
                </a:cubicBezTo>
                <a:cubicBezTo>
                  <a:pt x="4776925" y="3258222"/>
                  <a:pt x="2527987" y="3199572"/>
                  <a:pt x="0" y="3158947"/>
                </a:cubicBezTo>
                <a:lnTo>
                  <a:pt x="0" y="3158947"/>
                </a:lnTo>
                <a:cubicBezTo>
                  <a:pt x="53277" y="2645279"/>
                  <a:pt x="132964" y="1364367"/>
                  <a:pt x="0" y="526502"/>
                </a:cubicBezTo>
                <a:cubicBezTo>
                  <a:pt x="4597" y="181949"/>
                  <a:pt x="204979" y="-21638"/>
                  <a:pt x="526502" y="0"/>
                </a:cubicBezTo>
                <a:close/>
              </a:path>
              <a:path w="7085184" h="3158947" stroke="0" extrusionOk="0">
                <a:moveTo>
                  <a:pt x="526502" y="0"/>
                </a:moveTo>
                <a:cubicBezTo>
                  <a:pt x="3472618" y="8806"/>
                  <a:pt x="4466173" y="4667"/>
                  <a:pt x="7085184" y="0"/>
                </a:cubicBezTo>
                <a:lnTo>
                  <a:pt x="7085184" y="0"/>
                </a:lnTo>
                <a:cubicBezTo>
                  <a:pt x="6945406" y="766145"/>
                  <a:pt x="6920616" y="1952208"/>
                  <a:pt x="7085184" y="2632445"/>
                </a:cubicBezTo>
                <a:cubicBezTo>
                  <a:pt x="7098474" y="2915528"/>
                  <a:pt x="6873788" y="3134787"/>
                  <a:pt x="6558682" y="3158947"/>
                </a:cubicBezTo>
                <a:cubicBezTo>
                  <a:pt x="5805000" y="3136896"/>
                  <a:pt x="1391309" y="3055398"/>
                  <a:pt x="0" y="3158947"/>
                </a:cubicBezTo>
                <a:lnTo>
                  <a:pt x="0" y="3158947"/>
                </a:lnTo>
                <a:cubicBezTo>
                  <a:pt x="-118871" y="2055385"/>
                  <a:pt x="77411" y="903556"/>
                  <a:pt x="0" y="526502"/>
                </a:cubicBezTo>
                <a:cubicBezTo>
                  <a:pt x="-52058" y="211773"/>
                  <a:pt x="225755" y="9140"/>
                  <a:pt x="526502" y="0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 w="12700">
            <a:solidFill>
              <a:schemeClr val="tx1"/>
            </a:solidFill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2734" y="1597718"/>
            <a:ext cx="72349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362829" y="0"/>
            <a:ext cx="4028136" cy="2603351"/>
            <a:chOff x="4446954" y="2812258"/>
            <a:chExt cx="2586893" cy="1682934"/>
          </a:xfrm>
        </p:grpSpPr>
        <p:sp>
          <p:nvSpPr>
            <p:cNvPr id="10" name="Rectangle 9"/>
            <p:cNvSpPr/>
            <p:nvPr/>
          </p:nvSpPr>
          <p:spPr>
            <a:xfrm>
              <a:off x="4446954" y="2812258"/>
              <a:ext cx="2586893" cy="1682934"/>
            </a:xfrm>
            <a:custGeom>
              <a:avLst/>
              <a:gdLst>
                <a:gd name="connsiteX0" fmla="*/ 0 w 2586893"/>
                <a:gd name="connsiteY0" fmla="*/ 0 h 1682934"/>
                <a:gd name="connsiteX1" fmla="*/ 672592 w 2586893"/>
                <a:gd name="connsiteY1" fmla="*/ 0 h 1682934"/>
                <a:gd name="connsiteX2" fmla="*/ 1371053 w 2586893"/>
                <a:gd name="connsiteY2" fmla="*/ 0 h 1682934"/>
                <a:gd name="connsiteX3" fmla="*/ 2586893 w 2586893"/>
                <a:gd name="connsiteY3" fmla="*/ 0 h 1682934"/>
                <a:gd name="connsiteX4" fmla="*/ 2586893 w 2586893"/>
                <a:gd name="connsiteY4" fmla="*/ 510490 h 1682934"/>
                <a:gd name="connsiteX5" fmla="*/ 2586893 w 2586893"/>
                <a:gd name="connsiteY5" fmla="*/ 1105127 h 1682934"/>
                <a:gd name="connsiteX6" fmla="*/ 2586893 w 2586893"/>
                <a:gd name="connsiteY6" fmla="*/ 1682934 h 1682934"/>
                <a:gd name="connsiteX7" fmla="*/ 1966039 w 2586893"/>
                <a:gd name="connsiteY7" fmla="*/ 1682934 h 1682934"/>
                <a:gd name="connsiteX8" fmla="*/ 1293447 w 2586893"/>
                <a:gd name="connsiteY8" fmla="*/ 1682934 h 1682934"/>
                <a:gd name="connsiteX9" fmla="*/ 620854 w 2586893"/>
                <a:gd name="connsiteY9" fmla="*/ 1682934 h 1682934"/>
                <a:gd name="connsiteX10" fmla="*/ 0 w 2586893"/>
                <a:gd name="connsiteY10" fmla="*/ 1682934 h 1682934"/>
                <a:gd name="connsiteX11" fmla="*/ 0 w 2586893"/>
                <a:gd name="connsiteY11" fmla="*/ 1088297 h 1682934"/>
                <a:gd name="connsiteX12" fmla="*/ 0 w 2586893"/>
                <a:gd name="connsiteY12" fmla="*/ 544149 h 1682934"/>
                <a:gd name="connsiteX13" fmla="*/ 0 w 2586893"/>
                <a:gd name="connsiteY13" fmla="*/ 0 h 1682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6893" h="1682934" fill="none" extrusionOk="0">
                  <a:moveTo>
                    <a:pt x="0" y="0"/>
                  </a:moveTo>
                  <a:cubicBezTo>
                    <a:pt x="299538" y="19271"/>
                    <a:pt x="432960" y="28862"/>
                    <a:pt x="672592" y="0"/>
                  </a:cubicBezTo>
                  <a:cubicBezTo>
                    <a:pt x="912224" y="-28862"/>
                    <a:pt x="1220635" y="-27174"/>
                    <a:pt x="1371053" y="0"/>
                  </a:cubicBezTo>
                  <a:cubicBezTo>
                    <a:pt x="1521471" y="27174"/>
                    <a:pt x="2291928" y="52337"/>
                    <a:pt x="2586893" y="0"/>
                  </a:cubicBezTo>
                  <a:cubicBezTo>
                    <a:pt x="2585746" y="134882"/>
                    <a:pt x="2611207" y="391769"/>
                    <a:pt x="2586893" y="510490"/>
                  </a:cubicBezTo>
                  <a:cubicBezTo>
                    <a:pt x="2562580" y="629211"/>
                    <a:pt x="2600136" y="877876"/>
                    <a:pt x="2586893" y="1105127"/>
                  </a:cubicBezTo>
                  <a:cubicBezTo>
                    <a:pt x="2573650" y="1332378"/>
                    <a:pt x="2579591" y="1394655"/>
                    <a:pt x="2586893" y="1682934"/>
                  </a:cubicBezTo>
                  <a:cubicBezTo>
                    <a:pt x="2436870" y="1703668"/>
                    <a:pt x="2148344" y="1688983"/>
                    <a:pt x="1966039" y="1682934"/>
                  </a:cubicBezTo>
                  <a:cubicBezTo>
                    <a:pt x="1783734" y="1676885"/>
                    <a:pt x="1431139" y="1653570"/>
                    <a:pt x="1293447" y="1682934"/>
                  </a:cubicBezTo>
                  <a:cubicBezTo>
                    <a:pt x="1155755" y="1712298"/>
                    <a:pt x="826614" y="1658631"/>
                    <a:pt x="620854" y="1682934"/>
                  </a:cubicBezTo>
                  <a:cubicBezTo>
                    <a:pt x="415094" y="1707237"/>
                    <a:pt x="249253" y="1703107"/>
                    <a:pt x="0" y="1682934"/>
                  </a:cubicBezTo>
                  <a:cubicBezTo>
                    <a:pt x="-14144" y="1460644"/>
                    <a:pt x="22081" y="1329202"/>
                    <a:pt x="0" y="1088297"/>
                  </a:cubicBezTo>
                  <a:cubicBezTo>
                    <a:pt x="-22081" y="847392"/>
                    <a:pt x="-27178" y="688354"/>
                    <a:pt x="0" y="544149"/>
                  </a:cubicBezTo>
                  <a:cubicBezTo>
                    <a:pt x="27178" y="399944"/>
                    <a:pt x="-19049" y="220221"/>
                    <a:pt x="0" y="0"/>
                  </a:cubicBezTo>
                  <a:close/>
                </a:path>
                <a:path w="2586893" h="1682934" stroke="0" extrusionOk="0">
                  <a:moveTo>
                    <a:pt x="0" y="0"/>
                  </a:moveTo>
                  <a:cubicBezTo>
                    <a:pt x="283908" y="19347"/>
                    <a:pt x="455122" y="-19717"/>
                    <a:pt x="672592" y="0"/>
                  </a:cubicBezTo>
                  <a:cubicBezTo>
                    <a:pt x="890062" y="19717"/>
                    <a:pt x="1090842" y="-7145"/>
                    <a:pt x="1319315" y="0"/>
                  </a:cubicBezTo>
                  <a:cubicBezTo>
                    <a:pt x="1547788" y="7145"/>
                    <a:pt x="1724341" y="-27684"/>
                    <a:pt x="1914301" y="0"/>
                  </a:cubicBezTo>
                  <a:cubicBezTo>
                    <a:pt x="2104261" y="27684"/>
                    <a:pt x="2308469" y="31250"/>
                    <a:pt x="2586893" y="0"/>
                  </a:cubicBezTo>
                  <a:cubicBezTo>
                    <a:pt x="2599568" y="151743"/>
                    <a:pt x="2571787" y="398471"/>
                    <a:pt x="2586893" y="527319"/>
                  </a:cubicBezTo>
                  <a:cubicBezTo>
                    <a:pt x="2601999" y="656167"/>
                    <a:pt x="2615547" y="986315"/>
                    <a:pt x="2586893" y="1121956"/>
                  </a:cubicBezTo>
                  <a:cubicBezTo>
                    <a:pt x="2558239" y="1257597"/>
                    <a:pt x="2584446" y="1528255"/>
                    <a:pt x="2586893" y="1682934"/>
                  </a:cubicBezTo>
                  <a:cubicBezTo>
                    <a:pt x="2378958" y="1709202"/>
                    <a:pt x="2271939" y="1664211"/>
                    <a:pt x="2017777" y="1682934"/>
                  </a:cubicBezTo>
                  <a:cubicBezTo>
                    <a:pt x="1763615" y="1701657"/>
                    <a:pt x="1540384" y="1671751"/>
                    <a:pt x="1396922" y="1682934"/>
                  </a:cubicBezTo>
                  <a:cubicBezTo>
                    <a:pt x="1253460" y="1694117"/>
                    <a:pt x="987895" y="1667745"/>
                    <a:pt x="827806" y="1682934"/>
                  </a:cubicBezTo>
                  <a:cubicBezTo>
                    <a:pt x="667717" y="1698123"/>
                    <a:pt x="281656" y="1713229"/>
                    <a:pt x="0" y="1682934"/>
                  </a:cubicBezTo>
                  <a:cubicBezTo>
                    <a:pt x="-2240" y="1435162"/>
                    <a:pt x="17885" y="1397109"/>
                    <a:pt x="0" y="1155615"/>
                  </a:cubicBezTo>
                  <a:cubicBezTo>
                    <a:pt x="-17885" y="914121"/>
                    <a:pt x="1779" y="868025"/>
                    <a:pt x="0" y="611466"/>
                  </a:cubicBezTo>
                  <a:cubicBezTo>
                    <a:pt x="-1779" y="354907"/>
                    <a:pt x="-25183" y="238677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9050">
              <a:prstDash val="lg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Diagram&#10;&#10;Description automatically generated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435" y="2911264"/>
              <a:ext cx="2391927" cy="148492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1" name="Group 10"/>
          <p:cNvGrpSpPr/>
          <p:nvPr/>
        </p:nvGrpSpPr>
        <p:grpSpPr>
          <a:xfrm>
            <a:off x="4362829" y="2603350"/>
            <a:ext cx="4028136" cy="2581425"/>
            <a:chOff x="4446954" y="976924"/>
            <a:chExt cx="2586893" cy="168293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" name="Rectangle 7"/>
            <p:cNvSpPr/>
            <p:nvPr/>
          </p:nvSpPr>
          <p:spPr>
            <a:xfrm>
              <a:off x="4446954" y="976924"/>
              <a:ext cx="2586893" cy="1682934"/>
            </a:xfrm>
            <a:custGeom>
              <a:avLst/>
              <a:gdLst>
                <a:gd name="connsiteX0" fmla="*/ 0 w 2586893"/>
                <a:gd name="connsiteY0" fmla="*/ 0 h 1682934"/>
                <a:gd name="connsiteX1" fmla="*/ 672592 w 2586893"/>
                <a:gd name="connsiteY1" fmla="*/ 0 h 1682934"/>
                <a:gd name="connsiteX2" fmla="*/ 1371053 w 2586893"/>
                <a:gd name="connsiteY2" fmla="*/ 0 h 1682934"/>
                <a:gd name="connsiteX3" fmla="*/ 2586893 w 2586893"/>
                <a:gd name="connsiteY3" fmla="*/ 0 h 1682934"/>
                <a:gd name="connsiteX4" fmla="*/ 2586893 w 2586893"/>
                <a:gd name="connsiteY4" fmla="*/ 510490 h 1682934"/>
                <a:gd name="connsiteX5" fmla="*/ 2586893 w 2586893"/>
                <a:gd name="connsiteY5" fmla="*/ 1105127 h 1682934"/>
                <a:gd name="connsiteX6" fmla="*/ 2586893 w 2586893"/>
                <a:gd name="connsiteY6" fmla="*/ 1682934 h 1682934"/>
                <a:gd name="connsiteX7" fmla="*/ 1966039 w 2586893"/>
                <a:gd name="connsiteY7" fmla="*/ 1682934 h 1682934"/>
                <a:gd name="connsiteX8" fmla="*/ 1293447 w 2586893"/>
                <a:gd name="connsiteY8" fmla="*/ 1682934 h 1682934"/>
                <a:gd name="connsiteX9" fmla="*/ 620854 w 2586893"/>
                <a:gd name="connsiteY9" fmla="*/ 1682934 h 1682934"/>
                <a:gd name="connsiteX10" fmla="*/ 0 w 2586893"/>
                <a:gd name="connsiteY10" fmla="*/ 1682934 h 1682934"/>
                <a:gd name="connsiteX11" fmla="*/ 0 w 2586893"/>
                <a:gd name="connsiteY11" fmla="*/ 1088297 h 1682934"/>
                <a:gd name="connsiteX12" fmla="*/ 0 w 2586893"/>
                <a:gd name="connsiteY12" fmla="*/ 544149 h 1682934"/>
                <a:gd name="connsiteX13" fmla="*/ 0 w 2586893"/>
                <a:gd name="connsiteY13" fmla="*/ 0 h 1682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6893" h="1682934" fill="none" extrusionOk="0">
                  <a:moveTo>
                    <a:pt x="0" y="0"/>
                  </a:moveTo>
                  <a:cubicBezTo>
                    <a:pt x="299538" y="19271"/>
                    <a:pt x="432960" y="28862"/>
                    <a:pt x="672592" y="0"/>
                  </a:cubicBezTo>
                  <a:cubicBezTo>
                    <a:pt x="912224" y="-28862"/>
                    <a:pt x="1220635" y="-27174"/>
                    <a:pt x="1371053" y="0"/>
                  </a:cubicBezTo>
                  <a:cubicBezTo>
                    <a:pt x="1521471" y="27174"/>
                    <a:pt x="2291928" y="52337"/>
                    <a:pt x="2586893" y="0"/>
                  </a:cubicBezTo>
                  <a:cubicBezTo>
                    <a:pt x="2585746" y="134882"/>
                    <a:pt x="2611207" y="391769"/>
                    <a:pt x="2586893" y="510490"/>
                  </a:cubicBezTo>
                  <a:cubicBezTo>
                    <a:pt x="2562580" y="629211"/>
                    <a:pt x="2600136" y="877876"/>
                    <a:pt x="2586893" y="1105127"/>
                  </a:cubicBezTo>
                  <a:cubicBezTo>
                    <a:pt x="2573650" y="1332378"/>
                    <a:pt x="2579591" y="1394655"/>
                    <a:pt x="2586893" y="1682934"/>
                  </a:cubicBezTo>
                  <a:cubicBezTo>
                    <a:pt x="2436870" y="1703668"/>
                    <a:pt x="2148344" y="1688983"/>
                    <a:pt x="1966039" y="1682934"/>
                  </a:cubicBezTo>
                  <a:cubicBezTo>
                    <a:pt x="1783734" y="1676885"/>
                    <a:pt x="1431139" y="1653570"/>
                    <a:pt x="1293447" y="1682934"/>
                  </a:cubicBezTo>
                  <a:cubicBezTo>
                    <a:pt x="1155755" y="1712298"/>
                    <a:pt x="826614" y="1658631"/>
                    <a:pt x="620854" y="1682934"/>
                  </a:cubicBezTo>
                  <a:cubicBezTo>
                    <a:pt x="415094" y="1707237"/>
                    <a:pt x="249253" y="1703107"/>
                    <a:pt x="0" y="1682934"/>
                  </a:cubicBezTo>
                  <a:cubicBezTo>
                    <a:pt x="-14144" y="1460644"/>
                    <a:pt x="22081" y="1329202"/>
                    <a:pt x="0" y="1088297"/>
                  </a:cubicBezTo>
                  <a:cubicBezTo>
                    <a:pt x="-22081" y="847392"/>
                    <a:pt x="-27178" y="688354"/>
                    <a:pt x="0" y="544149"/>
                  </a:cubicBezTo>
                  <a:cubicBezTo>
                    <a:pt x="27178" y="399944"/>
                    <a:pt x="-19049" y="220221"/>
                    <a:pt x="0" y="0"/>
                  </a:cubicBezTo>
                  <a:close/>
                </a:path>
                <a:path w="2586893" h="1682934" stroke="0" extrusionOk="0">
                  <a:moveTo>
                    <a:pt x="0" y="0"/>
                  </a:moveTo>
                  <a:cubicBezTo>
                    <a:pt x="283908" y="19347"/>
                    <a:pt x="455122" y="-19717"/>
                    <a:pt x="672592" y="0"/>
                  </a:cubicBezTo>
                  <a:cubicBezTo>
                    <a:pt x="890062" y="19717"/>
                    <a:pt x="1090842" y="-7145"/>
                    <a:pt x="1319315" y="0"/>
                  </a:cubicBezTo>
                  <a:cubicBezTo>
                    <a:pt x="1547788" y="7145"/>
                    <a:pt x="1724341" y="-27684"/>
                    <a:pt x="1914301" y="0"/>
                  </a:cubicBezTo>
                  <a:cubicBezTo>
                    <a:pt x="2104261" y="27684"/>
                    <a:pt x="2308469" y="31250"/>
                    <a:pt x="2586893" y="0"/>
                  </a:cubicBezTo>
                  <a:cubicBezTo>
                    <a:pt x="2599568" y="151743"/>
                    <a:pt x="2571787" y="398471"/>
                    <a:pt x="2586893" y="527319"/>
                  </a:cubicBezTo>
                  <a:cubicBezTo>
                    <a:pt x="2601999" y="656167"/>
                    <a:pt x="2615547" y="986315"/>
                    <a:pt x="2586893" y="1121956"/>
                  </a:cubicBezTo>
                  <a:cubicBezTo>
                    <a:pt x="2558239" y="1257597"/>
                    <a:pt x="2584446" y="1528255"/>
                    <a:pt x="2586893" y="1682934"/>
                  </a:cubicBezTo>
                  <a:cubicBezTo>
                    <a:pt x="2378958" y="1709202"/>
                    <a:pt x="2271939" y="1664211"/>
                    <a:pt x="2017777" y="1682934"/>
                  </a:cubicBezTo>
                  <a:cubicBezTo>
                    <a:pt x="1763615" y="1701657"/>
                    <a:pt x="1540384" y="1671751"/>
                    <a:pt x="1396922" y="1682934"/>
                  </a:cubicBezTo>
                  <a:cubicBezTo>
                    <a:pt x="1253460" y="1694117"/>
                    <a:pt x="987895" y="1667745"/>
                    <a:pt x="827806" y="1682934"/>
                  </a:cubicBezTo>
                  <a:cubicBezTo>
                    <a:pt x="667717" y="1698123"/>
                    <a:pt x="281656" y="1713229"/>
                    <a:pt x="0" y="1682934"/>
                  </a:cubicBezTo>
                  <a:cubicBezTo>
                    <a:pt x="-2240" y="1435162"/>
                    <a:pt x="17885" y="1397109"/>
                    <a:pt x="0" y="1155615"/>
                  </a:cubicBezTo>
                  <a:cubicBezTo>
                    <a:pt x="-17885" y="914121"/>
                    <a:pt x="1779" y="868025"/>
                    <a:pt x="0" y="611466"/>
                  </a:cubicBezTo>
                  <a:cubicBezTo>
                    <a:pt x="-1779" y="354907"/>
                    <a:pt x="-25183" y="238677"/>
                    <a:pt x="0" y="0"/>
                  </a:cubicBezTo>
                  <a:close/>
                </a:path>
              </a:pathLst>
            </a:custGeom>
            <a:grpFill/>
            <a:ln w="19050">
              <a:prstDash val="lg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Diagram&#10;&#10;Description automatically generated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436" y="1075930"/>
              <a:ext cx="2391927" cy="1484921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4" name="Picture 13" descr="A picture containing toy, doll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" y="3087254"/>
            <a:ext cx="1737404" cy="202400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11973" y="37274"/>
            <a:ext cx="3809326" cy="4173967"/>
            <a:chOff x="12651" y="463677"/>
            <a:chExt cx="3762315" cy="3544315"/>
          </a:xfrm>
        </p:grpSpPr>
        <p:pic>
          <p:nvPicPr>
            <p:cNvPr id="19" name="Picture 18" descr="A picture containing shape&#10;&#10;Description automatically generated"/>
            <p:cNvPicPr>
              <a:picLocks noChangeAspect="1"/>
            </p:cNvPicPr>
            <p:nvPr/>
          </p:nvPicPr>
          <p:blipFill>
            <a:blip r:embed="rId6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880" y="463677"/>
              <a:ext cx="3644084" cy="354431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2651" y="1268896"/>
              <a:ext cx="3762315" cy="1541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/>
                <a:t>Làm</a:t>
              </a:r>
              <a:r>
                <a:rPr lang="en-US" sz="2800" b="1" dirty="0"/>
                <a:t> </a:t>
              </a:r>
              <a:r>
                <a:rPr lang="en-US" sz="2800" b="1" dirty="0" err="1"/>
                <a:t>việc</a:t>
              </a:r>
              <a:r>
                <a:rPr lang="en-US" sz="2800" b="1" dirty="0"/>
                <a:t> </a:t>
              </a:r>
              <a:r>
                <a:rPr lang="en-US" sz="2800" b="1" dirty="0" err="1"/>
                <a:t>nhóm</a:t>
              </a:r>
              <a:r>
                <a:rPr lang="en-US" sz="2800" b="1" dirty="0"/>
                <a:t> 2. </a:t>
              </a:r>
              <a:r>
                <a:rPr lang="en-US" sz="2800" b="1" dirty="0" err="1"/>
                <a:t>Đọc</a:t>
              </a:r>
              <a:r>
                <a:rPr lang="en-US" sz="2800" b="1" dirty="0"/>
                <a:t> </a:t>
              </a:r>
              <a:r>
                <a:rPr lang="en-US" sz="2800" b="1" dirty="0" err="1"/>
                <a:t>các</a:t>
              </a:r>
              <a:r>
                <a:rPr lang="en-US" sz="2800" b="1" dirty="0"/>
                <a:t> </a:t>
              </a:r>
              <a:r>
                <a:rPr lang="en-US" sz="2800" b="1" dirty="0" err="1"/>
                <a:t>lời</a:t>
              </a:r>
              <a:r>
                <a:rPr lang="en-US" sz="2800" b="1" dirty="0"/>
                <a:t> </a:t>
              </a:r>
              <a:r>
                <a:rPr lang="en-US" sz="2800" b="1" dirty="0" err="1"/>
                <a:t>thoại</a:t>
              </a:r>
              <a:r>
                <a:rPr lang="en-US" sz="2800" b="1" dirty="0"/>
                <a:t> </a:t>
              </a:r>
              <a:r>
                <a:rPr lang="en-US" sz="2800" b="1" dirty="0" err="1"/>
                <a:t>trong</a:t>
              </a:r>
              <a:r>
                <a:rPr lang="en-US" sz="2800" b="1" dirty="0"/>
                <a:t> </a:t>
              </a:r>
              <a:r>
                <a:rPr lang="en-US" sz="2800" b="1" dirty="0" err="1"/>
                <a:t>tranh</a:t>
              </a:r>
              <a:r>
                <a:rPr lang="en-US" sz="2800" b="1" dirty="0"/>
                <a:t> </a:t>
              </a:r>
              <a:r>
                <a:rPr lang="en-US" sz="2800" b="1" dirty="0" err="1"/>
                <a:t>và</a:t>
              </a:r>
              <a:r>
                <a:rPr lang="en-US" sz="2800" b="1" dirty="0"/>
                <a:t> </a:t>
              </a:r>
              <a:r>
                <a:rPr lang="en-US" sz="2800" b="1" dirty="0" err="1"/>
                <a:t>nêu</a:t>
              </a:r>
              <a:r>
                <a:rPr lang="en-US" sz="2800" b="1" dirty="0"/>
                <a:t> </a:t>
              </a:r>
              <a:r>
                <a:rPr lang="en-US" sz="2800" b="1" dirty="0" err="1"/>
                <a:t>lợi</a:t>
              </a:r>
              <a:r>
                <a:rPr lang="en-US" sz="2800" b="1" dirty="0"/>
                <a:t> </a:t>
              </a:r>
              <a:r>
                <a:rPr lang="en-US" sz="2800" b="1" dirty="0" err="1"/>
                <a:t>ích</a:t>
              </a:r>
              <a:r>
                <a:rPr lang="en-US" sz="2800" b="1" dirty="0"/>
                <a:t> </a:t>
              </a:r>
              <a:r>
                <a:rPr lang="en-US" sz="2800" b="1" dirty="0" err="1"/>
                <a:t>của</a:t>
              </a:r>
              <a:r>
                <a:rPr lang="en-US" sz="2800" b="1" dirty="0"/>
                <a:t> </a:t>
              </a:r>
              <a:r>
                <a:rPr lang="en-US" sz="2800" b="1" dirty="0" err="1"/>
                <a:t>việc</a:t>
              </a:r>
              <a:r>
                <a:rPr lang="en-US" sz="2800" b="1" dirty="0"/>
                <a:t> ham </a:t>
              </a:r>
              <a:r>
                <a:rPr lang="en-US" sz="2800" b="1" dirty="0" err="1"/>
                <a:t>học</a:t>
              </a:r>
              <a:r>
                <a:rPr lang="en-US" sz="2800" b="1" dirty="0"/>
                <a:t> </a:t>
              </a:r>
              <a:r>
                <a:rPr lang="en-US" sz="2800" b="1" dirty="0" err="1"/>
                <a:t>hỏi</a:t>
              </a:r>
              <a:r>
                <a:rPr lang="en-US" sz="2800" b="1" dirty="0"/>
                <a:t>.</a:t>
              </a:r>
              <a:endParaRPr lang="en-US" sz="2800" b="1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5154" y="272257"/>
            <a:ext cx="4410634" cy="3417616"/>
            <a:chOff x="4446954" y="2812258"/>
            <a:chExt cx="2586893" cy="1682934"/>
          </a:xfrm>
        </p:grpSpPr>
        <p:sp>
          <p:nvSpPr>
            <p:cNvPr id="5" name="Rectangle 4"/>
            <p:cNvSpPr/>
            <p:nvPr/>
          </p:nvSpPr>
          <p:spPr>
            <a:xfrm>
              <a:off x="4446954" y="2812258"/>
              <a:ext cx="2586893" cy="1682934"/>
            </a:xfrm>
            <a:custGeom>
              <a:avLst/>
              <a:gdLst>
                <a:gd name="connsiteX0" fmla="*/ 0 w 2586893"/>
                <a:gd name="connsiteY0" fmla="*/ 0 h 1682934"/>
                <a:gd name="connsiteX1" fmla="*/ 672592 w 2586893"/>
                <a:gd name="connsiteY1" fmla="*/ 0 h 1682934"/>
                <a:gd name="connsiteX2" fmla="*/ 1371053 w 2586893"/>
                <a:gd name="connsiteY2" fmla="*/ 0 h 1682934"/>
                <a:gd name="connsiteX3" fmla="*/ 2586893 w 2586893"/>
                <a:gd name="connsiteY3" fmla="*/ 0 h 1682934"/>
                <a:gd name="connsiteX4" fmla="*/ 2586893 w 2586893"/>
                <a:gd name="connsiteY4" fmla="*/ 510490 h 1682934"/>
                <a:gd name="connsiteX5" fmla="*/ 2586893 w 2586893"/>
                <a:gd name="connsiteY5" fmla="*/ 1105127 h 1682934"/>
                <a:gd name="connsiteX6" fmla="*/ 2586893 w 2586893"/>
                <a:gd name="connsiteY6" fmla="*/ 1682934 h 1682934"/>
                <a:gd name="connsiteX7" fmla="*/ 1966039 w 2586893"/>
                <a:gd name="connsiteY7" fmla="*/ 1682934 h 1682934"/>
                <a:gd name="connsiteX8" fmla="*/ 1293447 w 2586893"/>
                <a:gd name="connsiteY8" fmla="*/ 1682934 h 1682934"/>
                <a:gd name="connsiteX9" fmla="*/ 620854 w 2586893"/>
                <a:gd name="connsiteY9" fmla="*/ 1682934 h 1682934"/>
                <a:gd name="connsiteX10" fmla="*/ 0 w 2586893"/>
                <a:gd name="connsiteY10" fmla="*/ 1682934 h 1682934"/>
                <a:gd name="connsiteX11" fmla="*/ 0 w 2586893"/>
                <a:gd name="connsiteY11" fmla="*/ 1088297 h 1682934"/>
                <a:gd name="connsiteX12" fmla="*/ 0 w 2586893"/>
                <a:gd name="connsiteY12" fmla="*/ 544149 h 1682934"/>
                <a:gd name="connsiteX13" fmla="*/ 0 w 2586893"/>
                <a:gd name="connsiteY13" fmla="*/ 0 h 1682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6893" h="1682934" fill="none" extrusionOk="0">
                  <a:moveTo>
                    <a:pt x="0" y="0"/>
                  </a:moveTo>
                  <a:cubicBezTo>
                    <a:pt x="299538" y="19271"/>
                    <a:pt x="432960" y="28862"/>
                    <a:pt x="672592" y="0"/>
                  </a:cubicBezTo>
                  <a:cubicBezTo>
                    <a:pt x="912224" y="-28862"/>
                    <a:pt x="1220635" y="-27174"/>
                    <a:pt x="1371053" y="0"/>
                  </a:cubicBezTo>
                  <a:cubicBezTo>
                    <a:pt x="1521471" y="27174"/>
                    <a:pt x="2291928" y="52337"/>
                    <a:pt x="2586893" y="0"/>
                  </a:cubicBezTo>
                  <a:cubicBezTo>
                    <a:pt x="2585746" y="134882"/>
                    <a:pt x="2611207" y="391769"/>
                    <a:pt x="2586893" y="510490"/>
                  </a:cubicBezTo>
                  <a:cubicBezTo>
                    <a:pt x="2562580" y="629211"/>
                    <a:pt x="2600136" y="877876"/>
                    <a:pt x="2586893" y="1105127"/>
                  </a:cubicBezTo>
                  <a:cubicBezTo>
                    <a:pt x="2573650" y="1332378"/>
                    <a:pt x="2579591" y="1394655"/>
                    <a:pt x="2586893" y="1682934"/>
                  </a:cubicBezTo>
                  <a:cubicBezTo>
                    <a:pt x="2436870" y="1703668"/>
                    <a:pt x="2148344" y="1688983"/>
                    <a:pt x="1966039" y="1682934"/>
                  </a:cubicBezTo>
                  <a:cubicBezTo>
                    <a:pt x="1783734" y="1676885"/>
                    <a:pt x="1431139" y="1653570"/>
                    <a:pt x="1293447" y="1682934"/>
                  </a:cubicBezTo>
                  <a:cubicBezTo>
                    <a:pt x="1155755" y="1712298"/>
                    <a:pt x="826614" y="1658631"/>
                    <a:pt x="620854" y="1682934"/>
                  </a:cubicBezTo>
                  <a:cubicBezTo>
                    <a:pt x="415094" y="1707237"/>
                    <a:pt x="249253" y="1703107"/>
                    <a:pt x="0" y="1682934"/>
                  </a:cubicBezTo>
                  <a:cubicBezTo>
                    <a:pt x="-14144" y="1460644"/>
                    <a:pt x="22081" y="1329202"/>
                    <a:pt x="0" y="1088297"/>
                  </a:cubicBezTo>
                  <a:cubicBezTo>
                    <a:pt x="-22081" y="847392"/>
                    <a:pt x="-27178" y="688354"/>
                    <a:pt x="0" y="544149"/>
                  </a:cubicBezTo>
                  <a:cubicBezTo>
                    <a:pt x="27178" y="399944"/>
                    <a:pt x="-19049" y="220221"/>
                    <a:pt x="0" y="0"/>
                  </a:cubicBezTo>
                  <a:close/>
                </a:path>
                <a:path w="2586893" h="1682934" stroke="0" extrusionOk="0">
                  <a:moveTo>
                    <a:pt x="0" y="0"/>
                  </a:moveTo>
                  <a:cubicBezTo>
                    <a:pt x="283908" y="19347"/>
                    <a:pt x="455122" y="-19717"/>
                    <a:pt x="672592" y="0"/>
                  </a:cubicBezTo>
                  <a:cubicBezTo>
                    <a:pt x="890062" y="19717"/>
                    <a:pt x="1090842" y="-7145"/>
                    <a:pt x="1319315" y="0"/>
                  </a:cubicBezTo>
                  <a:cubicBezTo>
                    <a:pt x="1547788" y="7145"/>
                    <a:pt x="1724341" y="-27684"/>
                    <a:pt x="1914301" y="0"/>
                  </a:cubicBezTo>
                  <a:cubicBezTo>
                    <a:pt x="2104261" y="27684"/>
                    <a:pt x="2308469" y="31250"/>
                    <a:pt x="2586893" y="0"/>
                  </a:cubicBezTo>
                  <a:cubicBezTo>
                    <a:pt x="2599568" y="151743"/>
                    <a:pt x="2571787" y="398471"/>
                    <a:pt x="2586893" y="527319"/>
                  </a:cubicBezTo>
                  <a:cubicBezTo>
                    <a:pt x="2601999" y="656167"/>
                    <a:pt x="2615547" y="986315"/>
                    <a:pt x="2586893" y="1121956"/>
                  </a:cubicBezTo>
                  <a:cubicBezTo>
                    <a:pt x="2558239" y="1257597"/>
                    <a:pt x="2584446" y="1528255"/>
                    <a:pt x="2586893" y="1682934"/>
                  </a:cubicBezTo>
                  <a:cubicBezTo>
                    <a:pt x="2378958" y="1709202"/>
                    <a:pt x="2271939" y="1664211"/>
                    <a:pt x="2017777" y="1682934"/>
                  </a:cubicBezTo>
                  <a:cubicBezTo>
                    <a:pt x="1763615" y="1701657"/>
                    <a:pt x="1540384" y="1671751"/>
                    <a:pt x="1396922" y="1682934"/>
                  </a:cubicBezTo>
                  <a:cubicBezTo>
                    <a:pt x="1253460" y="1694117"/>
                    <a:pt x="987895" y="1667745"/>
                    <a:pt x="827806" y="1682934"/>
                  </a:cubicBezTo>
                  <a:cubicBezTo>
                    <a:pt x="667717" y="1698123"/>
                    <a:pt x="281656" y="1713229"/>
                    <a:pt x="0" y="1682934"/>
                  </a:cubicBezTo>
                  <a:cubicBezTo>
                    <a:pt x="-2240" y="1435162"/>
                    <a:pt x="17885" y="1397109"/>
                    <a:pt x="0" y="1155615"/>
                  </a:cubicBezTo>
                  <a:cubicBezTo>
                    <a:pt x="-17885" y="914121"/>
                    <a:pt x="1779" y="868025"/>
                    <a:pt x="0" y="611466"/>
                  </a:cubicBezTo>
                  <a:cubicBezTo>
                    <a:pt x="-1779" y="354907"/>
                    <a:pt x="-25183" y="238677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9050">
              <a:prstDash val="lg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Diagram&#10;&#10;Description automatically generated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435" y="2911264"/>
              <a:ext cx="2391927" cy="148492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</p:spPr>
        </p:pic>
      </p:grpSp>
      <p:grpSp>
        <p:nvGrpSpPr>
          <p:cNvPr id="8" name="Group 7"/>
          <p:cNvGrpSpPr/>
          <p:nvPr/>
        </p:nvGrpSpPr>
        <p:grpSpPr>
          <a:xfrm>
            <a:off x="5165099" y="204439"/>
            <a:ext cx="3846909" cy="2603218"/>
            <a:chOff x="5165099" y="204439"/>
            <a:chExt cx="3846909" cy="260321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5165099" y="204439"/>
              <a:ext cx="3846909" cy="260321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424263" y="405207"/>
              <a:ext cx="337230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FF0000"/>
                  </a:solidFill>
                </a:rPr>
                <a:t>Được</a:t>
              </a:r>
              <a:r>
                <a:rPr lang="en-US" sz="3200" dirty="0">
                  <a:solidFill>
                    <a:srgbClr val="FF0000"/>
                  </a:solidFill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</a:rPr>
                <a:t>bạn</a:t>
              </a:r>
              <a:r>
                <a:rPr lang="en-US" sz="3200" dirty="0">
                  <a:solidFill>
                    <a:srgbClr val="FF0000"/>
                  </a:solidFill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</a:rPr>
                <a:t>bè</a:t>
              </a:r>
              <a:r>
                <a:rPr lang="en-US" sz="3200" dirty="0">
                  <a:solidFill>
                    <a:srgbClr val="FF0000"/>
                  </a:solidFill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</a:rPr>
                <a:t>trong</a:t>
              </a:r>
              <a:r>
                <a:rPr lang="en-US" sz="3200" dirty="0">
                  <a:solidFill>
                    <a:srgbClr val="FF0000"/>
                  </a:solidFill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</a:rPr>
                <a:t>lớp</a:t>
              </a:r>
              <a:r>
                <a:rPr lang="en-US" sz="3200" dirty="0">
                  <a:solidFill>
                    <a:srgbClr val="FF0000"/>
                  </a:solidFill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</a:rPr>
                <a:t>ngưỡng</a:t>
              </a:r>
              <a:r>
                <a:rPr lang="en-US" sz="3200" dirty="0">
                  <a:solidFill>
                    <a:srgbClr val="FF0000"/>
                  </a:solidFill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</a:rPr>
                <a:t>mộ</a:t>
              </a:r>
              <a:r>
                <a:rPr lang="en-US" sz="3200" dirty="0">
                  <a:solidFill>
                    <a:srgbClr val="FF0000"/>
                  </a:solidFill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</a:rPr>
                <a:t>và</a:t>
              </a:r>
              <a:r>
                <a:rPr lang="en-US" sz="3200" dirty="0">
                  <a:solidFill>
                    <a:srgbClr val="FF0000"/>
                  </a:solidFill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</a:rPr>
                <a:t>học</a:t>
              </a:r>
              <a:r>
                <a:rPr lang="en-US" sz="3200" dirty="0">
                  <a:solidFill>
                    <a:srgbClr val="FF0000"/>
                  </a:solidFill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</a:rPr>
                <a:t>tập</a:t>
              </a:r>
              <a:r>
                <a:rPr lang="en-US" sz="3200" dirty="0">
                  <a:solidFill>
                    <a:srgbClr val="FF0000"/>
                  </a:solidFill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</a:rPr>
                <a:t>theo.</a:t>
              </a:r>
              <a:r>
                <a:rPr lang="en-US" sz="3200" dirty="0">
                  <a:solidFill>
                    <a:srgbClr val="FF0000"/>
                  </a:solidFill>
                </a:rPr>
                <a:t> 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08175" y="1725889"/>
            <a:ext cx="1832278" cy="335126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304" y="294664"/>
            <a:ext cx="4023359" cy="3266117"/>
            <a:chOff x="4446954" y="976924"/>
            <a:chExt cx="2586893" cy="168293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" name="Rectangle 7"/>
            <p:cNvSpPr/>
            <p:nvPr/>
          </p:nvSpPr>
          <p:spPr>
            <a:xfrm>
              <a:off x="4446954" y="976924"/>
              <a:ext cx="2586893" cy="1682934"/>
            </a:xfrm>
            <a:custGeom>
              <a:avLst/>
              <a:gdLst>
                <a:gd name="connsiteX0" fmla="*/ 0 w 2586893"/>
                <a:gd name="connsiteY0" fmla="*/ 0 h 1682934"/>
                <a:gd name="connsiteX1" fmla="*/ 672592 w 2586893"/>
                <a:gd name="connsiteY1" fmla="*/ 0 h 1682934"/>
                <a:gd name="connsiteX2" fmla="*/ 1371053 w 2586893"/>
                <a:gd name="connsiteY2" fmla="*/ 0 h 1682934"/>
                <a:gd name="connsiteX3" fmla="*/ 2586893 w 2586893"/>
                <a:gd name="connsiteY3" fmla="*/ 0 h 1682934"/>
                <a:gd name="connsiteX4" fmla="*/ 2586893 w 2586893"/>
                <a:gd name="connsiteY4" fmla="*/ 510490 h 1682934"/>
                <a:gd name="connsiteX5" fmla="*/ 2586893 w 2586893"/>
                <a:gd name="connsiteY5" fmla="*/ 1105127 h 1682934"/>
                <a:gd name="connsiteX6" fmla="*/ 2586893 w 2586893"/>
                <a:gd name="connsiteY6" fmla="*/ 1682934 h 1682934"/>
                <a:gd name="connsiteX7" fmla="*/ 1966039 w 2586893"/>
                <a:gd name="connsiteY7" fmla="*/ 1682934 h 1682934"/>
                <a:gd name="connsiteX8" fmla="*/ 1293447 w 2586893"/>
                <a:gd name="connsiteY8" fmla="*/ 1682934 h 1682934"/>
                <a:gd name="connsiteX9" fmla="*/ 620854 w 2586893"/>
                <a:gd name="connsiteY9" fmla="*/ 1682934 h 1682934"/>
                <a:gd name="connsiteX10" fmla="*/ 0 w 2586893"/>
                <a:gd name="connsiteY10" fmla="*/ 1682934 h 1682934"/>
                <a:gd name="connsiteX11" fmla="*/ 0 w 2586893"/>
                <a:gd name="connsiteY11" fmla="*/ 1088297 h 1682934"/>
                <a:gd name="connsiteX12" fmla="*/ 0 w 2586893"/>
                <a:gd name="connsiteY12" fmla="*/ 544149 h 1682934"/>
                <a:gd name="connsiteX13" fmla="*/ 0 w 2586893"/>
                <a:gd name="connsiteY13" fmla="*/ 0 h 1682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86893" h="1682934" fill="none" extrusionOk="0">
                  <a:moveTo>
                    <a:pt x="0" y="0"/>
                  </a:moveTo>
                  <a:cubicBezTo>
                    <a:pt x="299538" y="19271"/>
                    <a:pt x="432960" y="28862"/>
                    <a:pt x="672592" y="0"/>
                  </a:cubicBezTo>
                  <a:cubicBezTo>
                    <a:pt x="912224" y="-28862"/>
                    <a:pt x="1220635" y="-27174"/>
                    <a:pt x="1371053" y="0"/>
                  </a:cubicBezTo>
                  <a:cubicBezTo>
                    <a:pt x="1521471" y="27174"/>
                    <a:pt x="2291928" y="52337"/>
                    <a:pt x="2586893" y="0"/>
                  </a:cubicBezTo>
                  <a:cubicBezTo>
                    <a:pt x="2585746" y="134882"/>
                    <a:pt x="2611207" y="391769"/>
                    <a:pt x="2586893" y="510490"/>
                  </a:cubicBezTo>
                  <a:cubicBezTo>
                    <a:pt x="2562580" y="629211"/>
                    <a:pt x="2600136" y="877876"/>
                    <a:pt x="2586893" y="1105127"/>
                  </a:cubicBezTo>
                  <a:cubicBezTo>
                    <a:pt x="2573650" y="1332378"/>
                    <a:pt x="2579591" y="1394655"/>
                    <a:pt x="2586893" y="1682934"/>
                  </a:cubicBezTo>
                  <a:cubicBezTo>
                    <a:pt x="2436870" y="1703668"/>
                    <a:pt x="2148344" y="1688983"/>
                    <a:pt x="1966039" y="1682934"/>
                  </a:cubicBezTo>
                  <a:cubicBezTo>
                    <a:pt x="1783734" y="1676885"/>
                    <a:pt x="1431139" y="1653570"/>
                    <a:pt x="1293447" y="1682934"/>
                  </a:cubicBezTo>
                  <a:cubicBezTo>
                    <a:pt x="1155755" y="1712298"/>
                    <a:pt x="826614" y="1658631"/>
                    <a:pt x="620854" y="1682934"/>
                  </a:cubicBezTo>
                  <a:cubicBezTo>
                    <a:pt x="415094" y="1707237"/>
                    <a:pt x="249253" y="1703107"/>
                    <a:pt x="0" y="1682934"/>
                  </a:cubicBezTo>
                  <a:cubicBezTo>
                    <a:pt x="-14144" y="1460644"/>
                    <a:pt x="22081" y="1329202"/>
                    <a:pt x="0" y="1088297"/>
                  </a:cubicBezTo>
                  <a:cubicBezTo>
                    <a:pt x="-22081" y="847392"/>
                    <a:pt x="-27178" y="688354"/>
                    <a:pt x="0" y="544149"/>
                  </a:cubicBezTo>
                  <a:cubicBezTo>
                    <a:pt x="27178" y="399944"/>
                    <a:pt x="-19049" y="220221"/>
                    <a:pt x="0" y="0"/>
                  </a:cubicBezTo>
                  <a:close/>
                </a:path>
                <a:path w="2586893" h="1682934" stroke="0" extrusionOk="0">
                  <a:moveTo>
                    <a:pt x="0" y="0"/>
                  </a:moveTo>
                  <a:cubicBezTo>
                    <a:pt x="283908" y="19347"/>
                    <a:pt x="455122" y="-19717"/>
                    <a:pt x="672592" y="0"/>
                  </a:cubicBezTo>
                  <a:cubicBezTo>
                    <a:pt x="890062" y="19717"/>
                    <a:pt x="1090842" y="-7145"/>
                    <a:pt x="1319315" y="0"/>
                  </a:cubicBezTo>
                  <a:cubicBezTo>
                    <a:pt x="1547788" y="7145"/>
                    <a:pt x="1724341" y="-27684"/>
                    <a:pt x="1914301" y="0"/>
                  </a:cubicBezTo>
                  <a:cubicBezTo>
                    <a:pt x="2104261" y="27684"/>
                    <a:pt x="2308469" y="31250"/>
                    <a:pt x="2586893" y="0"/>
                  </a:cubicBezTo>
                  <a:cubicBezTo>
                    <a:pt x="2599568" y="151743"/>
                    <a:pt x="2571787" y="398471"/>
                    <a:pt x="2586893" y="527319"/>
                  </a:cubicBezTo>
                  <a:cubicBezTo>
                    <a:pt x="2601999" y="656167"/>
                    <a:pt x="2615547" y="986315"/>
                    <a:pt x="2586893" y="1121956"/>
                  </a:cubicBezTo>
                  <a:cubicBezTo>
                    <a:pt x="2558239" y="1257597"/>
                    <a:pt x="2584446" y="1528255"/>
                    <a:pt x="2586893" y="1682934"/>
                  </a:cubicBezTo>
                  <a:cubicBezTo>
                    <a:pt x="2378958" y="1709202"/>
                    <a:pt x="2271939" y="1664211"/>
                    <a:pt x="2017777" y="1682934"/>
                  </a:cubicBezTo>
                  <a:cubicBezTo>
                    <a:pt x="1763615" y="1701657"/>
                    <a:pt x="1540384" y="1671751"/>
                    <a:pt x="1396922" y="1682934"/>
                  </a:cubicBezTo>
                  <a:cubicBezTo>
                    <a:pt x="1253460" y="1694117"/>
                    <a:pt x="987895" y="1667745"/>
                    <a:pt x="827806" y="1682934"/>
                  </a:cubicBezTo>
                  <a:cubicBezTo>
                    <a:pt x="667717" y="1698123"/>
                    <a:pt x="281656" y="1713229"/>
                    <a:pt x="0" y="1682934"/>
                  </a:cubicBezTo>
                  <a:cubicBezTo>
                    <a:pt x="-2240" y="1435162"/>
                    <a:pt x="17885" y="1397109"/>
                    <a:pt x="0" y="1155615"/>
                  </a:cubicBezTo>
                  <a:cubicBezTo>
                    <a:pt x="-17885" y="914121"/>
                    <a:pt x="1779" y="868025"/>
                    <a:pt x="0" y="611466"/>
                  </a:cubicBezTo>
                  <a:cubicBezTo>
                    <a:pt x="-1779" y="354907"/>
                    <a:pt x="-25183" y="238677"/>
                    <a:pt x="0" y="0"/>
                  </a:cubicBezTo>
                  <a:close/>
                </a:path>
              </a:pathLst>
            </a:custGeom>
            <a:grpFill/>
            <a:ln w="19050">
              <a:prstDash val="lg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Diagram&#10;&#10;Description automatically generated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436" y="1075930"/>
              <a:ext cx="2391927" cy="1484921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0" name="Speech Bubble: Rectangle with Corners Rounded 9"/>
          <p:cNvSpPr/>
          <p:nvPr/>
        </p:nvSpPr>
        <p:spPr>
          <a:xfrm>
            <a:off x="5126892" y="294665"/>
            <a:ext cx="3806093" cy="1872485"/>
          </a:xfrm>
          <a:custGeom>
            <a:avLst/>
            <a:gdLst>
              <a:gd name="connsiteX0" fmla="*/ 0 w 3806093"/>
              <a:gd name="connsiteY0" fmla="*/ 312087 h 1872485"/>
              <a:gd name="connsiteX1" fmla="*/ 312087 w 3806093"/>
              <a:gd name="connsiteY1" fmla="*/ 0 h 1872485"/>
              <a:gd name="connsiteX2" fmla="*/ 634349 w 3806093"/>
              <a:gd name="connsiteY2" fmla="*/ 0 h 1872485"/>
              <a:gd name="connsiteX3" fmla="*/ 634349 w 3806093"/>
              <a:gd name="connsiteY3" fmla="*/ 0 h 1872485"/>
              <a:gd name="connsiteX4" fmla="*/ 1585872 w 3806093"/>
              <a:gd name="connsiteY4" fmla="*/ 0 h 1872485"/>
              <a:gd name="connsiteX5" fmla="*/ 3494006 w 3806093"/>
              <a:gd name="connsiteY5" fmla="*/ 0 h 1872485"/>
              <a:gd name="connsiteX6" fmla="*/ 3806093 w 3806093"/>
              <a:gd name="connsiteY6" fmla="*/ 312087 h 1872485"/>
              <a:gd name="connsiteX7" fmla="*/ 3806093 w 3806093"/>
              <a:gd name="connsiteY7" fmla="*/ 1092283 h 1872485"/>
              <a:gd name="connsiteX8" fmla="*/ 3806093 w 3806093"/>
              <a:gd name="connsiteY8" fmla="*/ 1092283 h 1872485"/>
              <a:gd name="connsiteX9" fmla="*/ 3806093 w 3806093"/>
              <a:gd name="connsiteY9" fmla="*/ 1560404 h 1872485"/>
              <a:gd name="connsiteX10" fmla="*/ 3806093 w 3806093"/>
              <a:gd name="connsiteY10" fmla="*/ 1560398 h 1872485"/>
              <a:gd name="connsiteX11" fmla="*/ 3494006 w 3806093"/>
              <a:gd name="connsiteY11" fmla="*/ 1872485 h 1872485"/>
              <a:gd name="connsiteX12" fmla="*/ 1585872 w 3806093"/>
              <a:gd name="connsiteY12" fmla="*/ 1872485 h 1872485"/>
              <a:gd name="connsiteX13" fmla="*/ 70679 w 3806093"/>
              <a:gd name="connsiteY13" fmla="*/ 2505123 h 1872485"/>
              <a:gd name="connsiteX14" fmla="*/ 634349 w 3806093"/>
              <a:gd name="connsiteY14" fmla="*/ 1872485 h 1872485"/>
              <a:gd name="connsiteX15" fmla="*/ 312087 w 3806093"/>
              <a:gd name="connsiteY15" fmla="*/ 1872485 h 1872485"/>
              <a:gd name="connsiteX16" fmla="*/ 0 w 3806093"/>
              <a:gd name="connsiteY16" fmla="*/ 1560398 h 1872485"/>
              <a:gd name="connsiteX17" fmla="*/ 0 w 3806093"/>
              <a:gd name="connsiteY17" fmla="*/ 1560404 h 1872485"/>
              <a:gd name="connsiteX18" fmla="*/ 0 w 3806093"/>
              <a:gd name="connsiteY18" fmla="*/ 1092283 h 1872485"/>
              <a:gd name="connsiteX19" fmla="*/ 0 w 3806093"/>
              <a:gd name="connsiteY19" fmla="*/ 1092283 h 1872485"/>
              <a:gd name="connsiteX20" fmla="*/ 0 w 3806093"/>
              <a:gd name="connsiteY20" fmla="*/ 312087 h 1872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06093" h="1872485" fill="none" extrusionOk="0">
                <a:moveTo>
                  <a:pt x="0" y="312087"/>
                </a:moveTo>
                <a:cubicBezTo>
                  <a:pt x="-2327" y="140329"/>
                  <a:pt x="122581" y="24854"/>
                  <a:pt x="312087" y="0"/>
                </a:cubicBezTo>
                <a:cubicBezTo>
                  <a:pt x="434905" y="-1655"/>
                  <a:pt x="506045" y="-15462"/>
                  <a:pt x="634349" y="0"/>
                </a:cubicBezTo>
                <a:lnTo>
                  <a:pt x="634349" y="0"/>
                </a:lnTo>
                <a:cubicBezTo>
                  <a:pt x="802499" y="18674"/>
                  <a:pt x="1268578" y="45633"/>
                  <a:pt x="1585872" y="0"/>
                </a:cubicBezTo>
                <a:cubicBezTo>
                  <a:pt x="2050880" y="140732"/>
                  <a:pt x="3213574" y="-146591"/>
                  <a:pt x="3494006" y="0"/>
                </a:cubicBezTo>
                <a:cubicBezTo>
                  <a:pt x="3684942" y="-24315"/>
                  <a:pt x="3785109" y="146995"/>
                  <a:pt x="3806093" y="312087"/>
                </a:cubicBezTo>
                <a:cubicBezTo>
                  <a:pt x="3822100" y="657579"/>
                  <a:pt x="3780373" y="905328"/>
                  <a:pt x="3806093" y="1092283"/>
                </a:cubicBezTo>
                <a:lnTo>
                  <a:pt x="3806093" y="1092283"/>
                </a:lnTo>
                <a:cubicBezTo>
                  <a:pt x="3829948" y="1203803"/>
                  <a:pt x="3822269" y="1466468"/>
                  <a:pt x="3806093" y="1560404"/>
                </a:cubicBezTo>
                <a:lnTo>
                  <a:pt x="3806093" y="1560398"/>
                </a:lnTo>
                <a:cubicBezTo>
                  <a:pt x="3782456" y="1735120"/>
                  <a:pt x="3663370" y="1870049"/>
                  <a:pt x="3494006" y="1872485"/>
                </a:cubicBezTo>
                <a:cubicBezTo>
                  <a:pt x="3095627" y="1865285"/>
                  <a:pt x="1928252" y="2023396"/>
                  <a:pt x="1585872" y="1872485"/>
                </a:cubicBezTo>
                <a:cubicBezTo>
                  <a:pt x="869734" y="2264194"/>
                  <a:pt x="701843" y="2160529"/>
                  <a:pt x="70679" y="2505123"/>
                </a:cubicBezTo>
                <a:cubicBezTo>
                  <a:pt x="351657" y="2233757"/>
                  <a:pt x="393903" y="2183451"/>
                  <a:pt x="634349" y="1872485"/>
                </a:cubicBezTo>
                <a:cubicBezTo>
                  <a:pt x="597926" y="1870142"/>
                  <a:pt x="469956" y="1867152"/>
                  <a:pt x="312087" y="1872485"/>
                </a:cubicBezTo>
                <a:cubicBezTo>
                  <a:pt x="141854" y="1876035"/>
                  <a:pt x="19124" y="1738666"/>
                  <a:pt x="0" y="1560398"/>
                </a:cubicBezTo>
                <a:lnTo>
                  <a:pt x="0" y="1560404"/>
                </a:lnTo>
                <a:cubicBezTo>
                  <a:pt x="7870" y="1425498"/>
                  <a:pt x="29354" y="1314094"/>
                  <a:pt x="0" y="1092283"/>
                </a:cubicBezTo>
                <a:lnTo>
                  <a:pt x="0" y="1092283"/>
                </a:lnTo>
                <a:cubicBezTo>
                  <a:pt x="790" y="964090"/>
                  <a:pt x="61524" y="549543"/>
                  <a:pt x="0" y="312087"/>
                </a:cubicBezTo>
                <a:close/>
              </a:path>
              <a:path w="3806093" h="1872485" stroke="0" extrusionOk="0">
                <a:moveTo>
                  <a:pt x="0" y="312087"/>
                </a:moveTo>
                <a:cubicBezTo>
                  <a:pt x="17233" y="155827"/>
                  <a:pt x="147830" y="-13593"/>
                  <a:pt x="312087" y="0"/>
                </a:cubicBezTo>
                <a:cubicBezTo>
                  <a:pt x="438437" y="26222"/>
                  <a:pt x="579301" y="-24107"/>
                  <a:pt x="634349" y="0"/>
                </a:cubicBezTo>
                <a:lnTo>
                  <a:pt x="634349" y="0"/>
                </a:lnTo>
                <a:cubicBezTo>
                  <a:pt x="886261" y="-29384"/>
                  <a:pt x="1126058" y="-49319"/>
                  <a:pt x="1585872" y="0"/>
                </a:cubicBezTo>
                <a:cubicBezTo>
                  <a:pt x="2324605" y="-11458"/>
                  <a:pt x="2905984" y="-95064"/>
                  <a:pt x="3494006" y="0"/>
                </a:cubicBezTo>
                <a:cubicBezTo>
                  <a:pt x="3659171" y="-26240"/>
                  <a:pt x="3799855" y="129291"/>
                  <a:pt x="3806093" y="312087"/>
                </a:cubicBezTo>
                <a:cubicBezTo>
                  <a:pt x="3842680" y="416970"/>
                  <a:pt x="3780086" y="905097"/>
                  <a:pt x="3806093" y="1092283"/>
                </a:cubicBezTo>
                <a:lnTo>
                  <a:pt x="3806093" y="1092283"/>
                </a:lnTo>
                <a:cubicBezTo>
                  <a:pt x="3828151" y="1320246"/>
                  <a:pt x="3796761" y="1487230"/>
                  <a:pt x="3806093" y="1560404"/>
                </a:cubicBezTo>
                <a:lnTo>
                  <a:pt x="3806093" y="1560398"/>
                </a:lnTo>
                <a:cubicBezTo>
                  <a:pt x="3832701" y="1722188"/>
                  <a:pt x="3678544" y="1858101"/>
                  <a:pt x="3494006" y="1872485"/>
                </a:cubicBezTo>
                <a:cubicBezTo>
                  <a:pt x="3200301" y="1731723"/>
                  <a:pt x="2355112" y="1963049"/>
                  <a:pt x="1585872" y="1872485"/>
                </a:cubicBezTo>
                <a:cubicBezTo>
                  <a:pt x="946845" y="1993574"/>
                  <a:pt x="546549" y="2178374"/>
                  <a:pt x="70679" y="2505123"/>
                </a:cubicBezTo>
                <a:cubicBezTo>
                  <a:pt x="341661" y="2195821"/>
                  <a:pt x="364591" y="2141836"/>
                  <a:pt x="634349" y="1872485"/>
                </a:cubicBezTo>
                <a:cubicBezTo>
                  <a:pt x="496678" y="1885524"/>
                  <a:pt x="454681" y="1857903"/>
                  <a:pt x="312087" y="1872485"/>
                </a:cubicBezTo>
                <a:cubicBezTo>
                  <a:pt x="134835" y="1876371"/>
                  <a:pt x="-7310" y="1743317"/>
                  <a:pt x="0" y="1560398"/>
                </a:cubicBezTo>
                <a:lnTo>
                  <a:pt x="0" y="1560404"/>
                </a:lnTo>
                <a:cubicBezTo>
                  <a:pt x="-30510" y="1494825"/>
                  <a:pt x="-609" y="1309926"/>
                  <a:pt x="0" y="1092283"/>
                </a:cubicBezTo>
                <a:lnTo>
                  <a:pt x="0" y="1092283"/>
                </a:lnTo>
                <a:cubicBezTo>
                  <a:pt x="-15686" y="997811"/>
                  <a:pt x="6842" y="537344"/>
                  <a:pt x="0" y="312087"/>
                </a:cubicBezTo>
                <a:close/>
              </a:path>
            </a:pathLst>
          </a:cu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Được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cô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giáo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khen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ngợi</a:t>
            </a:r>
            <a:r>
              <a:rPr lang="en-US" sz="3600" dirty="0">
                <a:solidFill>
                  <a:srgbClr val="FF0000"/>
                </a:solidFill>
              </a:rPr>
              <a:t>. 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47047" y="2030404"/>
            <a:ext cx="1828799" cy="3060751"/>
          </a:xfrm>
          <a:prstGeom prst="rect">
            <a:avLst/>
          </a:prstGeom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76768" y="32646"/>
            <a:ext cx="4907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Trò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chơi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: </a:t>
            </a:r>
            <a:r>
              <a:rPr lang="en-US" sz="4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Hoa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ham </a:t>
            </a:r>
            <a:r>
              <a:rPr lang="en-US" sz="4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học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hỏi</a:t>
            </a:r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Clementine" panose="020F0502020204030203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16848" y="764124"/>
            <a:ext cx="7267754" cy="4040735"/>
            <a:chOff x="445477" y="1344712"/>
            <a:chExt cx="6595326" cy="2752261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445477" y="1439742"/>
              <a:ext cx="6595326" cy="265723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445477" y="1344712"/>
              <a:ext cx="6443135" cy="257770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Hoạt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động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nhóm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5</a:t>
              </a:r>
              <a:endPara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just"/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sinh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nhóm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chọn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lấy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1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bông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hoa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viết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lợi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ích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việc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ham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just"/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thành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viên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dàn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bông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hoa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mình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vào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lên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giấy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A4.</a:t>
              </a:r>
              <a:endPara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just"/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 Trang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trí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sản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phẩm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cây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hoa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nhóm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đẹp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thêm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Nhóm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nhanh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đẹp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dành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chiến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thắng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endParaRPr lang="en-US" dirty="0"/>
            </a:p>
          </p:txBody>
        </p:sp>
      </p:grpSp>
    </p:spTree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/>
          <p:cNvSpPr/>
          <p:nvPr/>
        </p:nvSpPr>
        <p:spPr>
          <a:xfrm>
            <a:off x="4875352" y="104684"/>
            <a:ext cx="4010815" cy="451923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4634376" y="1559777"/>
            <a:ext cx="4904697" cy="5178424"/>
            <a:chOff x="4452421" y="2188430"/>
            <a:chExt cx="4904697" cy="3846997"/>
          </a:xfrm>
        </p:grpSpPr>
        <p:sp>
          <p:nvSpPr>
            <p:cNvPr id="18" name="Arc 17"/>
            <p:cNvSpPr/>
            <p:nvPr/>
          </p:nvSpPr>
          <p:spPr>
            <a:xfrm rot="175320">
              <a:off x="4452421" y="2782008"/>
              <a:ext cx="2199394" cy="3253419"/>
            </a:xfrm>
            <a:prstGeom prst="arc">
              <a:avLst>
                <a:gd name="adj1" fmla="val 16521348"/>
                <a:gd name="adj2" fmla="val 0"/>
              </a:avLst>
            </a:prstGeom>
            <a:ln w="57150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6602959" y="2188430"/>
              <a:ext cx="2754159" cy="3785941"/>
              <a:chOff x="6602959" y="2105145"/>
              <a:chExt cx="2754159" cy="3785941"/>
            </a:xfrm>
          </p:grpSpPr>
          <p:sp>
            <p:nvSpPr>
              <p:cNvPr id="20" name="Arc 19"/>
              <p:cNvSpPr/>
              <p:nvPr/>
            </p:nvSpPr>
            <p:spPr>
              <a:xfrm rot="21424680" flipH="1">
                <a:off x="6617869" y="2105145"/>
                <a:ext cx="2374645" cy="3087423"/>
              </a:xfrm>
              <a:prstGeom prst="arc">
                <a:avLst>
                  <a:gd name="adj1" fmla="val 17457574"/>
                  <a:gd name="adj2" fmla="val 0"/>
                </a:avLst>
              </a:prstGeom>
              <a:ln w="57150"/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Arc 22"/>
              <p:cNvSpPr/>
              <p:nvPr/>
            </p:nvSpPr>
            <p:spPr>
              <a:xfrm flipH="1">
                <a:off x="6602959" y="2456710"/>
                <a:ext cx="2754159" cy="3434376"/>
              </a:xfrm>
              <a:prstGeom prst="arc">
                <a:avLst/>
              </a:prstGeom>
              <a:ln w="38100"/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6" name="TextBox 25"/>
          <p:cNvSpPr txBox="1"/>
          <p:nvPr/>
        </p:nvSpPr>
        <p:spPr>
          <a:xfrm>
            <a:off x="4966646" y="4488971"/>
            <a:ext cx="4240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Hoàn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sản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phẩm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Clementine" panose="020F050202020403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72274" y="-42497"/>
            <a:ext cx="37022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Sản</a:t>
            </a:r>
            <a:r>
              <a:rPr lang="en-US" sz="4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4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phẩm</a:t>
            </a:r>
            <a:r>
              <a:rPr lang="en-US" sz="4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4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mẫu</a:t>
            </a:r>
            <a:endParaRPr lang="en-US" sz="44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Clementine" panose="020F0502020204030203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929074" y="604350"/>
            <a:ext cx="1793072" cy="1738162"/>
            <a:chOff x="2194122" y="613230"/>
            <a:chExt cx="1729281" cy="172928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4122" y="613230"/>
              <a:ext cx="1729281" cy="172928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2484517" y="1064238"/>
              <a:ext cx="1111639" cy="9492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i="0" dirty="0" err="1">
                  <a:solidFill>
                    <a:srgbClr val="00B050"/>
                  </a:solidFill>
                  <a:effectLst/>
                </a:rPr>
                <a:t>Mở</a:t>
              </a:r>
              <a:r>
                <a:rPr lang="en-US" sz="1400" b="1" i="0" dirty="0">
                  <a:solidFill>
                    <a:srgbClr val="00B050"/>
                  </a:solidFill>
                  <a:effectLst/>
                </a:rPr>
                <a:t> </a:t>
              </a:r>
              <a:r>
                <a:rPr lang="en-US" sz="1400" b="1" i="0" dirty="0" err="1">
                  <a:solidFill>
                    <a:srgbClr val="00B050"/>
                  </a:solidFill>
                  <a:effectLst/>
                </a:rPr>
                <a:t>rộng</a:t>
              </a:r>
              <a:r>
                <a:rPr lang="en-US" sz="1400" b="1" i="0" dirty="0">
                  <a:solidFill>
                    <a:srgbClr val="00B050"/>
                  </a:solidFill>
                  <a:effectLst/>
                </a:rPr>
                <a:t> </a:t>
              </a:r>
              <a:r>
                <a:rPr lang="en-US" sz="1400" b="1" dirty="0" err="1">
                  <a:solidFill>
                    <a:srgbClr val="00B050"/>
                  </a:solidFill>
                </a:rPr>
                <a:t>kiến</a:t>
              </a:r>
              <a:r>
                <a:rPr lang="en-US" sz="1400" b="1" dirty="0">
                  <a:solidFill>
                    <a:srgbClr val="00B050"/>
                  </a:solidFill>
                </a:rPr>
                <a:t> </a:t>
              </a:r>
              <a:r>
                <a:rPr lang="en-US" sz="1400" b="1" dirty="0" err="1">
                  <a:solidFill>
                    <a:srgbClr val="00B050"/>
                  </a:solidFill>
                </a:rPr>
                <a:t>thức</a:t>
              </a:r>
              <a:r>
                <a:rPr lang="en-US" sz="1400" b="1" i="0" dirty="0">
                  <a:solidFill>
                    <a:srgbClr val="00B050"/>
                  </a:solidFill>
                  <a:effectLst/>
                </a:rPr>
                <a:t> </a:t>
              </a:r>
              <a:r>
                <a:rPr lang="en-US" sz="1400" b="1" i="0" dirty="0" err="1">
                  <a:solidFill>
                    <a:srgbClr val="00B050"/>
                  </a:solidFill>
                  <a:effectLst/>
                </a:rPr>
                <a:t>thế</a:t>
              </a:r>
              <a:r>
                <a:rPr lang="en-US" sz="1400" b="1" i="0" dirty="0">
                  <a:solidFill>
                    <a:srgbClr val="00B050"/>
                  </a:solidFill>
                  <a:effectLst/>
                </a:rPr>
                <a:t> </a:t>
              </a:r>
              <a:r>
                <a:rPr lang="en-US" sz="1400" b="1" i="0" dirty="0" err="1">
                  <a:solidFill>
                    <a:srgbClr val="00B050"/>
                  </a:solidFill>
                  <a:effectLst/>
                </a:rPr>
                <a:t>giới</a:t>
              </a:r>
              <a:r>
                <a:rPr lang="en-US" sz="1400" b="1" i="0" dirty="0">
                  <a:solidFill>
                    <a:srgbClr val="00B050"/>
                  </a:solidFill>
                  <a:effectLst/>
                </a:rPr>
                <a:t> </a:t>
              </a:r>
              <a:r>
                <a:rPr lang="en-US" sz="1400" b="1" i="0" dirty="0" err="1">
                  <a:solidFill>
                    <a:srgbClr val="00B050"/>
                  </a:solidFill>
                  <a:effectLst/>
                </a:rPr>
                <a:t>xung</a:t>
              </a:r>
              <a:r>
                <a:rPr lang="en-US" sz="1400" b="1" i="0" dirty="0">
                  <a:solidFill>
                    <a:srgbClr val="00B050"/>
                  </a:solidFill>
                  <a:effectLst/>
                </a:rPr>
                <a:t> </a:t>
              </a:r>
              <a:r>
                <a:rPr lang="en-US" sz="1400" b="1" i="0" dirty="0" err="1">
                  <a:solidFill>
                    <a:srgbClr val="00B050"/>
                  </a:solidFill>
                  <a:effectLst/>
                </a:rPr>
                <a:t>quanh</a:t>
              </a:r>
              <a:endParaRPr lang="en-US" sz="14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23619" y="1477871"/>
            <a:ext cx="1348655" cy="1348655"/>
            <a:chOff x="723619" y="1477871"/>
            <a:chExt cx="1348655" cy="134865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619" y="1477871"/>
              <a:ext cx="1348655" cy="1348655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964154" y="1675145"/>
              <a:ext cx="85189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rgbClr val="0070C0"/>
                  </a:solidFill>
                </a:rPr>
                <a:t>Được</a:t>
              </a:r>
              <a:r>
                <a:rPr lang="en-US" sz="1400" b="1" dirty="0">
                  <a:solidFill>
                    <a:srgbClr val="0070C0"/>
                  </a:solidFill>
                </a:rPr>
                <a:t> </a:t>
              </a:r>
              <a:r>
                <a:rPr lang="en-US" sz="1400" b="1" dirty="0" err="1">
                  <a:solidFill>
                    <a:srgbClr val="0070C0"/>
                  </a:solidFill>
                </a:rPr>
                <a:t>thầy</a:t>
              </a:r>
              <a:r>
                <a:rPr lang="en-US" sz="1400" b="1" dirty="0">
                  <a:solidFill>
                    <a:srgbClr val="0070C0"/>
                  </a:solidFill>
                </a:rPr>
                <a:t> </a:t>
              </a:r>
              <a:r>
                <a:rPr lang="en-US" sz="1400" b="1" dirty="0" err="1">
                  <a:solidFill>
                    <a:srgbClr val="0070C0"/>
                  </a:solidFill>
                </a:rPr>
                <a:t>cô</a:t>
              </a:r>
              <a:r>
                <a:rPr lang="en-US" sz="1400" b="1" dirty="0">
                  <a:solidFill>
                    <a:srgbClr val="0070C0"/>
                  </a:solidFill>
                </a:rPr>
                <a:t> </a:t>
              </a:r>
              <a:r>
                <a:rPr lang="en-US" sz="1400" b="1" dirty="0" err="1">
                  <a:solidFill>
                    <a:srgbClr val="0070C0"/>
                  </a:solidFill>
                </a:rPr>
                <a:t>khen</a:t>
              </a:r>
              <a:r>
                <a:rPr lang="en-US" sz="1400" b="1" dirty="0">
                  <a:solidFill>
                    <a:srgbClr val="0070C0"/>
                  </a:solidFill>
                </a:rPr>
                <a:t> </a:t>
              </a:r>
              <a:r>
                <a:rPr lang="en-US" sz="1400" b="1" dirty="0" err="1">
                  <a:solidFill>
                    <a:srgbClr val="0070C0"/>
                  </a:solidFill>
                </a:rPr>
                <a:t>ngợi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299044" y="2033572"/>
            <a:ext cx="1396958" cy="1400806"/>
            <a:chOff x="3299044" y="2033572"/>
            <a:chExt cx="1396958" cy="140080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99044" y="2033572"/>
              <a:ext cx="1396958" cy="1400806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3536271" y="2364303"/>
              <a:ext cx="92250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rgbClr val="FF0000"/>
                  </a:solidFill>
                </a:rPr>
                <a:t>Được</a:t>
              </a:r>
              <a:r>
                <a:rPr lang="en-US" sz="1400" b="1" dirty="0">
                  <a:solidFill>
                    <a:srgbClr val="FF0000"/>
                  </a:solidFill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</a:rPr>
                <a:t>bạn</a:t>
              </a:r>
              <a:r>
                <a:rPr lang="en-US" sz="1400" b="1" dirty="0">
                  <a:solidFill>
                    <a:srgbClr val="FF0000"/>
                  </a:solidFill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</a:rPr>
                <a:t>bè</a:t>
              </a:r>
              <a:r>
                <a:rPr lang="en-US" sz="1400" b="1" dirty="0">
                  <a:solidFill>
                    <a:srgbClr val="FF0000"/>
                  </a:solidFill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</a:rPr>
                <a:t>thán</a:t>
              </a:r>
              <a:r>
                <a:rPr lang="en-US" sz="1400" b="1" dirty="0">
                  <a:solidFill>
                    <a:srgbClr val="FF0000"/>
                  </a:solidFill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</a:rPr>
                <a:t>phục</a:t>
              </a:r>
              <a:r>
                <a:rPr lang="en-US" sz="1400" b="1" dirty="0">
                  <a:solidFill>
                    <a:srgbClr val="FF0000"/>
                  </a:solidFill>
                </a:rPr>
                <a:t> 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399481" y="3434377"/>
            <a:ext cx="1425298" cy="1429224"/>
            <a:chOff x="2399481" y="3434377"/>
            <a:chExt cx="1425298" cy="142922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99481" y="3434377"/>
              <a:ext cx="1425298" cy="142922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2694414" y="3817709"/>
              <a:ext cx="89532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err="1"/>
                <a:t>Biết</a:t>
              </a:r>
              <a:r>
                <a:rPr lang="en-US" sz="1400" b="1" dirty="0"/>
                <a:t> </a:t>
              </a:r>
              <a:r>
                <a:rPr lang="en-US" sz="1400" b="1" dirty="0" err="1"/>
                <a:t>bảo</a:t>
              </a:r>
              <a:r>
                <a:rPr lang="en-US" sz="1400" b="1" dirty="0"/>
                <a:t> </a:t>
              </a:r>
              <a:r>
                <a:rPr lang="en-US" sz="1400" b="1" dirty="0" err="1"/>
                <a:t>vệ</a:t>
              </a:r>
              <a:r>
                <a:rPr lang="en-US" sz="1400" b="1" dirty="0"/>
                <a:t> </a:t>
              </a:r>
              <a:r>
                <a:rPr lang="en-US" sz="1400" b="1" dirty="0" err="1"/>
                <a:t>bản</a:t>
              </a:r>
              <a:r>
                <a:rPr lang="en-US" sz="1400" b="1" dirty="0"/>
                <a:t> </a:t>
              </a:r>
              <a:r>
                <a:rPr lang="en-US" sz="1400" b="1" dirty="0" err="1"/>
                <a:t>thân</a:t>
              </a:r>
              <a:endParaRPr lang="en-US" sz="1400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844157" y="2305577"/>
            <a:ext cx="1352070" cy="1349470"/>
            <a:chOff x="1844157" y="2305577"/>
            <a:chExt cx="1352070" cy="134947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4157" y="2305577"/>
              <a:ext cx="1352070" cy="1349470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067793" y="2629252"/>
              <a:ext cx="89532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rgbClr val="FA06CC"/>
                  </a:solidFill>
                </a:rPr>
                <a:t>Hiểu</a:t>
              </a:r>
              <a:r>
                <a:rPr lang="en-US" sz="1400" b="1" dirty="0">
                  <a:solidFill>
                    <a:srgbClr val="FA06CC"/>
                  </a:solidFill>
                </a:rPr>
                <a:t> </a:t>
              </a:r>
              <a:r>
                <a:rPr lang="en-US" sz="1400" b="1" dirty="0" err="1">
                  <a:solidFill>
                    <a:srgbClr val="FA06CC"/>
                  </a:solidFill>
                </a:rPr>
                <a:t>biết</a:t>
              </a:r>
              <a:r>
                <a:rPr lang="en-US" sz="1400" b="1" dirty="0">
                  <a:solidFill>
                    <a:srgbClr val="FA06CC"/>
                  </a:solidFill>
                </a:rPr>
                <a:t> </a:t>
              </a:r>
              <a:r>
                <a:rPr lang="en-US" sz="1400" b="1" dirty="0" err="1">
                  <a:solidFill>
                    <a:srgbClr val="FA06CC"/>
                  </a:solidFill>
                </a:rPr>
                <a:t>về</a:t>
              </a:r>
              <a:r>
                <a:rPr lang="en-US" sz="1400" b="1" dirty="0">
                  <a:solidFill>
                    <a:srgbClr val="FA06CC"/>
                  </a:solidFill>
                </a:rPr>
                <a:t> </a:t>
              </a:r>
              <a:r>
                <a:rPr lang="en-US" sz="1400" b="1" dirty="0" err="1">
                  <a:solidFill>
                    <a:srgbClr val="FA06CC"/>
                  </a:solidFill>
                </a:rPr>
                <a:t>thực</a:t>
              </a:r>
              <a:r>
                <a:rPr lang="en-US" sz="1400" b="1" dirty="0">
                  <a:solidFill>
                    <a:srgbClr val="FA06CC"/>
                  </a:solidFill>
                </a:rPr>
                <a:t> </a:t>
              </a:r>
              <a:r>
                <a:rPr lang="en-US" sz="1400" b="1" dirty="0" err="1">
                  <a:solidFill>
                    <a:srgbClr val="FA06CC"/>
                  </a:solidFill>
                </a:rPr>
                <a:t>vật</a:t>
              </a:r>
              <a:r>
                <a:rPr lang="en-US" sz="1400" b="1" dirty="0">
                  <a:solidFill>
                    <a:srgbClr val="FA06CC"/>
                  </a:solidFill>
                </a:rPr>
                <a:t>   </a:t>
              </a:r>
              <a:endParaRPr lang="en-US" sz="1400" b="1" dirty="0">
                <a:solidFill>
                  <a:srgbClr val="FA06CC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42053" y="3142707"/>
            <a:ext cx="1352070" cy="1349470"/>
            <a:chOff x="842053" y="3142707"/>
            <a:chExt cx="1352070" cy="134947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2053" y="3142707"/>
              <a:ext cx="1352070" cy="134947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060048" y="3520660"/>
              <a:ext cx="89532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rgbClr val="7030A0"/>
                  </a:solidFill>
                </a:rPr>
                <a:t>Biết</a:t>
              </a:r>
              <a:r>
                <a:rPr lang="en-US" sz="1400" b="1" dirty="0">
                  <a:solidFill>
                    <a:srgbClr val="7030A0"/>
                  </a:solidFill>
                </a:rPr>
                <a:t> </a:t>
              </a:r>
              <a:r>
                <a:rPr lang="en-US" sz="1400" b="1" dirty="0" err="1">
                  <a:solidFill>
                    <a:srgbClr val="7030A0"/>
                  </a:solidFill>
                </a:rPr>
                <a:t>đi</a:t>
              </a:r>
              <a:r>
                <a:rPr lang="en-US" sz="1400" b="1" dirty="0">
                  <a:solidFill>
                    <a:srgbClr val="7030A0"/>
                  </a:solidFill>
                </a:rPr>
                <a:t> </a:t>
              </a:r>
              <a:r>
                <a:rPr lang="en-US" sz="1400" b="1" dirty="0" err="1">
                  <a:solidFill>
                    <a:srgbClr val="7030A0"/>
                  </a:solidFill>
                </a:rPr>
                <a:t>chơi</a:t>
              </a:r>
              <a:r>
                <a:rPr lang="en-US" sz="1400" b="1" dirty="0">
                  <a:solidFill>
                    <a:srgbClr val="7030A0"/>
                  </a:solidFill>
                </a:rPr>
                <a:t> </a:t>
              </a:r>
              <a:r>
                <a:rPr lang="en-US" sz="1400" b="1" dirty="0" err="1">
                  <a:solidFill>
                    <a:srgbClr val="7030A0"/>
                  </a:solidFill>
                </a:rPr>
                <a:t>thật</a:t>
              </a:r>
              <a:r>
                <a:rPr lang="en-US" sz="1400" b="1" dirty="0">
                  <a:solidFill>
                    <a:srgbClr val="7030A0"/>
                  </a:solidFill>
                </a:rPr>
                <a:t> </a:t>
              </a:r>
              <a:r>
                <a:rPr lang="en-US" sz="1400" b="1" dirty="0" err="1">
                  <a:solidFill>
                    <a:srgbClr val="7030A0"/>
                  </a:solidFill>
                </a:rPr>
                <a:t>xa</a:t>
              </a:r>
              <a:endParaRPr lang="en-US" sz="1400" b="1" dirty="0">
                <a:solidFill>
                  <a:srgbClr val="7030A0"/>
                </a:solidFill>
              </a:endParaRPr>
            </a:p>
          </p:txBody>
        </p:sp>
      </p:grp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9669E-7 L 0.31719 -0.0600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51" y="-30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18 0.02664 L -0.11718 0.02664 L -0.05486 0.0245 C -0.05364 0.02419 -0.0526 0.02235 -0.05139 0.02235 C -0.03802 0.02113 -0.02465 0.02082 -0.01146 0.02021 C -0.00312 0.01072 -0.00989 0.01715 0.00868 0.01408 C 0.01181 0.01347 0.01493 0.01255 0.01806 0.01194 C 0.02084 0.01072 0.02344 0.00857 0.02622 0.00796 C 0.03091 0.00643 0.03559 0.00674 0.04028 0.00582 C 0.04306 0.00521 0.05122 0.00306 0.05452 0.00153 C 0.05695 0.00061 0.0592 -0.00122 0.06146 -0.00245 L 0.06979 -0.00674 C 0.07292 -0.00796 0.07604 -0.00888 0.07917 -0.01072 C 0.0816 -0.01225 0.08386 -0.01378 0.08629 -0.015 C 0.08959 -0.01653 0.09341 -0.01776 0.09688 -0.01898 C 0.09844 -0.02051 0.09983 -0.02235 0.10157 -0.02327 C 0.10452 -0.02511 0.10782 -0.02603 0.11094 -0.02725 C 0.1125 -0.02817 0.11407 -0.02847 0.11563 -0.02939 L 0.12622 -0.03552 L 0.12969 -0.03766 C 0.13698 -0.04623 0.129 -0.03797 0.13924 -0.04378 C 0.14323 -0.04623 0.1467 -0.05083 0.15087 -0.05205 C 0.16111 -0.05511 0.15556 -0.05389 0.16736 -0.05634 C 0.16858 -0.05787 0.16962 -0.05971 0.17101 -0.06062 C 0.17448 -0.06277 0.18212 -0.06522 0.18629 -0.06675 C 0.19323 -0.07501 0.18663 -0.06828 0.19913 -0.07501 C 0.20122 -0.07593 0.20313 -0.07808 0.20504 -0.079 C 0.2092 -0.08144 0.2125 -0.08175 0.21684 -0.08328 C 0.21841 -0.08389 0.21997 -0.08451 0.22153 -0.08543 C 0.22188 -0.08726 0.22327 -0.08971 0.22275 -0.09155 C 0.22223 -0.09339 0.22032 -0.09277 0.2191 -0.09369 C 0.21875 -0.094 0.21841 -0.09492 0.21806 -0.09553 L 0.21094 -0.079 " pathEditMode="relative" ptsTypes="AAAAAAAAAAAAAAAAAAAAAAAAAAAAAAA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8.75689E-7 L -8.33333E-7 0.00061 C 0.01406 -0.00061 0.02865 -0.00061 0.04323 -0.00184 C 0.04931 -0.00214 0.05521 -0.00398 0.06111 -0.00521 C 0.06302 -0.00521 0.06458 -0.00643 0.06632 -0.00674 C 0.07396 -0.00796 0.08177 -0.00827 0.08941 -0.0098 C 0.12222 -0.01684 0.06545 -0.00521 0.10729 -0.01347 C 0.10938 -0.01347 0.11146 -0.01439 0.11372 -0.015 C 0.11875 -0.01562 0.12396 -0.01592 0.12899 -0.01653 C 0.13177 -0.01776 0.13403 -0.01929 0.13681 -0.0199 C 0.14184 -0.02082 0.14688 -0.02082 0.15208 -0.02143 C 0.15486 -0.02174 0.15712 -0.02266 0.1599 -0.02296 L 0.17899 -0.02817 C 0.18108 -0.02848 0.18316 -0.02939 0.18524 -0.02939 L 0.19948 -0.03123 C 0.20191 -0.03246 0.20451 -0.03368 0.20695 -0.0346 C 0.20972 -0.03521 0.21215 -0.03582 0.21476 -0.03644 C 0.22726 -0.03889 0.22465 -0.03797 0.24045 -0.0395 C 0.25365 -0.04532 0.24271 -0.04134 0.26076 -0.0444 C 0.2632 -0.0447 0.26511 -0.04562 0.26736 -0.04593 C 0.2724 -0.04685 0.27743 -0.04746 0.28264 -0.04807 C 0.28386 -0.04899 0.2849 -0.05052 0.28663 -0.05144 C 0.28872 -0.05236 0.30052 -0.0542 0.30191 -0.0545 C 0.30347 -0.05573 0.30504 -0.05726 0.30695 -0.05787 C 0.31441 -0.06093 0.31181 -0.05787 0.3184 -0.06093 C 0.32031 -0.06185 0.32188 -0.06369 0.32344 -0.0643 C 0.32604 -0.06522 0.32847 -0.06522 0.33125 -0.06614 C 0.33125 -0.06583 0.3441 -0.07012 0.34653 -0.07104 C 0.34844 -0.07134 0.35 -0.07226 0.35156 -0.07257 C 0.35382 -0.07318 0.36076 -0.07471 0.3632 -0.07563 C 0.36771 -0.07777 0.37153 -0.08145 0.37604 -0.08236 C 0.39531 -0.08726 0.37118 -0.08114 0.38767 -0.08573 C 0.38941 -0.08604 0.39201 -0.08665 0.39375 -0.08726 C 0.39531 -0.08757 0.39636 -0.08849 0.39774 -0.0891 C 0.39931 -0.08941 0.40104 -0.08971 0.40295 -0.09063 C 0.40642 -0.09216 0.40938 -0.09431 0.41302 -0.09584 C 0.41528 -0.09645 0.41736 -0.09676 0.41927 -0.09737 C 0.42118 -0.09859 0.42292 -0.09982 0.42465 -0.10074 C 0.42795 -0.10165 0.43142 -0.10165 0.4349 -0.10227 C 0.43681 -0.10257 0.43889 -0.10349 0.44132 -0.1038 C 0.44323 -0.10502 0.44566 -0.10594 0.44774 -0.10717 C 0.44948 -0.10808 0.45104 -0.10992 0.45295 -0.11053 C 0.45538 -0.11145 0.45799 -0.11145 0.46059 -0.11206 C 0.47274 -0.12156 0.46302 -0.11543 0.4849 -0.12186 C 0.48663 -0.12247 0.49445 -0.12523 0.49757 -0.12676 C 0.49983 -0.12799 0.50174 -0.12982 0.50417 -0.13013 C 0.5092 -0.13135 0.51424 -0.13105 0.51945 -0.13197 C 0.54514 -0.13503 0.51788 -0.13166 0.53594 -0.13503 C 0.53976 -0.13564 0.54375 -0.13625 0.54757 -0.13687 C 0.55729 -0.14085 0.54514 -0.13533 0.55521 -0.14146 C 0.55833 -0.14391 0.56076 -0.1436 0.56406 -0.14513 C 0.56615 -0.14605 0.56754 -0.14758 0.56927 -0.14819 C 0.57708 -0.15279 0.56892 -0.14666 0.57951 -0.1534 C 0.58715 -0.1583 0.57969 -0.15646 0.58976 -0.16473 L 0.59358 -0.1681 C 0.59531 -0.17146 0.59636 -0.17575 0.59861 -0.1782 L 0.60903 -0.18769 C 0.61076 -0.18953 0.61267 -0.19106 0.61424 -0.1929 C 0.61493 -0.19412 0.6158 -0.19535 0.61667 -0.19627 C 0.61823 -0.1978 0.62031 -0.19933 0.6217 -0.20116 C 0.62465 -0.20423 0.62674 -0.2079 0.62951 -0.21096 L 0.63316 -0.21586 C 0.63403 -0.21923 0.6349 -0.22413 0.63594 -0.2275 C 0.63889 -0.23607 0.63854 -0.23117 0.63854 -0.23699 L 0.63854 -0.23699 " pathEditMode="relative" rAng="0" ptsTypes="AAAAAAAAAAAAAAAAAAAAAAAAAAAAAAAAAAAAAAAAAAAAAAAAAAAAAAAAAAAAAAA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27" y="-11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25 0.00245 L 0.05225 0.00276 L 0.09687 -0.00184 C 0.10521 -0.00276 0.12153 -0.00612 0.12153 -0.00582 C 0.12673 -0.00796 0.13177 -0.01072 0.1368 -0.01225 C 0.14097 -0.01347 0.15955 -0.01561 0.16267 -0.01623 C 0.20121 -0.02449 0.15607 -0.01715 0.19219 -0.02266 C 0.20451 -0.02817 0.20781 -0.03031 0.22048 -0.03307 C 0.24166 -0.03766 0.22934 -0.03184 0.25451 -0.03919 C 0.25972 -0.04072 0.26458 -0.04378 0.26979 -0.04531 C 0.28316 -0.0496 0.29062 -0.04991 0.30399 -0.05174 C 0.31302 -0.0545 0.32257 -0.05389 0.33107 -0.06001 C 0.33489 -0.06277 0.33871 -0.06644 0.34271 -0.06828 C 0.34653 -0.06981 0.35069 -0.0692 0.35451 -0.07012 C 0.35885 -0.07134 0.36319 -0.07287 0.36753 -0.0744 C 0.37031 -0.07563 0.37291 -0.07746 0.37569 -0.07869 C 0.38003 -0.08022 0.38437 -0.08114 0.38871 -0.08267 C 0.39184 -0.08389 0.39479 -0.08573 0.39809 -0.08696 C 0.40156 -0.08787 0.40503 -0.08818 0.40868 -0.08879 C 0.42569 -0.09216 0.41614 -0.09032 0.43576 -0.09308 L 0.44861 -0.09522 C 0.46319 -0.1038 0.45486 -0.10043 0.46979 -0.10349 L 0.48871 -0.10747 C 0.49184 -0.109 0.49479 -0.11053 0.49809 -0.11176 C 0.50538 -0.11421 0.5191 -0.11512 0.52517 -0.11574 C 0.52899 -0.11788 0.53281 -0.12094 0.5368 -0.12217 C 0.54236 -0.1237 0.54791 -0.12339 0.5533 -0.12431 C 0.55764 -0.12462 0.56198 -0.12554 0.56632 -0.12615 C 0.56788 -0.12707 0.56944 -0.12768 0.571 -0.12829 C 0.57882 -0.13074 0.58524 -0.13135 0.5934 -0.13258 C 0.60833 -0.13778 0.5908 -0.13197 0.62153 -0.1387 C 0.62361 -0.13901 0.62552 -0.14023 0.62743 -0.14084 C 0.63212 -0.14176 0.6368 -0.14207 0.64149 -0.14268 C 0.65781 -0.15217 0.63767 -0.14146 0.66041 -0.14911 C 0.66285 -0.14972 0.66996 -0.1537 0.66753 -0.15309 L 0.6592 -0.15125 C 0.65347 -0.14758 0.65694 -0.14911 0.64861 -0.14911 L 0.64861 -0.14881 L 0.65104 -0.14697 " pathEditMode="relative" rAng="0" ptsTypes="AAAAAAAAAAAAAAAAAAAAAAAAAAAAAAAAAAAAAAA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81" y="-77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23699E-6 L 2.22222E-6 0.00031 C 0.00347 -0.00337 0.00677 -0.00673 0.01059 -0.00918 C 0.0118 -0.01041 0.01319 -0.01072 0.01458 -0.01133 C 0.01944 -0.01316 0.021 -0.01225 0.02517 -0.015 C 0.04166 -0.02449 0.02118 -0.01316 0.03472 -0.02235 C 0.03594 -0.02296 0.03732 -0.02327 0.03871 -0.02419 C 0.03958 -0.02511 0.04028 -0.02694 0.04149 -0.02756 C 0.04305 -0.02878 0.04496 -0.02878 0.0467 -0.0297 C 0.04809 -0.03 0.0493 -0.03062 0.05069 -0.03154 C 0.06528 -0.0447 0.04271 -0.02511 0.05989 -0.03674 C 0.06111 -0.03766 0.0618 -0.0395 0.06267 -0.04072 C 0.06389 -0.04195 0.06528 -0.04348 0.06666 -0.04409 C 0.07916 -0.05174 0.07066 -0.04409 0.08021 -0.05144 C 0.0816 -0.05266 0.08298 -0.05389 0.08403 -0.05542 C 0.08507 -0.05634 0.08559 -0.05787 0.0868 -0.05879 C 0.08802 -0.06001 0.08958 -0.06001 0.0908 -0.06062 C 0.09236 -0.06185 0.09357 -0.06338 0.09496 -0.0646 C 0.09653 -0.06583 0.09844 -0.06675 0.10035 -0.06797 C 0.11545 -0.08022 0.09166 -0.06215 0.10816 -0.07716 C 0.10937 -0.07838 0.11094 -0.07838 0.11232 -0.07899 C 0.12118 -0.09155 0.11094 -0.07899 0.1217 -0.08634 C 0.12535 -0.0891 0.12899 -0.09216 0.13229 -0.09553 C 0.13368 -0.09675 0.13489 -0.09828 0.13646 -0.0992 C 0.13767 -0.10012 0.13923 -0.10012 0.14045 -0.10104 C 0.14271 -0.10257 0.14496 -0.10441 0.14705 -0.10655 C 0.14896 -0.10839 0.15052 -0.11053 0.15243 -0.11206 C 0.15469 -0.11359 0.15694 -0.11451 0.1592 -0.11574 C 0.16423 -0.12278 0.1592 -0.11666 0.1684 -0.12309 C 0.17899 -0.13013 0.16649 -0.124 0.17656 -0.1286 C 0.18368 -0.13839 0.17708 -0.13074 0.18715 -0.13778 C 0.18854 -0.1387 0.18993 -0.14023 0.19132 -0.14115 C 0.19323 -0.14299 0.19479 -0.14544 0.1967 -0.14697 C 0.19913 -0.1485 0.20225 -0.1488 0.20469 -0.15034 L 0.21267 -0.15615 C 0.21406 -0.15768 0.2151 -0.16013 0.21666 -0.16166 C 0.21788 -0.16258 0.21944 -0.16258 0.22083 -0.1635 C 0.22986 -0.16963 0.2191 -0.16503 0.23003 -0.16871 C 0.23194 -0.17085 0.2335 -0.17299 0.23541 -0.17422 C 0.23698 -0.17544 0.23923 -0.17544 0.2408 -0.17606 C 0.24271 -0.17728 0.24427 -0.17881 0.24618 -0.18004 C 0.24826 -0.18126 0.25069 -0.18248 0.25278 -0.1834 C 0.25416 -0.18432 0.25555 -0.18463 0.25694 -0.18524 C 0.26614 -0.19167 0.25521 -0.18708 0.26632 -0.19075 C 0.26719 -0.19198 0.26788 -0.19351 0.2691 -0.19443 C 0.27274 -0.19841 0.27673 -0.20086 0.28107 -0.20361 C 0.28628 -0.21065 0.28073 -0.20453 0.28767 -0.20912 C 0.29062 -0.21096 0.29479 -0.21617 0.29705 -0.21831 C 0.29861 -0.21953 0.30087 -0.22045 0.30243 -0.22198 C 0.30399 -0.22351 0.30503 -0.22596 0.30642 -0.22749 C 0.30781 -0.22872 0.3092 -0.23025 0.31059 -0.23117 C 0.31215 -0.2327 0.31423 -0.23331 0.3158 -0.23484 C 0.31823 -0.2376 0.31962 -0.24219 0.32257 -0.24403 C 0.3243 -0.24525 0.32621 -0.24617 0.32795 -0.2477 C 0.32899 -0.24862 0.32951 -0.25046 0.33055 -0.25138 C 0.3316 -0.2523 0.33333 -0.2523 0.33472 -0.25321 C 0.33646 -0.25413 0.33802 -0.25566 0.33993 -0.25658 C 0.34253 -0.25842 0.34653 -0.25964 0.3493 -0.26056 C 0.35729 -0.26791 0.34878 -0.26087 0.35868 -0.26577 C 0.37257 -0.27312 0.35555 -0.26669 0.36944 -0.27158 C 0.37083 -0.2725 0.37222 -0.27373 0.37344 -0.27495 C 0.37535 -0.2771 0.38107 -0.28414 0.38403 -0.28628 C 0.3908 -0.29087 0.38576 -0.28444 0.39219 -0.29149 C 0.39305 -0.29271 0.39375 -0.29424 0.39496 -0.29547 C 0.40312 -0.30282 0.39705 -0.29577 0.40416 -0.30067 C 0.40555 -0.3019 0.40677 -0.30343 0.40816 -0.30465 C 0.41996 -0.31384 0.40781 -0.30282 0.41771 -0.3117 C 0.41805 -0.31384 0.4191 -0.31537 0.4191 -0.31721 C 0.4191 -0.31966 0.41805 -0.32211 0.41771 -0.32455 C 0.41701 -0.32823 0.41701 -0.33221 0.41632 -0.33558 C 0.41562 -0.33833 0.41389 -0.34017 0.41354 -0.34293 C 0.41302 -0.34721 0.41354 -0.3515 0.41354 -0.35548 L 0.41354 -0.35548 " pathEditMode="relative" rAng="0" ptsTypes="AAAAAAAAAAAAAAAAAAAAAAAAAAAAAAAAAAAAAAAAAAAAAAAAAAAAAAAAAAAAAAAAAAAAAAA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5" y="-17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2170" y="304800"/>
            <a:ext cx="34784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</a:rPr>
              <a:t>Sách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đem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lại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cho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bạn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nhỏ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nhiều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điều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thú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vị</a:t>
            </a:r>
            <a:r>
              <a:rPr lang="en-US" sz="2800" b="1" dirty="0">
                <a:solidFill>
                  <a:schemeClr val="bg1"/>
                </a:solidFill>
              </a:rPr>
              <a:t>, </a:t>
            </a:r>
            <a:r>
              <a:rPr lang="en-US" sz="2800" b="1" dirty="0" err="1">
                <a:solidFill>
                  <a:schemeClr val="bg1"/>
                </a:solidFill>
              </a:rPr>
              <a:t>các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câu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chuyện</a:t>
            </a:r>
            <a:r>
              <a:rPr lang="en-US" sz="2800" b="1" dirty="0">
                <a:solidFill>
                  <a:schemeClr val="bg1"/>
                </a:solidFill>
              </a:rPr>
              <a:t> hay </a:t>
            </a:r>
            <a:r>
              <a:rPr lang="en-US" sz="2800" b="1" dirty="0" err="1">
                <a:solidFill>
                  <a:schemeClr val="bg1"/>
                </a:solidFill>
              </a:rPr>
              <a:t>và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những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kiến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thức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bổ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ích</a:t>
            </a:r>
            <a:r>
              <a:rPr lang="en-US" sz="2800" b="1" dirty="0">
                <a:solidFill>
                  <a:schemeClr val="bg1"/>
                </a:solidFill>
              </a:rPr>
              <a:t>.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10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0" y="1664854"/>
            <a:ext cx="2679197" cy="31211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10403" y="1664854"/>
            <a:ext cx="52519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Ham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học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hỏi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giúp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chúng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ta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mở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mang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kiến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thức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tiếng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bộ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hơn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trong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từng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ngày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88959" y="781538"/>
            <a:ext cx="3079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EB15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Kết</a:t>
            </a:r>
            <a:r>
              <a:rPr lang="en-US" sz="5400" dirty="0">
                <a:solidFill>
                  <a:srgbClr val="EB15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5400" dirty="0" err="1">
                <a:solidFill>
                  <a:srgbClr val="EB15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luận</a:t>
            </a:r>
            <a:endParaRPr lang="en-US" sz="5400" dirty="0">
              <a:solidFill>
                <a:srgbClr val="EB15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Poky's" panose="020B0606040200020203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93277" y="961293"/>
            <a:ext cx="5357446" cy="287103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501353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 err="1">
                <a:solidFill>
                  <a:srgbClr val="EB1585"/>
                </a:solidFill>
                <a:latin typeface="LNTH-Dinomiko" panose="02000500000000000000" pitchFamily="2" charset="0"/>
              </a:rPr>
              <a:t>Tạm</a:t>
            </a:r>
            <a:r>
              <a:rPr lang="en-US" sz="7200" b="1" dirty="0">
                <a:solidFill>
                  <a:srgbClr val="EB1585"/>
                </a:solidFill>
                <a:latin typeface="LNTH-Dinomiko" panose="02000500000000000000" pitchFamily="2" charset="0"/>
              </a:rPr>
              <a:t> </a:t>
            </a:r>
            <a:r>
              <a:rPr lang="en-US" sz="7200" b="1" dirty="0" err="1">
                <a:solidFill>
                  <a:srgbClr val="EB1585"/>
                </a:solidFill>
                <a:latin typeface="LNTH-Dinomiko" panose="02000500000000000000" pitchFamily="2" charset="0"/>
              </a:rPr>
              <a:t>biệt</a:t>
            </a:r>
            <a:r>
              <a:rPr lang="en-US" sz="7200" b="1" dirty="0">
                <a:solidFill>
                  <a:srgbClr val="EB1585"/>
                </a:solidFill>
                <a:latin typeface="LNTH-Dinomiko" panose="02000500000000000000" pitchFamily="2" charset="0"/>
              </a:rPr>
              <a:t> </a:t>
            </a:r>
            <a:r>
              <a:rPr lang="en-US" sz="7200" b="1" dirty="0" err="1">
                <a:solidFill>
                  <a:srgbClr val="EB1585"/>
                </a:solidFill>
                <a:latin typeface="LNTH-Dinomiko" panose="02000500000000000000" pitchFamily="2" charset="0"/>
              </a:rPr>
              <a:t>và</a:t>
            </a:r>
            <a:r>
              <a:rPr lang="en-US" sz="7200" b="1" dirty="0">
                <a:solidFill>
                  <a:srgbClr val="EB1585"/>
                </a:solidFill>
                <a:latin typeface="LNTH-Dinomiko" panose="02000500000000000000" pitchFamily="2" charset="0"/>
              </a:rPr>
              <a:t> </a:t>
            </a:r>
            <a:r>
              <a:rPr lang="en-US" sz="7200" b="1" dirty="0" err="1">
                <a:solidFill>
                  <a:srgbClr val="EB1585"/>
                </a:solidFill>
                <a:latin typeface="LNTH-Dinomiko" panose="02000500000000000000" pitchFamily="2" charset="0"/>
              </a:rPr>
              <a:t>hẹn</a:t>
            </a:r>
            <a:r>
              <a:rPr lang="en-US" sz="7200" b="1" dirty="0">
                <a:solidFill>
                  <a:srgbClr val="EB1585"/>
                </a:solidFill>
                <a:latin typeface="LNTH-Dinomiko" panose="02000500000000000000" pitchFamily="2" charset="0"/>
              </a:rPr>
              <a:t> </a:t>
            </a:r>
            <a:r>
              <a:rPr lang="en-US" sz="7200" b="1" dirty="0" err="1">
                <a:solidFill>
                  <a:srgbClr val="EB1585"/>
                </a:solidFill>
                <a:latin typeface="LNTH-Dinomiko" panose="02000500000000000000" pitchFamily="2" charset="0"/>
              </a:rPr>
              <a:t>gặp</a:t>
            </a:r>
            <a:r>
              <a:rPr lang="en-US" sz="7200" b="1" dirty="0">
                <a:solidFill>
                  <a:srgbClr val="EB1585"/>
                </a:solidFill>
                <a:latin typeface="LNTH-Dinomiko" panose="02000500000000000000" pitchFamily="2" charset="0"/>
              </a:rPr>
              <a:t> </a:t>
            </a:r>
            <a:r>
              <a:rPr lang="en-US" sz="7200" b="1" dirty="0" err="1">
                <a:solidFill>
                  <a:srgbClr val="EB1585"/>
                </a:solidFill>
                <a:latin typeface="LNTH-Dinomiko" panose="02000500000000000000" pitchFamily="2" charset="0"/>
              </a:rPr>
              <a:t>lại</a:t>
            </a:r>
            <a:endParaRPr lang="en-US" sz="7200" b="1" dirty="0">
              <a:solidFill>
                <a:srgbClr val="EB1585"/>
              </a:solidFill>
              <a:latin typeface="LNTH-Dinomiko" panose="02000500000000000000" pitchFamily="2" charset="0"/>
            </a:endParaRPr>
          </a:p>
        </p:txBody>
      </p:sp>
      <p:pic>
        <p:nvPicPr>
          <p:cNvPr id="10" name="Picture 9" descr="A couple of dolls&#10;&#10;Description automatically generated with low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443" y="2770591"/>
            <a:ext cx="2800173" cy="2123465"/>
          </a:xfrm>
          <a:prstGeom prst="rect">
            <a:avLst/>
          </a:prstGeom>
        </p:spPr>
      </p:pic>
      <p:pic>
        <p:nvPicPr>
          <p:cNvPr id="12" name="Picture 11" descr="A picture containing toy, doll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385" y="2694928"/>
            <a:ext cx="2480688" cy="22747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6462" y="867508"/>
            <a:ext cx="4728308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dirty="0" err="1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66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66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6600" b="1" dirty="0" err="1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6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kumimoji="0" lang="en-US" sz="6600" b="1" i="0" u="none" strike="noStrike" kern="1200" cap="none" spc="0" normalizeH="0" baseline="0" noProof="0" dirty="0"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39848" y="215153"/>
            <a:ext cx="87352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n w="19050">
                  <a:solidFill>
                    <a:srgbClr val="FFFF99"/>
                  </a:solidFill>
                </a:ln>
                <a:latin typeface="UTM Cookies" panose="02040603050506020204" pitchFamily="18" charset="0"/>
              </a:rPr>
              <a:t>Hoạt</a:t>
            </a:r>
            <a:r>
              <a:rPr lang="en-US" sz="4000" dirty="0">
                <a:ln w="19050">
                  <a:solidFill>
                    <a:srgbClr val="FFFF99"/>
                  </a:solidFill>
                </a:ln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ln w="19050">
                  <a:solidFill>
                    <a:srgbClr val="FFFF99"/>
                  </a:solidFill>
                </a:ln>
                <a:latin typeface="UTM Cookies" panose="02040603050506020204" pitchFamily="18" charset="0"/>
              </a:rPr>
              <a:t>động</a:t>
            </a:r>
            <a:r>
              <a:rPr lang="en-US" sz="4000" dirty="0">
                <a:ln w="19050">
                  <a:solidFill>
                    <a:srgbClr val="FFFF99"/>
                  </a:solidFill>
                </a:ln>
                <a:latin typeface="UTM Cookies" panose="02040603050506020204" pitchFamily="18" charset="0"/>
              </a:rPr>
              <a:t> 2: </a:t>
            </a:r>
            <a:r>
              <a:rPr lang="vi-VN" sz="4000" dirty="0">
                <a:ln w="19050">
                  <a:solidFill>
                    <a:srgbClr val="FFFF99"/>
                  </a:solidFill>
                </a:ln>
                <a:latin typeface="UTM Cookies" panose="02040603050506020204" pitchFamily="18" charset="0"/>
              </a:rPr>
              <a:t>Đọc truyện</a:t>
            </a:r>
            <a:endParaRPr lang="en-US" sz="4000" dirty="0">
              <a:ln w="19050">
                <a:solidFill>
                  <a:srgbClr val="FFFF99"/>
                </a:solidFill>
              </a:ln>
              <a:latin typeface="UTM Cookies" panose="02040603050506020204" pitchFamily="18" charset="0"/>
            </a:endParaRPr>
          </a:p>
          <a:p>
            <a:pPr algn="ctr"/>
            <a:r>
              <a:rPr lang="vi-VN" sz="4000" dirty="0">
                <a:ln w="19050">
                  <a:solidFill>
                    <a:srgbClr val="FFFF99"/>
                  </a:solidFill>
                </a:ln>
                <a:latin typeface="UTM Cookies" panose="02040603050506020204" pitchFamily="18" charset="0"/>
              </a:rPr>
              <a:t> “Cậu bé ham</a:t>
            </a:r>
            <a:r>
              <a:rPr lang="en-US" sz="4000" dirty="0">
                <a:ln w="19050">
                  <a:solidFill>
                    <a:srgbClr val="FFFF99"/>
                  </a:solidFill>
                </a:ln>
                <a:latin typeface="UTM Cookies" panose="02040603050506020204" pitchFamily="18" charset="0"/>
              </a:rPr>
              <a:t> </a:t>
            </a:r>
            <a:r>
              <a:rPr lang="vi-VN" sz="4000" dirty="0">
                <a:ln w="19050">
                  <a:solidFill>
                    <a:srgbClr val="FFFF99"/>
                  </a:solidFill>
                </a:ln>
                <a:latin typeface="UTM Cookies" panose="02040603050506020204" pitchFamily="18" charset="0"/>
              </a:rPr>
              <a:t>học”</a:t>
            </a:r>
            <a:endParaRPr lang="en-US" sz="4000" dirty="0">
              <a:ln w="19050">
                <a:solidFill>
                  <a:srgbClr val="FFFF99"/>
                </a:solidFill>
              </a:ln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Tấm Gương Tự Học Nổi Tiếng Ở Việt Na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8" y="613241"/>
            <a:ext cx="8078993" cy="395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2184" y="129160"/>
            <a:ext cx="3845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UTM Cookies" panose="02040603050506020204" pitchFamily="18" charset="0"/>
              </a:rPr>
              <a:t>Cậu</a:t>
            </a:r>
            <a:r>
              <a:rPr lang="en-US" sz="36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Cookies" panose="02040603050506020204" pitchFamily="18" charset="0"/>
              </a:rPr>
              <a:t>bé</a:t>
            </a:r>
            <a:r>
              <a:rPr lang="en-US" sz="3600" dirty="0">
                <a:solidFill>
                  <a:srgbClr val="FF0000"/>
                </a:solidFill>
                <a:latin typeface="UTM Cookies" panose="02040603050506020204" pitchFamily="18" charset="0"/>
              </a:rPr>
              <a:t> ham </a:t>
            </a:r>
            <a:r>
              <a:rPr lang="en-US" sz="3600" dirty="0" err="1">
                <a:solidFill>
                  <a:srgbClr val="FF0000"/>
                </a:solidFill>
                <a:latin typeface="UTM Cookies" panose="02040603050506020204" pitchFamily="18" charset="0"/>
              </a:rPr>
              <a:t>học</a:t>
            </a:r>
            <a:endParaRPr lang="en-US" sz="36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688731" y="775491"/>
            <a:ext cx="7766538" cy="4109125"/>
          </a:xfrm>
          <a:prstGeom prst="round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dirty="0">
                <a:latin typeface="UTM Duepuntozero" panose="02040603050506020204" pitchFamily="18" charset="0"/>
              </a:rPr>
              <a:t>	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TrầnThái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Ban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ta.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Trinh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2015,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104)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ansport, airplane, aircraft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052" y="-165463"/>
            <a:ext cx="6342857" cy="35714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2925" y="419922"/>
            <a:ext cx="22536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#9Slide05 SVNClementine" panose="020F0502020204030203" pitchFamily="34" charset="0"/>
              </a:rPr>
              <a:t>Thảo</a:t>
            </a:r>
            <a:r>
              <a:rPr lang="en-US" sz="3600" dirty="0">
                <a:solidFill>
                  <a:schemeClr val="bg1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5 SVNClementine" panose="020F0502020204030203" pitchFamily="34" charset="0"/>
              </a:rPr>
              <a:t>luận</a:t>
            </a:r>
            <a:r>
              <a:rPr lang="en-US" sz="3600" dirty="0">
                <a:solidFill>
                  <a:schemeClr val="bg1"/>
                </a:solidFill>
                <a:latin typeface="#9Slide05 SVNClementine" panose="020F0502020204030203" pitchFamily="34" charset="0"/>
              </a:rPr>
              <a:t> </a:t>
            </a:r>
            <a:endParaRPr lang="en-US" sz="3600" dirty="0">
              <a:solidFill>
                <a:schemeClr val="bg1"/>
              </a:solidFill>
              <a:latin typeface="#9Slide05 SVNClementine" panose="020F0502020204030203" pitchFamily="34" charset="0"/>
            </a:endParaRPr>
          </a:p>
          <a:p>
            <a:pPr algn="ctr"/>
            <a:r>
              <a:rPr lang="en-US" sz="3600" dirty="0" err="1">
                <a:solidFill>
                  <a:schemeClr val="bg1"/>
                </a:solidFill>
                <a:latin typeface="#9Slide05 SVNClementine" panose="020F0502020204030203" pitchFamily="34" charset="0"/>
              </a:rPr>
              <a:t>nhóm</a:t>
            </a:r>
            <a:r>
              <a:rPr lang="en-US" sz="3600" dirty="0">
                <a:solidFill>
                  <a:schemeClr val="bg1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5 SVNClementine" panose="020F0502020204030203" pitchFamily="34" charset="0"/>
              </a:rPr>
              <a:t>đôi</a:t>
            </a:r>
            <a:r>
              <a:rPr lang="en-US" sz="3600" dirty="0">
                <a:solidFill>
                  <a:schemeClr val="bg1"/>
                </a:solidFill>
                <a:latin typeface="#9Slide05 SVNClementine" panose="020F0502020204030203" pitchFamily="34" charset="0"/>
              </a:rPr>
              <a:t> 2 </a:t>
            </a:r>
            <a:r>
              <a:rPr lang="en-US" sz="3600" dirty="0" err="1">
                <a:solidFill>
                  <a:schemeClr val="bg1"/>
                </a:solidFill>
                <a:latin typeface="#9Slide05 SVNClementine" panose="020F0502020204030203" pitchFamily="34" charset="0"/>
              </a:rPr>
              <a:t>phút</a:t>
            </a:r>
            <a:endParaRPr lang="en-US" sz="3600" dirty="0">
              <a:solidFill>
                <a:schemeClr val="bg1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3256547" y="1050758"/>
            <a:ext cx="4924928" cy="1138989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3617496" y="2319672"/>
            <a:ext cx="5056390" cy="1030086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420" y="2592387"/>
            <a:ext cx="1713274" cy="2240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292" y="2668058"/>
            <a:ext cx="1515292" cy="224010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Rounded 5"/>
          <p:cNvSpPr/>
          <p:nvPr/>
        </p:nvSpPr>
        <p:spPr>
          <a:xfrm>
            <a:off x="1940717" y="1413053"/>
            <a:ext cx="6576290" cy="3158947"/>
          </a:xfrm>
          <a:custGeom>
            <a:avLst/>
            <a:gdLst>
              <a:gd name="connsiteX0" fmla="*/ 526502 w 6576290"/>
              <a:gd name="connsiteY0" fmla="*/ 0 h 3158947"/>
              <a:gd name="connsiteX1" fmla="*/ 6576290 w 6576290"/>
              <a:gd name="connsiteY1" fmla="*/ 0 h 3158947"/>
              <a:gd name="connsiteX2" fmla="*/ 6576290 w 6576290"/>
              <a:gd name="connsiteY2" fmla="*/ 0 h 3158947"/>
              <a:gd name="connsiteX3" fmla="*/ 6576290 w 6576290"/>
              <a:gd name="connsiteY3" fmla="*/ 2632445 h 3158947"/>
              <a:gd name="connsiteX4" fmla="*/ 6049788 w 6576290"/>
              <a:gd name="connsiteY4" fmla="*/ 3158947 h 3158947"/>
              <a:gd name="connsiteX5" fmla="*/ 0 w 6576290"/>
              <a:gd name="connsiteY5" fmla="*/ 3158947 h 3158947"/>
              <a:gd name="connsiteX6" fmla="*/ 0 w 6576290"/>
              <a:gd name="connsiteY6" fmla="*/ 3158947 h 3158947"/>
              <a:gd name="connsiteX7" fmla="*/ 0 w 6576290"/>
              <a:gd name="connsiteY7" fmla="*/ 526502 h 3158947"/>
              <a:gd name="connsiteX8" fmla="*/ 526502 w 6576290"/>
              <a:gd name="connsiteY8" fmla="*/ 0 h 315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6290" h="3158947" fill="none" extrusionOk="0">
                <a:moveTo>
                  <a:pt x="526502" y="0"/>
                </a:moveTo>
                <a:cubicBezTo>
                  <a:pt x="1895677" y="82451"/>
                  <a:pt x="4205685" y="139562"/>
                  <a:pt x="6576290" y="0"/>
                </a:cubicBezTo>
                <a:lnTo>
                  <a:pt x="6576290" y="0"/>
                </a:lnTo>
                <a:cubicBezTo>
                  <a:pt x="6615688" y="1278713"/>
                  <a:pt x="6713619" y="1540987"/>
                  <a:pt x="6576290" y="2632445"/>
                </a:cubicBezTo>
                <a:cubicBezTo>
                  <a:pt x="6599837" y="2939006"/>
                  <a:pt x="6315750" y="3172845"/>
                  <a:pt x="6049788" y="3158947"/>
                </a:cubicBezTo>
                <a:cubicBezTo>
                  <a:pt x="3420774" y="3258222"/>
                  <a:pt x="767555" y="3199572"/>
                  <a:pt x="0" y="3158947"/>
                </a:cubicBezTo>
                <a:lnTo>
                  <a:pt x="0" y="3158947"/>
                </a:lnTo>
                <a:cubicBezTo>
                  <a:pt x="53277" y="2645279"/>
                  <a:pt x="132964" y="1364367"/>
                  <a:pt x="0" y="526502"/>
                </a:cubicBezTo>
                <a:cubicBezTo>
                  <a:pt x="4597" y="181949"/>
                  <a:pt x="204979" y="-21638"/>
                  <a:pt x="526502" y="0"/>
                </a:cubicBezTo>
                <a:close/>
              </a:path>
              <a:path w="6576290" h="3158947" stroke="0" extrusionOk="0">
                <a:moveTo>
                  <a:pt x="526502" y="0"/>
                </a:moveTo>
                <a:cubicBezTo>
                  <a:pt x="2748400" y="8806"/>
                  <a:pt x="4879288" y="4667"/>
                  <a:pt x="6576290" y="0"/>
                </a:cubicBezTo>
                <a:lnTo>
                  <a:pt x="6576290" y="0"/>
                </a:lnTo>
                <a:cubicBezTo>
                  <a:pt x="6436512" y="766145"/>
                  <a:pt x="6411722" y="1952208"/>
                  <a:pt x="6576290" y="2632445"/>
                </a:cubicBezTo>
                <a:cubicBezTo>
                  <a:pt x="6589580" y="2915528"/>
                  <a:pt x="6364894" y="3134787"/>
                  <a:pt x="6049788" y="3158947"/>
                </a:cubicBezTo>
                <a:cubicBezTo>
                  <a:pt x="3685838" y="3136896"/>
                  <a:pt x="1151133" y="3055398"/>
                  <a:pt x="0" y="3158947"/>
                </a:cubicBezTo>
                <a:lnTo>
                  <a:pt x="0" y="3158947"/>
                </a:lnTo>
                <a:cubicBezTo>
                  <a:pt x="-118871" y="2055385"/>
                  <a:pt x="77411" y="903556"/>
                  <a:pt x="0" y="526502"/>
                </a:cubicBezTo>
                <a:cubicBezTo>
                  <a:pt x="-52058" y="211773"/>
                  <a:pt x="225755" y="9140"/>
                  <a:pt x="526502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 w="12700">
            <a:solidFill>
              <a:schemeClr val="tx1"/>
            </a:solidFill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chemeClr val="tx1"/>
                </a:solidFill>
              </a:rPr>
              <a:t>Biểu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hiện</a:t>
            </a:r>
            <a:r>
              <a:rPr lang="en-US" sz="2800" b="1" dirty="0">
                <a:solidFill>
                  <a:schemeClr val="tx1"/>
                </a:solidFill>
              </a:rPr>
              <a:t> ham </a:t>
            </a:r>
            <a:r>
              <a:rPr lang="en-US" sz="2800" b="1" dirty="0" err="1">
                <a:solidFill>
                  <a:schemeClr val="tx1"/>
                </a:solidFill>
              </a:rPr>
              <a:t>học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của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Nguyễn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Hiền</a:t>
            </a:r>
            <a:r>
              <a:rPr lang="en-US" sz="2800" b="1" dirty="0">
                <a:solidFill>
                  <a:schemeClr val="tx1"/>
                </a:solidFill>
              </a:rPr>
              <a:t>: </a:t>
            </a:r>
            <a:endParaRPr lang="en-US" sz="2800" b="1" dirty="0">
              <a:solidFill>
                <a:schemeClr val="tx1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tx1"/>
                </a:solidFill>
              </a:rPr>
              <a:t>Đứng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ngoài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lớp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nghe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giảng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nhờ</a:t>
            </a:r>
            <a:r>
              <a:rPr lang="en-US" sz="2800" dirty="0">
                <a:solidFill>
                  <a:schemeClr val="tx1"/>
                </a:solidFill>
              </a:rPr>
              <a:t>; 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tx1"/>
                </a:solidFill>
              </a:rPr>
              <a:t>Bắt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đom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đóm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vỏ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trứng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đèn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học</a:t>
            </a:r>
            <a:r>
              <a:rPr lang="en-US" sz="2800" dirty="0">
                <a:solidFill>
                  <a:schemeClr val="tx1"/>
                </a:solidFill>
              </a:rPr>
              <a:t>; 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tx1"/>
                </a:solidFill>
              </a:rPr>
              <a:t>Dùng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lá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chuối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khô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thay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giấy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viết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để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bài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3" name="Picture 2" descr="A picture containing text, doll, toy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377" y="1469219"/>
            <a:ext cx="1575244" cy="3596607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1812621" y="83727"/>
            <a:ext cx="4924928" cy="1138989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/>
                </a:solidFill>
              </a:rPr>
              <a:t>Nêu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những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biểu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hiện</a:t>
            </a:r>
            <a:r>
              <a:rPr lang="en-US" sz="3000" b="1" dirty="0">
                <a:solidFill>
                  <a:schemeClr val="tx1"/>
                </a:solidFill>
              </a:rPr>
              <a:t> ham </a:t>
            </a:r>
            <a:r>
              <a:rPr lang="en-US" sz="3000" b="1" dirty="0" err="1">
                <a:solidFill>
                  <a:schemeClr val="tx1"/>
                </a:solidFill>
              </a:rPr>
              <a:t>học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hỏi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của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Nguyễn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Hiền</a:t>
            </a:r>
            <a:r>
              <a:rPr lang="en-US" sz="3000" b="1" dirty="0">
                <a:solidFill>
                  <a:schemeClr val="tx1"/>
                </a:solidFill>
              </a:rPr>
              <a:t>. </a:t>
            </a:r>
            <a:endParaRPr lang="en-US" sz="3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4093</Words>
  <Application>WPS Presentation</Application>
  <PresentationFormat>Custom</PresentationFormat>
  <Paragraphs>138</Paragraphs>
  <Slides>31</Slides>
  <Notes>6</Notes>
  <HiddenSlides>0</HiddenSlides>
  <MMClips>2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52" baseType="lpstr">
      <vt:lpstr>Arial</vt:lpstr>
      <vt:lpstr>SimSun</vt:lpstr>
      <vt:lpstr>Wingdings</vt:lpstr>
      <vt:lpstr>#9Slide05 SVNClementine</vt:lpstr>
      <vt:lpstr>iCiel Alina</vt:lpstr>
      <vt:lpstr>UVN Banh Mi</vt:lpstr>
      <vt:lpstr>Segoe Print</vt:lpstr>
      <vt:lpstr>Times New Roman</vt:lpstr>
      <vt:lpstr>#9Slide05 Phobia</vt:lpstr>
      <vt:lpstr>TMC-Ngoc Cham</vt:lpstr>
      <vt:lpstr>UTM Cookies</vt:lpstr>
      <vt:lpstr>UTM Duepuntozero</vt:lpstr>
      <vt:lpstr>Calibri</vt:lpstr>
      <vt:lpstr>Microsoft YaHei</vt:lpstr>
      <vt:lpstr>Arial Unicode MS</vt:lpstr>
      <vt:lpstr>Calibri Light</vt:lpstr>
      <vt:lpstr>SVN-Poky's</vt:lpstr>
      <vt:lpstr>LNTH-Dinomiko</vt:lpstr>
      <vt:lpstr>Yu Gothic UI</vt:lpstr>
      <vt:lpstr>Office Theme</vt:lpstr>
      <vt:lpstr>Custom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CAO THI TRIEU VI</dc:creator>
  <cp:lastModifiedBy>Hiền Nguyễn Thị</cp:lastModifiedBy>
  <cp:revision>58</cp:revision>
  <dcterms:created xsi:type="dcterms:W3CDTF">2022-06-09T06:36:00Z</dcterms:created>
  <dcterms:modified xsi:type="dcterms:W3CDTF">2026-04-09T14:46:02Z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1033-12.1.0.25830</vt:lpwstr>
  </property>
  <property fmtid="{D5CDD505-2E9C-101B-9397-08002B2CF9AE}" pid="3" name="ICV">
    <vt:lpwstr>D45129F2B696486783B40525346379C8_12</vt:lpwstr>
  </property>
</Properties>
</file>