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2" r:id="rId3"/>
    <p:sldId id="283" r:id="rId4"/>
    <p:sldId id="280" r:id="rId5"/>
    <p:sldId id="287" r:id="rId6"/>
    <p:sldId id="258" r:id="rId7"/>
    <p:sldId id="273" r:id="rId8"/>
    <p:sldId id="260" r:id="rId9"/>
    <p:sldId id="274" r:id="rId10"/>
    <p:sldId id="275" r:id="rId11"/>
    <p:sldId id="276" r:id="rId12"/>
    <p:sldId id="278" r:id="rId13"/>
    <p:sldId id="282" r:id="rId14"/>
    <p:sldId id="271" r:id="rId15"/>
    <p:sldId id="285" r:id="rId16"/>
    <p:sldId id="281" r:id="rId17"/>
    <p:sldId id="265" r:id="rId18"/>
    <p:sldId id="286" r:id="rId19"/>
    <p:sldId id="289" r:id="rId20"/>
    <p:sldId id="263" r:id="rId21"/>
    <p:sldId id="291" r:id="rId22"/>
    <p:sldId id="290" r:id="rId23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03B"/>
    <a:srgbClr val="FF9900"/>
    <a:srgbClr val="213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017" autoAdjust="0"/>
  </p:normalViewPr>
  <p:slideViewPr>
    <p:cSldViewPr snapToGrid="0">
      <p:cViewPr>
        <p:scale>
          <a:sx n="64" d="100"/>
          <a:sy n="64" d="100"/>
        </p:scale>
        <p:origin x="-336" y="-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Administrator\Downloads\BÀI HÁT 5 NGÓN TAY XINH - Dạy bé tự bảo vệ mình khỏi xâm hại tình dục - VTV7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33867"/>
  <ax:ocxPr ax:name="_cy" ax:value="16426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17/04/2022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17/04/2022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GTB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8615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321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9578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17/04/2022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69227" y="1609452"/>
            <a:ext cx="11438507" cy="2508421"/>
          </a:xfrm>
        </p:spPr>
        <p:txBody>
          <a:bodyPr rtlCol="0">
            <a:prstTxWarp prst="textFadeUp">
              <a:avLst>
                <a:gd name="adj" fmla="val 13564"/>
              </a:avLst>
            </a:prstTxWarp>
            <a:noAutofit/>
          </a:bodyPr>
          <a:lstStyle/>
          <a:p>
            <a:pPr algn="ctr" rtl="0"/>
            <a:r>
              <a:rPr lang="en-US" sz="7200" b="1" dirty="0" smtClean="0"/>
              <a:t>NHIỆT LIỆT CHÀO MỪNG CÁC THẦY CÔ</a:t>
            </a:r>
            <a:endParaRPr lang="vi-VN" sz="4400" b="1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3156134" y="438664"/>
            <a:ext cx="6858002" cy="914400"/>
          </a:xfrm>
        </p:spPr>
        <p:txBody>
          <a:bodyPr rtlCol="0">
            <a:noAutofit/>
          </a:bodyPr>
          <a:lstStyle/>
          <a:p>
            <a:pPr algn="ctr"/>
            <a:r>
              <a:rPr lang="vi-VN" sz="6600" b="1" dirty="0" smtClean="0">
                <a:latin typeface="Times New Roman" pitchFamily="18" charset="0"/>
                <a:cs typeface="Times New Roman" pitchFamily="18" charset="0"/>
              </a:rPr>
              <a:t>LỚP 1A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70410" y="0"/>
            <a:ext cx="10896940" cy="699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1" t="22981" r="9858" b="44290"/>
          <a:stretch/>
        </p:blipFill>
        <p:spPr>
          <a:xfrm>
            <a:off x="770410" y="704537"/>
            <a:ext cx="10772016" cy="5576342"/>
          </a:xfrm>
        </p:spPr>
      </p:pic>
    </p:spTree>
    <p:extLst>
      <p:ext uri="{BB962C8B-B14F-4D97-AF65-F5344CB8AC3E}">
        <p14:creationId xmlns:p14="http://schemas.microsoft.com/office/powerpoint/2010/main" val="30344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70410" y="0"/>
            <a:ext cx="10896940" cy="699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60490" r="11673" b="3471"/>
          <a:stretch/>
        </p:blipFill>
        <p:spPr>
          <a:xfrm>
            <a:off x="0" y="669560"/>
            <a:ext cx="12192000" cy="6188440"/>
          </a:xfrm>
        </p:spPr>
      </p:pic>
    </p:spTree>
    <p:extLst>
      <p:ext uri="{BB962C8B-B14F-4D97-AF65-F5344CB8AC3E}">
        <p14:creationId xmlns:p14="http://schemas.microsoft.com/office/powerpoint/2010/main" val="14741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1509" r="46467" b="42452"/>
          <a:stretch/>
        </p:blipFill>
        <p:spPr>
          <a:xfrm>
            <a:off x="0" y="524656"/>
            <a:ext cx="5336499" cy="268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1" t="22981" r="9858" b="44290"/>
          <a:stretch/>
        </p:blipFill>
        <p:spPr>
          <a:xfrm>
            <a:off x="5297438" y="419728"/>
            <a:ext cx="5728665" cy="2965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60490" r="11673" b="3471"/>
          <a:stretch/>
        </p:blipFill>
        <p:spPr>
          <a:xfrm>
            <a:off x="-734516" y="3177917"/>
            <a:ext cx="11017771" cy="3290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95" y="0"/>
            <a:ext cx="10896940" cy="699540"/>
          </a:xfrm>
        </p:spPr>
        <p:txBody>
          <a:bodyPr>
            <a:no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BƯỚC GIỮ AN TOÀN CHO BẢN THÂN</a:t>
            </a:r>
            <a:endParaRPr lang="vi-VN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0476" y="2323476"/>
            <a:ext cx="10896940" cy="699540"/>
          </a:xfrm>
        </p:spPr>
        <p:txBody>
          <a:bodyPr>
            <a:no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ra 3 người mà em có thể tin cậy?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1999" y="-14990"/>
            <a:ext cx="7029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5 ngón tay xinh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" name="WindowsMediaPlayer1" r:id="rId2" imgW="12193702" imgH="5915851"/>
        </mc:Choice>
        <mc:Fallback>
          <p:control name="WindowsMediaPlayer1" r:id="rId2" imgW="12193702" imgH="5915851">
            <p:pic>
              <p:nvPicPr>
                <p:cNvPr id="0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44563"/>
                  <a:ext cx="12192000" cy="5913437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715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7" y="1409074"/>
            <a:ext cx="11182661" cy="5448925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5605" y="539642"/>
            <a:ext cx="10896940" cy="699540"/>
          </a:xfrm>
        </p:spPr>
        <p:txBody>
          <a:bodyPr>
            <a:noAutofit/>
          </a:bodyPr>
          <a:lstStyle/>
          <a:p>
            <a:pPr algn="ctr"/>
            <a:r>
              <a:rPr lang="vi-VN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4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56" y="689687"/>
            <a:ext cx="8888298" cy="592097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5605" y="89942"/>
            <a:ext cx="10896940" cy="699540"/>
          </a:xfrm>
        </p:spPr>
        <p:txBody>
          <a:bodyPr>
            <a:no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 huống 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9056" y="434712"/>
            <a:ext cx="10448144" cy="59093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* Cơ </a:t>
            </a: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 là của riêng em, không ai có quyền xâm hại</a:t>
            </a: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* Khi </a:t>
            </a: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 nguy cơ bị xâm hại, em hãy nhớ:</a:t>
            </a:r>
          </a:p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1</a:t>
            </a:r>
            <a:r>
              <a:rPr lang="vi-VN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Nói ‘‘Không! Không được chạm vào tôi</a:t>
            </a: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’’.</a:t>
            </a:r>
            <a:endParaRPr lang="vi-VN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2. Bỏ đi hoặc </a:t>
            </a: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chạy.</a:t>
            </a:r>
            <a:endParaRPr lang="vi-VN" sz="3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3. Kể lại với người tin cậy hoặc gọi điện đến số 111 để được giúp đỡ.</a:t>
            </a:r>
            <a:endParaRPr lang="vi-VN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51" b="38738" l="8245" r="15917">
                        <a14:foregroundMark x1="9877" y1="22525" x2="9877" y2="22525"/>
                        <a14:foregroundMark x1="11596" y1="21658" x2="11596" y2="21658"/>
                        <a14:foregroundMark x1="10538" y1="20792" x2="10362" y2="20792"/>
                        <a14:foregroundMark x1="10406" y1="22277" x2="10406" y2="22277"/>
                        <a14:foregroundMark x1="9524" y1="22772" x2="9524" y2="22772"/>
                        <a14:foregroundMark x1="9921" y1="21163" x2="9921" y2="21163"/>
                        <a14:foregroundMark x1="11067" y1="22030" x2="11067" y2="22030"/>
                        <a14:foregroundMark x1="11287" y1="20792" x2="11287" y2="20792"/>
                        <a14:foregroundMark x1="11728" y1="22649" x2="11728" y2="22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5114" r="83756" b="61041"/>
          <a:stretch/>
        </p:blipFill>
        <p:spPr>
          <a:xfrm>
            <a:off x="0" y="-104932"/>
            <a:ext cx="1644195" cy="15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84417" y="84468"/>
            <a:ext cx="712032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ĐÁNH GIÁ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4" y="1133420"/>
            <a:ext cx="4183559" cy="393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6932" y="2848129"/>
            <a:ext cx="218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chemeClr val="tx1">
                    <a:lumMod val="50000"/>
                  </a:schemeClr>
                </a:solidFill>
              </a:rPr>
              <a:t>Bảo Anh</a:t>
            </a:r>
            <a:endParaRPr lang="vi-VN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3403" y="1422386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tx1">
                    <a:lumMod val="50000"/>
                  </a:schemeClr>
                </a:solidFill>
              </a:rPr>
              <a:t>Mẹ</a:t>
            </a:r>
            <a:endParaRPr lang="vi-VN" sz="4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1747" y="271497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tx1">
                    <a:lumMod val="50000"/>
                  </a:schemeClr>
                </a:solidFill>
              </a:rPr>
              <a:t>.....</a:t>
            </a:r>
            <a:endParaRPr lang="vi-VN" sz="4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1025" y="1195252"/>
            <a:ext cx="97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tx1">
                    <a:lumMod val="50000"/>
                  </a:schemeClr>
                </a:solidFill>
              </a:rPr>
              <a:t>Cô</a:t>
            </a:r>
          </a:p>
          <a:p>
            <a:r>
              <a:rPr lang="vi-VN" sz="2800" dirty="0" smtClean="0">
                <a:solidFill>
                  <a:schemeClr val="tx1">
                    <a:lumMod val="50000"/>
                  </a:schemeClr>
                </a:solidFill>
              </a:rPr>
              <a:t>giáo</a:t>
            </a:r>
            <a:endParaRPr lang="vi-VN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3303" y="408064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tx1">
                    <a:lumMod val="50000"/>
                  </a:schemeClr>
                </a:solidFill>
              </a:rPr>
              <a:t>.....</a:t>
            </a:r>
            <a:endParaRPr lang="vi-VN" sz="4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3551" y="407391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tx1">
                    <a:lumMod val="50000"/>
                  </a:schemeClr>
                </a:solidFill>
              </a:rPr>
              <a:t>.....</a:t>
            </a:r>
            <a:endParaRPr lang="vi-VN" sz="4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410846" y="4646951"/>
            <a:ext cx="360338" cy="2008682"/>
          </a:xfrm>
          <a:custGeom>
            <a:avLst/>
            <a:gdLst>
              <a:gd name="connsiteX0" fmla="*/ 360338 w 360338"/>
              <a:gd name="connsiteY0" fmla="*/ 0 h 2008682"/>
              <a:gd name="connsiteX1" fmla="*/ 150475 w 360338"/>
              <a:gd name="connsiteY1" fmla="*/ 524656 h 2008682"/>
              <a:gd name="connsiteX2" fmla="*/ 574 w 360338"/>
              <a:gd name="connsiteY2" fmla="*/ 1064301 h 2008682"/>
              <a:gd name="connsiteX3" fmla="*/ 105505 w 360338"/>
              <a:gd name="connsiteY3" fmla="*/ 1573967 h 2008682"/>
              <a:gd name="connsiteX4" fmla="*/ 270397 w 360338"/>
              <a:gd name="connsiteY4" fmla="*/ 2008682 h 200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338" h="2008682">
                <a:moveTo>
                  <a:pt x="360338" y="0"/>
                </a:moveTo>
                <a:cubicBezTo>
                  <a:pt x="285387" y="173636"/>
                  <a:pt x="210436" y="347273"/>
                  <a:pt x="150475" y="524656"/>
                </a:cubicBezTo>
                <a:cubicBezTo>
                  <a:pt x="90514" y="702039"/>
                  <a:pt x="8069" y="889416"/>
                  <a:pt x="574" y="1064301"/>
                </a:cubicBezTo>
                <a:cubicBezTo>
                  <a:pt x="-6921" y="1239186"/>
                  <a:pt x="60534" y="1416570"/>
                  <a:pt x="105505" y="1573967"/>
                </a:cubicBezTo>
                <a:cubicBezTo>
                  <a:pt x="150475" y="1731364"/>
                  <a:pt x="210436" y="1870023"/>
                  <a:pt x="270397" y="2008682"/>
                </a:cubicBezTo>
              </a:path>
            </a:pathLst>
          </a:cu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5602183" y="4787477"/>
            <a:ext cx="2383686" cy="1608706"/>
          </a:xfrm>
          <a:custGeom>
            <a:avLst/>
            <a:gdLst>
              <a:gd name="connsiteX0" fmla="*/ 79059 w 2383686"/>
              <a:gd name="connsiteY0" fmla="*/ 1478413 h 1608706"/>
              <a:gd name="connsiteX1" fmla="*/ 528764 w 2383686"/>
              <a:gd name="connsiteY1" fmla="*/ 549023 h 1608706"/>
              <a:gd name="connsiteX2" fmla="*/ 2087741 w 2383686"/>
              <a:gd name="connsiteY2" fmla="*/ 204249 h 1608706"/>
              <a:gd name="connsiteX3" fmla="*/ 2372554 w 2383686"/>
              <a:gd name="connsiteY3" fmla="*/ 39357 h 1608706"/>
              <a:gd name="connsiteX4" fmla="*/ 2252633 w 2383686"/>
              <a:gd name="connsiteY4" fmla="*/ 953757 h 1608706"/>
              <a:gd name="connsiteX5" fmla="*/ 1593065 w 2383686"/>
              <a:gd name="connsiteY5" fmla="*/ 1463423 h 1608706"/>
              <a:gd name="connsiteX6" fmla="*/ 154010 w 2383686"/>
              <a:gd name="connsiteY6" fmla="*/ 1598334 h 1608706"/>
              <a:gd name="connsiteX7" fmla="*/ 79059 w 2383686"/>
              <a:gd name="connsiteY7" fmla="*/ 1478413 h 160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3686" h="1608706">
                <a:moveTo>
                  <a:pt x="79059" y="1478413"/>
                </a:moveTo>
                <a:cubicBezTo>
                  <a:pt x="141518" y="1303528"/>
                  <a:pt x="193984" y="761384"/>
                  <a:pt x="528764" y="549023"/>
                </a:cubicBezTo>
                <a:cubicBezTo>
                  <a:pt x="863544" y="336662"/>
                  <a:pt x="1780443" y="289193"/>
                  <a:pt x="2087741" y="204249"/>
                </a:cubicBezTo>
                <a:cubicBezTo>
                  <a:pt x="2395039" y="119305"/>
                  <a:pt x="2345072" y="-85561"/>
                  <a:pt x="2372554" y="39357"/>
                </a:cubicBezTo>
                <a:cubicBezTo>
                  <a:pt x="2400036" y="164275"/>
                  <a:pt x="2382548" y="716413"/>
                  <a:pt x="2252633" y="953757"/>
                </a:cubicBezTo>
                <a:cubicBezTo>
                  <a:pt x="2122718" y="1191101"/>
                  <a:pt x="1942836" y="1355993"/>
                  <a:pt x="1593065" y="1463423"/>
                </a:cubicBezTo>
                <a:cubicBezTo>
                  <a:pt x="1243294" y="1570853"/>
                  <a:pt x="401348" y="1593337"/>
                  <a:pt x="154010" y="1598334"/>
                </a:cubicBezTo>
                <a:cubicBezTo>
                  <a:pt x="-93328" y="1603331"/>
                  <a:pt x="16600" y="1653298"/>
                  <a:pt x="79059" y="14784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reeform 17"/>
          <p:cNvSpPr/>
          <p:nvPr/>
        </p:nvSpPr>
        <p:spPr>
          <a:xfrm rot="3117182">
            <a:off x="2874331" y="4416968"/>
            <a:ext cx="2383686" cy="1608706"/>
          </a:xfrm>
          <a:custGeom>
            <a:avLst/>
            <a:gdLst>
              <a:gd name="connsiteX0" fmla="*/ 79059 w 2383686"/>
              <a:gd name="connsiteY0" fmla="*/ 1478413 h 1608706"/>
              <a:gd name="connsiteX1" fmla="*/ 528764 w 2383686"/>
              <a:gd name="connsiteY1" fmla="*/ 549023 h 1608706"/>
              <a:gd name="connsiteX2" fmla="*/ 2087741 w 2383686"/>
              <a:gd name="connsiteY2" fmla="*/ 204249 h 1608706"/>
              <a:gd name="connsiteX3" fmla="*/ 2372554 w 2383686"/>
              <a:gd name="connsiteY3" fmla="*/ 39357 h 1608706"/>
              <a:gd name="connsiteX4" fmla="*/ 2252633 w 2383686"/>
              <a:gd name="connsiteY4" fmla="*/ 953757 h 1608706"/>
              <a:gd name="connsiteX5" fmla="*/ 1593065 w 2383686"/>
              <a:gd name="connsiteY5" fmla="*/ 1463423 h 1608706"/>
              <a:gd name="connsiteX6" fmla="*/ 154010 w 2383686"/>
              <a:gd name="connsiteY6" fmla="*/ 1598334 h 1608706"/>
              <a:gd name="connsiteX7" fmla="*/ 79059 w 2383686"/>
              <a:gd name="connsiteY7" fmla="*/ 1478413 h 160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3686" h="1608706">
                <a:moveTo>
                  <a:pt x="79059" y="1478413"/>
                </a:moveTo>
                <a:cubicBezTo>
                  <a:pt x="141518" y="1303528"/>
                  <a:pt x="193984" y="761384"/>
                  <a:pt x="528764" y="549023"/>
                </a:cubicBezTo>
                <a:cubicBezTo>
                  <a:pt x="863544" y="336662"/>
                  <a:pt x="1780443" y="289193"/>
                  <a:pt x="2087741" y="204249"/>
                </a:cubicBezTo>
                <a:cubicBezTo>
                  <a:pt x="2395039" y="119305"/>
                  <a:pt x="2345072" y="-85561"/>
                  <a:pt x="2372554" y="39357"/>
                </a:cubicBezTo>
                <a:cubicBezTo>
                  <a:pt x="2400036" y="164275"/>
                  <a:pt x="2382548" y="716413"/>
                  <a:pt x="2252633" y="953757"/>
                </a:cubicBezTo>
                <a:cubicBezTo>
                  <a:pt x="2122718" y="1191101"/>
                  <a:pt x="1942836" y="1355993"/>
                  <a:pt x="1593065" y="1463423"/>
                </a:cubicBezTo>
                <a:cubicBezTo>
                  <a:pt x="1243294" y="1570853"/>
                  <a:pt x="401348" y="1593337"/>
                  <a:pt x="154010" y="1598334"/>
                </a:cubicBezTo>
                <a:cubicBezTo>
                  <a:pt x="-93328" y="1603331"/>
                  <a:pt x="16600" y="1653298"/>
                  <a:pt x="79059" y="14784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Freeform 15"/>
          <p:cNvSpPr/>
          <p:nvPr/>
        </p:nvSpPr>
        <p:spPr>
          <a:xfrm rot="2161425">
            <a:off x="2785636" y="4897361"/>
            <a:ext cx="2563018" cy="773645"/>
          </a:xfrm>
          <a:custGeom>
            <a:avLst/>
            <a:gdLst>
              <a:gd name="connsiteX0" fmla="*/ 0 w 2308485"/>
              <a:gd name="connsiteY0" fmla="*/ 1394085 h 1394085"/>
              <a:gd name="connsiteX1" fmla="*/ 509666 w 2308485"/>
              <a:gd name="connsiteY1" fmla="*/ 794478 h 1394085"/>
              <a:gd name="connsiteX2" fmla="*/ 1663908 w 2308485"/>
              <a:gd name="connsiteY2" fmla="*/ 524655 h 1394085"/>
              <a:gd name="connsiteX3" fmla="*/ 2308485 w 2308485"/>
              <a:gd name="connsiteY3" fmla="*/ 0 h 139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485" h="1394085">
                <a:moveTo>
                  <a:pt x="0" y="1394085"/>
                </a:moveTo>
                <a:cubicBezTo>
                  <a:pt x="116174" y="1166734"/>
                  <a:pt x="232348" y="939383"/>
                  <a:pt x="509666" y="794478"/>
                </a:cubicBezTo>
                <a:cubicBezTo>
                  <a:pt x="786984" y="649573"/>
                  <a:pt x="1364105" y="657068"/>
                  <a:pt x="1663908" y="524655"/>
                </a:cubicBezTo>
                <a:cubicBezTo>
                  <a:pt x="1963711" y="392242"/>
                  <a:pt x="2136098" y="196121"/>
                  <a:pt x="2308485" y="0"/>
                </a:cubicBezTo>
              </a:path>
            </a:pathLst>
          </a:cu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Freeform 20"/>
          <p:cNvSpPr/>
          <p:nvPr/>
        </p:nvSpPr>
        <p:spPr>
          <a:xfrm>
            <a:off x="5653791" y="4994225"/>
            <a:ext cx="2308485" cy="1394085"/>
          </a:xfrm>
          <a:custGeom>
            <a:avLst/>
            <a:gdLst>
              <a:gd name="connsiteX0" fmla="*/ 0 w 2308485"/>
              <a:gd name="connsiteY0" fmla="*/ 1394085 h 1394085"/>
              <a:gd name="connsiteX1" fmla="*/ 509666 w 2308485"/>
              <a:gd name="connsiteY1" fmla="*/ 794478 h 1394085"/>
              <a:gd name="connsiteX2" fmla="*/ 1663908 w 2308485"/>
              <a:gd name="connsiteY2" fmla="*/ 524655 h 1394085"/>
              <a:gd name="connsiteX3" fmla="*/ 2308485 w 2308485"/>
              <a:gd name="connsiteY3" fmla="*/ 0 h 139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485" h="1394085">
                <a:moveTo>
                  <a:pt x="0" y="1394085"/>
                </a:moveTo>
                <a:cubicBezTo>
                  <a:pt x="116174" y="1166734"/>
                  <a:pt x="232348" y="939383"/>
                  <a:pt x="509666" y="794478"/>
                </a:cubicBezTo>
                <a:cubicBezTo>
                  <a:pt x="786984" y="649573"/>
                  <a:pt x="1364105" y="657068"/>
                  <a:pt x="1663908" y="524655"/>
                </a:cubicBezTo>
                <a:cubicBezTo>
                  <a:pt x="1963711" y="392242"/>
                  <a:pt x="2136098" y="196121"/>
                  <a:pt x="2308485" y="0"/>
                </a:cubicBezTo>
              </a:path>
            </a:pathLst>
          </a:cu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3574474" y="2786573"/>
            <a:ext cx="9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tx1">
                    <a:lumMod val="50000"/>
                  </a:schemeClr>
                </a:solidFill>
              </a:rPr>
              <a:t>.....</a:t>
            </a:r>
            <a:endParaRPr lang="vi-VN" sz="4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9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49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13" grpId="0"/>
      <p:bldP spid="8" grpId="0" animBg="1"/>
      <p:bldP spid="14" grpId="0" animBg="1"/>
      <p:bldP spid="18" grpId="0" animBg="1"/>
      <p:bldP spid="16" grpId="0" animBg="1"/>
      <p:bldP spid="21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3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0112" y="13805"/>
            <a:ext cx="4469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 động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Ồ sao bé không lắc - Baby Tin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336.42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1807"/>
            <a:ext cx="12192000" cy="581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image001_zjh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12564" y="-119921"/>
            <a:ext cx="52765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TạM BIỆT</a:t>
            </a:r>
            <a:endParaRPr lang="en-US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30" y="-67456"/>
            <a:ext cx="7854485" cy="692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0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25" b="13782"/>
          <a:stretch/>
        </p:blipFill>
        <p:spPr bwMode="auto">
          <a:xfrm>
            <a:off x="1154243" y="599606"/>
            <a:ext cx="9593705" cy="571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9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3524" y="133864"/>
            <a:ext cx="609600" cy="609600"/>
          </a:xfrm>
          <a:prstGeom prst="rect">
            <a:avLst/>
          </a:prstGeom>
        </p:spPr>
      </p:pic>
      <p:sp>
        <p:nvSpPr>
          <p:cNvPr id="4" name="Tiêu đề 1"/>
          <p:cNvSpPr txBox="1">
            <a:spLocks/>
          </p:cNvSpPr>
          <p:nvPr/>
        </p:nvSpPr>
        <p:spPr>
          <a:xfrm>
            <a:off x="74955" y="1401578"/>
            <a:ext cx="4452075" cy="34027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 b="1" dirty="0" err="1" smtClean="0"/>
              <a:t>Giữ</a:t>
            </a:r>
            <a:r>
              <a:rPr lang="en-US" sz="5400" b="1" dirty="0" smtClean="0"/>
              <a:t> an </a:t>
            </a:r>
            <a:r>
              <a:rPr lang="en-US" sz="5400" b="1" dirty="0" err="1" smtClean="0"/>
              <a:t>toàn</a:t>
            </a:r>
            <a:r>
              <a:rPr lang="en-US" sz="5400" b="1" dirty="0" smtClean="0"/>
              <a:t> </a:t>
            </a:r>
          </a:p>
          <a:p>
            <a:pPr algn="ctr"/>
            <a:r>
              <a:rPr lang="en-US" sz="5400" b="1" dirty="0" err="1" smtClean="0"/>
              <a:t>cho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cơ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thể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1800" b="1" dirty="0" smtClean="0"/>
              <a:t>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3200" b="1" dirty="0" smtClean="0"/>
              <a:t>(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 2)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29" y="0"/>
            <a:ext cx="677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êu đề 12"/>
          <p:cNvSpPr>
            <a:spLocks noGrp="1"/>
          </p:cNvSpPr>
          <p:nvPr>
            <p:ph type="title"/>
          </p:nvPr>
        </p:nvSpPr>
        <p:spPr>
          <a:xfrm>
            <a:off x="0" y="539649"/>
            <a:ext cx="12192000" cy="1153645"/>
          </a:xfrm>
        </p:spPr>
        <p:txBody>
          <a:bodyPr rtlCol="0">
            <a:noAutofit/>
          </a:bodyPr>
          <a:lstStyle/>
          <a:p>
            <a:pPr rtl="0"/>
            <a:r>
              <a:rPr lang="vi-VN" sz="5200" b="1" dirty="0" smtClean="0">
                <a:latin typeface="Times New Roman" pitchFamily="18" charset="0"/>
                <a:cs typeface="Times New Roman" pitchFamily="18" charset="0"/>
              </a:rPr>
              <a:t> Ai có thể chạm vào vùng riêng tư của em?</a:t>
            </a:r>
            <a:endParaRPr lang="vi-VN" sz="5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hỗ dành sẵn cho Nội dung 13"/>
          <p:cNvSpPr>
            <a:spLocks noGrp="1"/>
          </p:cNvSpPr>
          <p:nvPr>
            <p:ph idx="1"/>
          </p:nvPr>
        </p:nvSpPr>
        <p:spPr>
          <a:xfrm>
            <a:off x="694514" y="1861389"/>
            <a:ext cx="11464538" cy="4229100"/>
          </a:xfrm>
        </p:spPr>
        <p:txBody>
          <a:bodyPr rtlCol="0">
            <a:normAutofit lnSpcReduction="10000"/>
          </a:bodyPr>
          <a:lstStyle/>
          <a:p>
            <a:pPr marL="0" indent="0" algn="ctr" rtl="0">
              <a:buNone/>
            </a:pPr>
            <a:r>
              <a:rPr lang="vi-VN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AI CẢ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rtl="0"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Ngoại trừ:</a:t>
            </a:r>
          </a:p>
          <a:p>
            <a:pPr marL="358775" lvl="2" indent="-346075"/>
            <a:r>
              <a:rPr lang="vi-VN" sz="4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 </a:t>
            </a:r>
            <a:r>
              <a:rPr lang="vi-VN" sz="4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mẹ, ông </a:t>
            </a:r>
            <a:r>
              <a:rPr lang="vi-VN" sz="4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 - </a:t>
            </a:r>
            <a:r>
              <a:rPr lang="vi-VN" sz="4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 sóc em khi còn nhỏ</a:t>
            </a:r>
            <a:r>
              <a:rPr lang="vi-VN" sz="4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rtl="0"/>
            <a:r>
              <a:rPr lang="vi-VN" sz="4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 sĩ </a:t>
            </a:r>
            <a:r>
              <a:rPr lang="vi-VN" sz="4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khi được </a:t>
            </a:r>
            <a:r>
              <a:rPr lang="vi-VN" sz="4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 đồng ý của em và bố mẹ em.</a:t>
            </a:r>
            <a:endParaRPr lang="vi-VN" sz="4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50" b="59572" l="13428" r="50530">
                        <a14:foregroundMark x1="44346" y1="28103" x2="44346" y2="28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25355" r="49099" b="40098"/>
          <a:stretch/>
        </p:blipFill>
        <p:spPr>
          <a:xfrm>
            <a:off x="6100997" y="462707"/>
            <a:ext cx="6091003" cy="6567680"/>
          </a:xfrm>
          <a:prstGeom prst="rect">
            <a:avLst/>
          </a:prstGeom>
        </p:spPr>
      </p:pic>
      <p:sp>
        <p:nvSpPr>
          <p:cNvPr id="4" name="Tiêu đề 12"/>
          <p:cNvSpPr>
            <a:spLocks noGrp="1"/>
          </p:cNvSpPr>
          <p:nvPr>
            <p:ph type="title"/>
          </p:nvPr>
        </p:nvSpPr>
        <p:spPr>
          <a:xfrm>
            <a:off x="-224853" y="224853"/>
            <a:ext cx="6475751" cy="2563318"/>
          </a:xfrm>
        </p:spPr>
        <p:txBody>
          <a:bodyPr rtlCol="0">
            <a:noAutofit/>
          </a:bodyPr>
          <a:lstStyle/>
          <a:p>
            <a:pPr rtl="0"/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 Khi bị xâm hại</a:t>
            </a:r>
            <a:br>
              <a:rPr lang="vi-VN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cần </a:t>
            </a:r>
            <a:r>
              <a:rPr lang="vi-VN" sz="7200" b="1" dirty="0" smtClean="0">
                <a:latin typeface="Times New Roman" pitchFamily="18" charset="0"/>
                <a:cs typeface="Times New Roman" pitchFamily="18" charset="0"/>
              </a:rPr>
              <a:t>làm gì?</a:t>
            </a:r>
            <a:endParaRPr lang="vi-VN" sz="7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145967" y="1918741"/>
            <a:ext cx="0" cy="11542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 bước AT cho bản thâ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11.1124" end="2242.42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359764"/>
            <a:ext cx="12192000" cy="649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1509" r="46467" b="42452"/>
          <a:stretch/>
        </p:blipFill>
        <p:spPr>
          <a:xfrm>
            <a:off x="854439" y="1229197"/>
            <a:ext cx="10837887" cy="5254679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3094" y="437216"/>
            <a:ext cx="10896940" cy="699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mau-5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mau-5</Template>
  <TotalTime>1001</TotalTime>
  <Words>151</Words>
  <Application>Microsoft Office PowerPoint</Application>
  <PresentationFormat>Custom</PresentationFormat>
  <Paragraphs>42</Paragraphs>
  <Slides>22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mau-5</vt:lpstr>
      <vt:lpstr>NHIỆT LIỆT CHÀO MỪNG CÁC THẦY CÔ</vt:lpstr>
      <vt:lpstr>PowerPoint Presentation</vt:lpstr>
      <vt:lpstr>PowerPoint Presentation</vt:lpstr>
      <vt:lpstr>PowerPoint Presentation</vt:lpstr>
      <vt:lpstr>PowerPoint Presentation</vt:lpstr>
      <vt:lpstr> Ai có thể chạm vào vùng riêng tư của em?</vt:lpstr>
      <vt:lpstr> Khi bị xâm hại  em cần làm gì?</vt:lpstr>
      <vt:lpstr>PowerPoint Presentation</vt:lpstr>
      <vt:lpstr>PowerPoint Presentation</vt:lpstr>
      <vt:lpstr>PowerPoint Presentation</vt:lpstr>
      <vt:lpstr>PowerPoint Presentation</vt:lpstr>
      <vt:lpstr>3 BƯỚC GIỮ AN TOÀN CHO BẢN THÂN</vt:lpstr>
      <vt:lpstr>Kể ra 3 người mà em có thể tin cậy?</vt:lpstr>
      <vt:lpstr>PowerPoint Presentation</vt:lpstr>
      <vt:lpstr>Thảo luận</vt:lpstr>
      <vt:lpstr>Tình huống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Giữ an toàn cho cơ thể   (Tiết 2)</dc:title>
  <dc:creator>AutoBVT</dc:creator>
  <cp:lastModifiedBy>AutoBVT</cp:lastModifiedBy>
  <cp:revision>54</cp:revision>
  <dcterms:created xsi:type="dcterms:W3CDTF">2022-04-12T14:10:32Z</dcterms:created>
  <dcterms:modified xsi:type="dcterms:W3CDTF">2022-04-17T05:54:10Z</dcterms:modified>
</cp:coreProperties>
</file>