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8" r:id="rId3"/>
    <p:sldId id="260" r:id="rId4"/>
    <p:sldId id="262" r:id="rId5"/>
    <p:sldId id="279" r:id="rId6"/>
    <p:sldId id="263" r:id="rId7"/>
    <p:sldId id="265" r:id="rId8"/>
    <p:sldId id="271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1" autoAdjust="0"/>
    <p:restoredTop sz="94599" autoAdjust="0"/>
  </p:normalViewPr>
  <p:slideViewPr>
    <p:cSldViewPr>
      <p:cViewPr varScale="1">
        <p:scale>
          <a:sx n="40" d="100"/>
          <a:sy n="40" d="100"/>
        </p:scale>
        <p:origin x="7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6.png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11" Type="http://schemas.openxmlformats.org/officeDocument/2006/relationships/image" Target="../media/image20.png"/><Relationship Id="rId5" Type="http://schemas.openxmlformats.org/officeDocument/2006/relationships/image" Target="../media/image21.svg"/><Relationship Id="rId10" Type="http://schemas.openxmlformats.org/officeDocument/2006/relationships/image" Target="../media/image19.gif"/><Relationship Id="rId4" Type="http://schemas.openxmlformats.org/officeDocument/2006/relationships/image" Target="../media/image1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3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6.svg"/><Relationship Id="rId5" Type="http://schemas.openxmlformats.org/officeDocument/2006/relationships/image" Target="../media/image3.svg"/><Relationship Id="rId10" Type="http://schemas.openxmlformats.org/officeDocument/2006/relationships/image" Target="../media/image5.svg"/><Relationship Id="rId4" Type="http://schemas.openxmlformats.org/officeDocument/2006/relationships/image" Target="../media/image2.sv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111" r="3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426" t="6098" b="24951"/>
          <a:stretch>
            <a:fillRect/>
          </a:stretch>
        </p:blipFill>
        <p:spPr>
          <a:xfrm rot="9911577">
            <a:off x="15192242" y="-625972"/>
            <a:ext cx="3881910" cy="49334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63349" y="6861068"/>
            <a:ext cx="213969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472251" y="8682145"/>
            <a:ext cx="3591098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39863" y="9085160"/>
            <a:ext cx="4381450" cy="16543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96570" y="-783572"/>
            <a:ext cx="4005999" cy="326488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787753" y="2511501"/>
            <a:ext cx="13530771" cy="3465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13: TẠO HÌNH TRÁI CÂY TỪ ĐẤT NẶN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5673" y="7665891"/>
            <a:ext cx="3304160" cy="250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71793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111" r="3111"/>
          <a:stretch>
            <a:fillRect/>
          </a:stretch>
        </p:blipFill>
        <p:spPr>
          <a:xfrm>
            <a:off x="-102742" y="17421"/>
            <a:ext cx="18288000" cy="102870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356418" y="811299"/>
            <a:ext cx="9379043" cy="896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47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– NHẬN BIẾT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CFE15A-C882-07EF-7761-3A6C3E96970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06" y="7380568"/>
            <a:ext cx="2689407" cy="28890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03EFCD6-6FE7-4774-FAC8-828CC4B52597}"/>
              </a:ext>
            </a:extLst>
          </p:cNvPr>
          <p:cNvSpPr txBox="1"/>
          <p:nvPr/>
        </p:nvSpPr>
        <p:spPr>
          <a:xfrm>
            <a:off x="4156207" y="2050489"/>
            <a:ext cx="13166325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3767455" algn="l"/>
              </a:tabLst>
            </a:pP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  <a:tabLst>
                <a:tab pos="3767455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1, 2, 4, 6.</a:t>
            </a:r>
            <a:endParaRPr lang="x-none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1, 2, 4, 6</a:t>
            </a:r>
            <a:r>
              <a:rPr lang="x-none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CA656FD-B8E3-4355-4FDE-92C687E49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1" y="4838325"/>
            <a:ext cx="3723817" cy="18876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0BE1C69-D5D6-1EA2-1242-082CAAAA7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84" y="4906723"/>
            <a:ext cx="2940392" cy="208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D4834D9-4803-F4BF-8997-16FBF31C1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036" y="4839350"/>
            <a:ext cx="3282153" cy="22552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D6DB28-88BD-8FF2-3BF5-BF02DFCB7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849" y="4823662"/>
            <a:ext cx="3635231" cy="20758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5A9082A-B99C-21AD-8984-EFBF6EED59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398" y="7385033"/>
            <a:ext cx="2611581" cy="248314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CAD14C1-180D-C2BA-334F-5FA38EF3F4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1" y="7372808"/>
            <a:ext cx="3148918" cy="245828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5140ECE-20B3-851C-7BBB-AE7C4B83BB26}"/>
              </a:ext>
            </a:extLst>
          </p:cNvPr>
          <p:cNvSpPr txBox="1"/>
          <p:nvPr/>
        </p:nvSpPr>
        <p:spPr>
          <a:xfrm>
            <a:off x="3275227" y="8091010"/>
            <a:ext cx="8382526" cy="1664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mịn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x-none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C4287E-4547-8F0F-D47C-55AEE8EF975F}"/>
              </a:ext>
            </a:extLst>
          </p:cNvPr>
          <p:cNvSpPr/>
          <p:nvPr/>
        </p:nvSpPr>
        <p:spPr>
          <a:xfrm>
            <a:off x="4298175" y="6268774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vi-VN" sz="36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EE2D9E-F9FD-A0FB-5072-C1D3EB2838A6}"/>
              </a:ext>
            </a:extLst>
          </p:cNvPr>
          <p:cNvSpPr/>
          <p:nvPr/>
        </p:nvSpPr>
        <p:spPr>
          <a:xfrm>
            <a:off x="13415290" y="9099006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  <a:endParaRPr lang="vi-VN" sz="36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55FC57-0829-0F3F-883B-9AF78835F288}"/>
              </a:ext>
            </a:extLst>
          </p:cNvPr>
          <p:cNvSpPr/>
          <p:nvPr/>
        </p:nvSpPr>
        <p:spPr>
          <a:xfrm>
            <a:off x="16690267" y="6255953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50D888-8278-761D-3AEA-7A4E891D8A9A}"/>
              </a:ext>
            </a:extLst>
          </p:cNvPr>
          <p:cNvSpPr/>
          <p:nvPr/>
        </p:nvSpPr>
        <p:spPr>
          <a:xfrm>
            <a:off x="12313427" y="6325403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442C85-5310-2E10-D41A-B05DA2D39A69}"/>
              </a:ext>
            </a:extLst>
          </p:cNvPr>
          <p:cNvSpPr/>
          <p:nvPr/>
        </p:nvSpPr>
        <p:spPr>
          <a:xfrm>
            <a:off x="8288185" y="6395761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3C909F-121F-D82B-A1C2-EA0A066AEE02}"/>
              </a:ext>
            </a:extLst>
          </p:cNvPr>
          <p:cNvSpPr/>
          <p:nvPr/>
        </p:nvSpPr>
        <p:spPr>
          <a:xfrm>
            <a:off x="17466341" y="9169484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  <a:endParaRPr lang="vi-V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B6A435-37AD-6BAC-4F8E-A0D4D3DF8D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5" y="420311"/>
            <a:ext cx="1729562" cy="169801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6902978-A610-CAD7-11BC-095042550362}"/>
              </a:ext>
            </a:extLst>
          </p:cNvPr>
          <p:cNvSpPr txBox="1"/>
          <p:nvPr/>
        </p:nvSpPr>
        <p:spPr>
          <a:xfrm>
            <a:off x="2819400" y="1028700"/>
            <a:ext cx="95862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THỰC HÀNH - SÁNG TẠO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1681A3-2B0A-8775-DE65-BD08B786ED54}"/>
              </a:ext>
            </a:extLst>
          </p:cNvPr>
          <p:cNvSpPr txBox="1"/>
          <p:nvPr/>
        </p:nvSpPr>
        <p:spPr>
          <a:xfrm>
            <a:off x="1524000" y="2394348"/>
            <a:ext cx="13885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mịn</a:t>
            </a:r>
            <a:r>
              <a:rPr lang="x-none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FEF72-B89B-2E69-AC11-48FA6EC13421}"/>
              </a:ext>
            </a:extLst>
          </p:cNvPr>
          <p:cNvSpPr txBox="1"/>
          <p:nvPr/>
        </p:nvSpPr>
        <p:spPr>
          <a:xfrm>
            <a:off x="919905" y="3752315"/>
            <a:ext cx="10993582" cy="397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3767455" algn="l"/>
              </a:tabLs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767455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767455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767455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E1E1F73-6512-9445-CEB3-AA45E45CB1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66" y="3366949"/>
            <a:ext cx="3055513" cy="2971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7DDA0EC-943D-BA02-97BF-10E2632B3F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679" y="3466185"/>
            <a:ext cx="3479800" cy="2819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F27C6E0-62A6-5E02-47CF-374ED8823C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487" y="6660037"/>
            <a:ext cx="3254163" cy="3296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D8186E-945E-8386-E8BB-28EA901061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93" y="-281116"/>
            <a:ext cx="4586881" cy="4586881"/>
          </a:xfrm>
          <a:prstGeom prst="rect">
            <a:avLst/>
          </a:prstGeom>
        </p:spPr>
      </p:pic>
      <p:pic>
        <p:nvPicPr>
          <p:cNvPr id="3" name="to_co_nhiem_vu_tao_hinh_trai_cay_co_be_mat_mem_35702c96-24ad-4f76-83d1-5f898ba328ad">
            <a:hlinkClick r:id="" action="ppaction://media"/>
            <a:extLst>
              <a:ext uri="{FF2B5EF4-FFF2-40B4-BE49-F238E27FC236}">
                <a16:creationId xmlns:a16="http://schemas.microsoft.com/office/drawing/2014/main" id="{2A2986B4-5823-46B5-99EF-26269464D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4028" y="486503"/>
            <a:ext cx="1084393" cy="1084393"/>
          </a:xfrm>
          <a:prstGeom prst="rect">
            <a:avLst/>
          </a:prstGeom>
        </p:spPr>
      </p:pic>
      <p:pic>
        <p:nvPicPr>
          <p:cNvPr id="5" name="thoi_gian_3_phut_da_het_to_nho_co_giao_moi_1_ban_86619003-7fa8-4482-95e0-2c1b882cb6ee">
            <a:hlinkClick r:id="" action="ppaction://media"/>
            <a:extLst>
              <a:ext uri="{FF2B5EF4-FFF2-40B4-BE49-F238E27FC236}">
                <a16:creationId xmlns:a16="http://schemas.microsoft.com/office/drawing/2014/main" id="{FE9101EA-4B46-AC78-5D8B-D83E6E282C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4028" y="3041864"/>
            <a:ext cx="798584" cy="798584"/>
          </a:xfrm>
          <a:prstGeom prst="rect">
            <a:avLst/>
          </a:prstGeom>
        </p:spPr>
      </p:pic>
      <p:pic>
        <p:nvPicPr>
          <p:cNvPr id="6" name="cac_ban_co_3_phut_de_suy_nghi_tra_loi_dbd6c474-9a8c-4ada-b535-e9fbe6d7c3b0">
            <a:hlinkClick r:id="" action="ppaction://media"/>
            <a:extLst>
              <a:ext uri="{FF2B5EF4-FFF2-40B4-BE49-F238E27FC236}">
                <a16:creationId xmlns:a16="http://schemas.microsoft.com/office/drawing/2014/main" id="{19547DCB-FEC0-C1C2-97F4-6616F815B9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39372" y="2019352"/>
            <a:ext cx="883928" cy="883928"/>
          </a:xfrm>
          <a:prstGeom prst="rect">
            <a:avLst/>
          </a:prstGeom>
        </p:spPr>
      </p:pic>
      <p:pic>
        <p:nvPicPr>
          <p:cNvPr id="7" name="cau_tra_loi_cua_ban_rat_chinh_xac_roi_day_to_moi_763e94f8-ad2e-4129-95ee-fb06e8422f10">
            <a:hlinkClick r:id="" action="ppaction://media"/>
            <a:extLst>
              <a:ext uri="{FF2B5EF4-FFF2-40B4-BE49-F238E27FC236}">
                <a16:creationId xmlns:a16="http://schemas.microsoft.com/office/drawing/2014/main" id="{1D3BEF12-DCF3-017D-9F14-25A938713F0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4028" y="3906473"/>
            <a:ext cx="798584" cy="798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3111" r="3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16441" y="-1784201"/>
            <a:ext cx="4671559" cy="4114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E997D91-574E-11C3-A5DC-8DC28B188A37}"/>
              </a:ext>
            </a:extLst>
          </p:cNvPr>
          <p:cNvSpPr txBox="1"/>
          <p:nvPr/>
        </p:nvSpPr>
        <p:spPr>
          <a:xfrm>
            <a:off x="919905" y="840990"/>
            <a:ext cx="12053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ráp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x-none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D74239-2E43-860F-8A35-902A32B1BF4E}"/>
              </a:ext>
            </a:extLst>
          </p:cNvPr>
          <p:cNvSpPr txBox="1"/>
          <p:nvPr/>
        </p:nvSpPr>
        <p:spPr>
          <a:xfrm>
            <a:off x="919905" y="2198957"/>
            <a:ext cx="10993582" cy="397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3767455" algn="l"/>
              </a:tabLs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767455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767455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767455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E6054B0-8801-2A1F-C259-62D740D20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98" y="2698632"/>
            <a:ext cx="3810218" cy="20638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D6A5580-5F11-BAD2-0B10-EC0055C61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1814262"/>
            <a:ext cx="2711007" cy="37625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6AA4FC-B728-C860-3E40-9DAAE96814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015" y="5692467"/>
            <a:ext cx="2089499" cy="321575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B45879-92A4-4B99-A078-372A9FECD4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49" y="6046673"/>
            <a:ext cx="3327400" cy="387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ED3D7-0EBA-109C-B11B-0C7727A63F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5" y="5971260"/>
            <a:ext cx="4446597" cy="4446597"/>
          </a:xfrm>
          <a:prstGeom prst="rect">
            <a:avLst/>
          </a:prstGeom>
        </p:spPr>
      </p:pic>
      <p:pic>
        <p:nvPicPr>
          <p:cNvPr id="4" name="to_lai_co_nhiem_vu_thu_2_tao_hinh_trai_cay_co_be_fbce0f05-aec2-46f7-a8d5-0bf7c92ad28c">
            <a:hlinkClick r:id="" action="ppaction://media"/>
            <a:extLst>
              <a:ext uri="{FF2B5EF4-FFF2-40B4-BE49-F238E27FC236}">
                <a16:creationId xmlns:a16="http://schemas.microsoft.com/office/drawing/2014/main" id="{0F27AE0A-80F0-027C-CD20-84C050D28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14172" y="296059"/>
            <a:ext cx="965200" cy="96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216611-3AEA-4269-2183-511D0489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1" r="3111"/>
          <a:stretch>
            <a:fillRect/>
          </a:stretch>
        </p:blipFill>
        <p:spPr>
          <a:xfrm>
            <a:off x="-445776" y="929908"/>
            <a:ext cx="18288000" cy="1028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5A6FD-CEB7-502D-93F6-BA36F9AF2C7D}"/>
              </a:ext>
            </a:extLst>
          </p:cNvPr>
          <p:cNvSpPr txBox="1"/>
          <p:nvPr/>
        </p:nvSpPr>
        <p:spPr>
          <a:xfrm>
            <a:off x="5062413" y="3289587"/>
            <a:ext cx="4974851" cy="1559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sz="36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bước</a:t>
            </a:r>
            <a:r>
              <a:rPr lang="en-US" sz="36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tạo</a:t>
            </a:r>
            <a:r>
              <a:rPr lang="en-US" sz="36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sz="36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trái</a:t>
            </a:r>
            <a:r>
              <a:rPr lang="en-US" sz="36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cây</a:t>
            </a:r>
            <a:r>
              <a:rPr lang="en-US" sz="36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36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bề</a:t>
            </a:r>
            <a:r>
              <a:rPr lang="en-US" sz="36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mặt</a:t>
            </a:r>
            <a:r>
              <a:rPr lang="en-US" sz="36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thô</a:t>
            </a:r>
            <a:r>
              <a:rPr lang="en-US" sz="36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ráp</a:t>
            </a:r>
            <a:r>
              <a:rPr lang="x-none" sz="3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37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4094D-529D-F4A5-AE0E-36FD136CDA6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339026">
            <a:off x="5314527" y="2472098"/>
            <a:ext cx="2102723" cy="59401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E6B2A88-2FB2-D017-DE84-C432640E63F2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89238" flipH="1">
            <a:off x="7466088" y="2286397"/>
            <a:ext cx="1807173" cy="51052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EEF4591-0F47-FFE7-672E-0B8D01F551F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51077">
            <a:off x="3935537" y="4829136"/>
            <a:ext cx="2339725" cy="1012142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B5324925-6A27-0FDE-CEA1-4689B677903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002250" flipH="1">
            <a:off x="10070145" y="4722498"/>
            <a:ext cx="1948369" cy="800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50053-DD4F-9220-B0CD-CD5D85F2A46E}"/>
              </a:ext>
            </a:extLst>
          </p:cNvPr>
          <p:cNvSpPr txBox="1"/>
          <p:nvPr/>
        </p:nvSpPr>
        <p:spPr>
          <a:xfrm>
            <a:off x="375599" y="308966"/>
            <a:ext cx="6110231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Bước</a:t>
            </a:r>
            <a:r>
              <a:rPr lang="en-US" sz="32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1</a:t>
            </a:r>
            <a:r>
              <a:rPr lang="en-US" sz="3200" i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vợi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43C88-0EC5-A287-A698-31C49262EFCE}"/>
              </a:ext>
            </a:extLst>
          </p:cNvPr>
          <p:cNvSpPr txBox="1"/>
          <p:nvPr/>
        </p:nvSpPr>
        <p:spPr>
          <a:xfrm>
            <a:off x="-1495" y="6073408"/>
            <a:ext cx="6864417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Bước</a:t>
            </a:r>
            <a:r>
              <a:rPr lang="en-US" sz="32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2</a:t>
            </a:r>
            <a:r>
              <a:rPr lang="en-US" sz="3200" i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,… chia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thô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ráp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gồ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ghề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32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DC177-F8C7-EF01-2762-56400B085D9D}"/>
              </a:ext>
            </a:extLst>
          </p:cNvPr>
          <p:cNvSpPr txBox="1"/>
          <p:nvPr/>
        </p:nvSpPr>
        <p:spPr>
          <a:xfrm>
            <a:off x="9589777" y="-34775"/>
            <a:ext cx="7346374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Bước</a:t>
            </a:r>
            <a:r>
              <a:rPr lang="en-US" sz="32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3</a:t>
            </a:r>
            <a:r>
              <a:rPr lang="en-US" sz="3200" i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thô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ráp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gồ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ghề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thô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ráp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gồ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ghề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gân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32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53299-1F71-A296-9117-5D42E8E2F209}"/>
              </a:ext>
            </a:extLst>
          </p:cNvPr>
          <p:cNvSpPr txBox="1"/>
          <p:nvPr/>
        </p:nvSpPr>
        <p:spPr>
          <a:xfrm>
            <a:off x="10183530" y="6088024"/>
            <a:ext cx="6882651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Bước</a:t>
            </a:r>
            <a:r>
              <a:rPr lang="en-US" sz="32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4:</a:t>
            </a:r>
            <a:r>
              <a:rPr lang="en-US" sz="3200" i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861E2A-0D9D-1D72-0F95-3545CDCF1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49" y="2649774"/>
            <a:ext cx="3753551" cy="1911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F2473B-30D6-B2A5-C8C1-9A9B320B9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22" y="6085783"/>
            <a:ext cx="2643381" cy="37625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424789-3FE2-7E92-A6A0-CE1EEC2FD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276" y="2867788"/>
            <a:ext cx="2089499" cy="2885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426B5E-4E4C-92E6-038B-D9D9D8F1E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7566442"/>
            <a:ext cx="3166721" cy="272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111" r="3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66169" y="295092"/>
            <a:ext cx="8857722" cy="1542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23"/>
              </a:lnSpc>
              <a:spcBef>
                <a:spcPct val="0"/>
              </a:spcBef>
            </a:pPr>
            <a:r>
              <a:rPr lang="en-US" sz="4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x-none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rgbClr val="FBBC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700DF5-900B-3B4E-7DA6-DECB54837A9D}"/>
              </a:ext>
            </a:extLst>
          </p:cNvPr>
          <p:cNvSpPr txBox="1"/>
          <p:nvPr/>
        </p:nvSpPr>
        <p:spPr>
          <a:xfrm>
            <a:off x="766169" y="4402956"/>
            <a:ext cx="10892431" cy="5376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3767455" algn="l"/>
              </a:tabLst>
            </a:pPr>
            <a:r>
              <a:rPr lang="en-US" sz="3200" b="1" i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32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32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767455" algn="l"/>
              </a:tabLst>
            </a:pP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mịn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ráp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767455" algn="l"/>
              </a:tabLst>
            </a:pP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khảo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mịn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ráp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41C21A-BFB1-60FB-B492-7392A40889EE}"/>
              </a:ext>
            </a:extLst>
          </p:cNvPr>
          <p:cNvSpPr txBox="1"/>
          <p:nvPr/>
        </p:nvSpPr>
        <p:spPr>
          <a:xfrm>
            <a:off x="766169" y="2260679"/>
            <a:ext cx="9825631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mịn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ráp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55CA5-19CA-9668-C3C4-2BD52B88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66" y="439144"/>
            <a:ext cx="7293059" cy="45485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C345A1-5E71-3938-AB7E-511E0E521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118" y="5080778"/>
            <a:ext cx="5439607" cy="479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111" r="3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8850A8-A1E5-750F-F1C4-C3FD60AF5CDB}"/>
              </a:ext>
            </a:extLst>
          </p:cNvPr>
          <p:cNvSpPr txBox="1"/>
          <p:nvPr/>
        </p:nvSpPr>
        <p:spPr>
          <a:xfrm>
            <a:off x="1718772" y="939470"/>
            <a:ext cx="14850455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Các nhóm trưng bày sản phẩm và chia sẻ cảm nhận theo gợi ý: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x-none" sz="3600" dirty="0">
                <a:latin typeface="Arial" panose="020B0604020202020204" pitchFamily="34" charset="0"/>
                <a:cs typeface="Arial" panose="020B0604020202020204" pitchFamily="34" charset="0"/>
              </a:rPr>
              <a:t>Em tạo sản phẩm bằng cách nào?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x-none" sz="3600" dirty="0">
                <a:latin typeface="Arial" panose="020B0604020202020204" pitchFamily="34" charset="0"/>
                <a:cs typeface="Arial" panose="020B0604020202020204" pitchFamily="34" charset="0"/>
              </a:rPr>
              <a:t>Em tạo bề mặt mềm mịn hay thô ráp trên sản phẩm của mình?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x-none" sz="3600" dirty="0">
                <a:latin typeface="Arial" panose="020B0604020202020204" pitchFamily="34" charset="0"/>
                <a:cs typeface="Arial" panose="020B0604020202020204" pitchFamily="34" charset="0"/>
              </a:rPr>
              <a:t>Em hãy chia sẻ cảm nhận về sản phẩm của mình và của bạn.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DAC3CB2F-71B0-FA91-3CCF-C85E1CD850E1}"/>
              </a:ext>
            </a:extLst>
          </p:cNvPr>
          <p:cNvSpPr txBox="1"/>
          <p:nvPr/>
        </p:nvSpPr>
        <p:spPr>
          <a:xfrm>
            <a:off x="4114800" y="197571"/>
            <a:ext cx="9379043" cy="896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47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NHẬN – CHIA SẺ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53D4F-2846-CAA9-41AE-32EBEE8CE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43500"/>
            <a:ext cx="6313712" cy="39189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EBDD83-54B1-6712-B31D-9612A2C48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6" y="4994968"/>
            <a:ext cx="9753600" cy="4491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111" r="3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465" t="19802" r="15484" b="15604"/>
          <a:stretch>
            <a:fillRect/>
          </a:stretch>
        </p:blipFill>
        <p:spPr>
          <a:xfrm rot="-2512987">
            <a:off x="-447139" y="5146354"/>
            <a:ext cx="4833421" cy="78776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426" t="6098" b="24951"/>
          <a:stretch>
            <a:fillRect/>
          </a:stretch>
        </p:blipFill>
        <p:spPr>
          <a:xfrm rot="9911577">
            <a:off x="15192242" y="-625972"/>
            <a:ext cx="3881910" cy="49334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63349" y="6861068"/>
            <a:ext cx="213969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6063349" y="3828659"/>
            <a:ext cx="3992550" cy="37130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3409">
            <a:off x="-1700147" y="2934814"/>
            <a:ext cx="3158528" cy="26768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391790" y="-2274027"/>
            <a:ext cx="4671559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472251" y="8682145"/>
            <a:ext cx="3591098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139863" y="9085160"/>
            <a:ext cx="4381450" cy="16543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96570" y="-783572"/>
            <a:ext cx="4005999" cy="32648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805644" y="2904241"/>
            <a:ext cx="10939660" cy="3465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47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04550" y="7150158"/>
            <a:ext cx="2593132" cy="2758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476</Words>
  <Application>Microsoft Office PowerPoint</Application>
  <PresentationFormat>Custom</PresentationFormat>
  <Paragraphs>39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Anh Thư</cp:lastModifiedBy>
  <cp:revision>15</cp:revision>
  <dcterms:created xsi:type="dcterms:W3CDTF">2006-08-16T00:00:00Z</dcterms:created>
  <dcterms:modified xsi:type="dcterms:W3CDTF">2026-04-10T03:45:42Z</dcterms:modified>
  <dc:identifier>DAFQsM6i0Xk</dc:identifier>
</cp:coreProperties>
</file>