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714" r:id="rId3"/>
  </p:sldMasterIdLst>
  <p:notesMasterIdLst>
    <p:notesMasterId r:id="rId27"/>
  </p:notesMasterIdLst>
  <p:sldIdLst>
    <p:sldId id="4273" r:id="rId4"/>
    <p:sldId id="4249" r:id="rId5"/>
    <p:sldId id="4274" r:id="rId6"/>
    <p:sldId id="4250" r:id="rId7"/>
    <p:sldId id="4287" r:id="rId8"/>
    <p:sldId id="4260" r:id="rId9"/>
    <p:sldId id="4275" r:id="rId10"/>
    <p:sldId id="4262" r:id="rId11"/>
    <p:sldId id="4252" r:id="rId12"/>
    <p:sldId id="4277" r:id="rId13"/>
    <p:sldId id="4256" r:id="rId14"/>
    <p:sldId id="4294" r:id="rId15"/>
    <p:sldId id="4264" r:id="rId16"/>
    <p:sldId id="4295" r:id="rId17"/>
    <p:sldId id="4289" r:id="rId18"/>
    <p:sldId id="4288" r:id="rId19"/>
    <p:sldId id="4298" r:id="rId20"/>
    <p:sldId id="4296" r:id="rId21"/>
    <p:sldId id="4297" r:id="rId22"/>
    <p:sldId id="4285" r:id="rId23"/>
    <p:sldId id="4286" r:id="rId24"/>
    <p:sldId id="4265" r:id="rId25"/>
    <p:sldId id="4217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 Black" panose="020B0604020202020204" charset="0"/>
      <p:regular r:id="rId34"/>
      <p:bold r:id="rId35"/>
      <p:boldItalic r:id="rId3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0EB"/>
    <a:srgbClr val="F5CC1A"/>
    <a:srgbClr val="71BDCB"/>
    <a:srgbClr val="F7CB9E"/>
    <a:srgbClr val="706366"/>
    <a:srgbClr val="636F6D"/>
    <a:srgbClr val="8F9216"/>
    <a:srgbClr val="C1C51D"/>
    <a:srgbClr val="DCE02D"/>
    <a:srgbClr val="F4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87424" autoAdjust="0"/>
  </p:normalViewPr>
  <p:slideViewPr>
    <p:cSldViewPr snapToGrid="0">
      <p:cViewPr varScale="1">
        <p:scale>
          <a:sx n="87" d="100"/>
          <a:sy n="87" d="100"/>
        </p:scale>
        <p:origin x="3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811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41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0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2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9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4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2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0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7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13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01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31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229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86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537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16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11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01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6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43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639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26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5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9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>
            <a:extLst>
              <a:ext uri="{FF2B5EF4-FFF2-40B4-BE49-F238E27FC236}">
                <a16:creationId xmlns:a16="http://schemas.microsoft.com/office/drawing/2014/main" id="{9A3D730B-03EB-4819-A43D-F3F259DB76CF}"/>
              </a:ext>
            </a:extLst>
          </p:cNvPr>
          <p:cNvGrpSpPr>
            <a:grpSpLocks/>
          </p:cNvGrpSpPr>
          <p:nvPr/>
        </p:nvGrpSpPr>
        <p:grpSpPr bwMode="auto">
          <a:xfrm>
            <a:off x="-1" y="-2"/>
            <a:ext cx="12192000" cy="6858000"/>
            <a:chOff x="0" y="0"/>
            <a:chExt cx="5760" cy="4320"/>
          </a:xfrm>
        </p:grpSpPr>
        <p:sp>
          <p:nvSpPr>
            <p:cNvPr id="2179" name="Rectangle 5">
              <a:extLst>
                <a:ext uri="{FF2B5EF4-FFF2-40B4-BE49-F238E27FC236}">
                  <a16:creationId xmlns:a16="http://schemas.microsoft.com/office/drawing/2014/main" id="{E49C7926-D636-4001-948D-E12488B3083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0" y="2112"/>
              <a:ext cx="2736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endParaRPr lang="en-US" altLang="en-US" sz="2800" b="0" dirty="0"/>
            </a:p>
          </p:txBody>
        </p:sp>
        <p:sp>
          <p:nvSpPr>
            <p:cNvPr id="2180" name="Rectangle 6">
              <a:extLst>
                <a:ext uri="{FF2B5EF4-FFF2-40B4-BE49-F238E27FC236}">
                  <a16:creationId xmlns:a16="http://schemas.microsoft.com/office/drawing/2014/main" id="{72FEADC5-A530-42A7-9E05-ACF28BCA4E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736" y="2112"/>
              <a:ext cx="3024" cy="2208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endParaRPr lang="en-US" altLang="en-US" sz="2800" b="0"/>
            </a:p>
          </p:txBody>
        </p:sp>
        <p:sp>
          <p:nvSpPr>
            <p:cNvPr id="2181" name="Rectangle 7">
              <a:extLst>
                <a:ext uri="{FF2B5EF4-FFF2-40B4-BE49-F238E27FC236}">
                  <a16:creationId xmlns:a16="http://schemas.microsoft.com/office/drawing/2014/main" id="{FFFD30B9-82BD-4135-B6E6-D116CFD74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36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endParaRPr lang="en-US" altLang="en-US" sz="2800" b="0"/>
            </a:p>
          </p:txBody>
        </p:sp>
        <p:sp>
          <p:nvSpPr>
            <p:cNvPr id="2182" name="Rectangle 8">
              <a:extLst>
                <a:ext uri="{FF2B5EF4-FFF2-40B4-BE49-F238E27FC236}">
                  <a16:creationId xmlns:a16="http://schemas.microsoft.com/office/drawing/2014/main" id="{14B85BB8-15E4-4FB3-A801-DA2705467E2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736" y="0"/>
              <a:ext cx="3024" cy="2112"/>
            </a:xfrm>
            <a:prstGeom prst="rect">
              <a:avLst/>
            </a:prstGeom>
            <a:gradFill rotWithShape="1">
              <a:gsLst>
                <a:gs pos="0">
                  <a:srgbClr val="CCFFCC"/>
                </a:gs>
                <a:gs pos="50000">
                  <a:srgbClr val="FFFFFF"/>
                </a:gs>
                <a:gs pos="100000">
                  <a:srgbClr val="CCFFC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endParaRPr lang="en-US" altLang="en-US" sz="2800" b="0"/>
            </a:p>
          </p:txBody>
        </p:sp>
      </p:grpSp>
      <p:sp>
        <p:nvSpPr>
          <p:cNvPr id="2051" name="TextBox 147">
            <a:extLst>
              <a:ext uri="{FF2B5EF4-FFF2-40B4-BE49-F238E27FC236}">
                <a16:creationId xmlns:a16="http://schemas.microsoft.com/office/drawing/2014/main" id="{928EA903-2B1C-4208-8091-24CF88E30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371601"/>
            <a:ext cx="120396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6900" dirty="0">
                <a:solidFill>
                  <a:srgbClr val="DE0000"/>
                </a:solidFill>
                <a:latin typeface="Times New Roman" panose="02020603050405020304" pitchFamily="18" charset="0"/>
              </a:rPr>
              <a:t>NHIỆT LIỆT CHÀO MỪNG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altLang="en-US" sz="300" b="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42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CÁC </a:t>
            </a:r>
            <a:r>
              <a:rPr lang="en-US" altLang="en-US" sz="4200" dirty="0">
                <a:solidFill>
                  <a:srgbClr val="000099"/>
                </a:solidFill>
                <a:latin typeface="Times New Roman" panose="02020603050405020304" pitchFamily="18" charset="0"/>
              </a:rPr>
              <a:t>THẦY CÔ GIÁO </a:t>
            </a:r>
            <a:r>
              <a:rPr lang="en-US" altLang="en-US" sz="42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VỀ DỰ GIỜ THĂM LỚP</a:t>
            </a:r>
            <a:r>
              <a:rPr lang="en-US" altLang="en-US" sz="4200" dirty="0">
                <a:solidFill>
                  <a:srgbClr val="000099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200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r>
              <a:rPr lang="en-US" altLang="en-US" sz="4200" dirty="0">
                <a:solidFill>
                  <a:srgbClr val="000099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200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endParaRPr lang="en-US" altLang="en-US" sz="39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0494"/>
            <a:ext cx="2179893" cy="1594314"/>
            <a:chOff x="223610" y="-30871"/>
            <a:chExt cx="2179893" cy="1594314"/>
          </a:xfrm>
        </p:grpSpPr>
        <p:sp>
          <p:nvSpPr>
            <p:cNvPr id="18" name="Oval 17"/>
            <p:cNvSpPr/>
            <p:nvPr/>
          </p:nvSpPr>
          <p:spPr>
            <a:xfrm>
              <a:off x="426720" y="152426"/>
              <a:ext cx="1859280" cy="125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10" y="-30871"/>
              <a:ext cx="2179893" cy="15943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Rectangle 7"/>
          <p:cNvSpPr/>
          <p:nvPr/>
        </p:nvSpPr>
        <p:spPr>
          <a:xfrm>
            <a:off x="2114545" y="3911144"/>
            <a:ext cx="6694749" cy="2946854"/>
          </a:xfrm>
          <a:custGeom>
            <a:avLst/>
            <a:gdLst>
              <a:gd name="connsiteX0" fmla="*/ 0 w 6167120"/>
              <a:gd name="connsiteY0" fmla="*/ 0 h 6858000"/>
              <a:gd name="connsiteX1" fmla="*/ 6167120 w 6167120"/>
              <a:gd name="connsiteY1" fmla="*/ 0 h 6858000"/>
              <a:gd name="connsiteX2" fmla="*/ 6167120 w 6167120"/>
              <a:gd name="connsiteY2" fmla="*/ 6858000 h 6858000"/>
              <a:gd name="connsiteX3" fmla="*/ 0 w 6167120"/>
              <a:gd name="connsiteY3" fmla="*/ 6858000 h 6858000"/>
              <a:gd name="connsiteX4" fmla="*/ 0 w 6167120"/>
              <a:gd name="connsiteY4" fmla="*/ 0 h 6858000"/>
              <a:gd name="connsiteX0" fmla="*/ 1066800 w 6167120"/>
              <a:gd name="connsiteY0" fmla="*/ 0 h 6868160"/>
              <a:gd name="connsiteX1" fmla="*/ 6167120 w 6167120"/>
              <a:gd name="connsiteY1" fmla="*/ 10160 h 6868160"/>
              <a:gd name="connsiteX2" fmla="*/ 6167120 w 6167120"/>
              <a:gd name="connsiteY2" fmla="*/ 6868160 h 6868160"/>
              <a:gd name="connsiteX3" fmla="*/ 0 w 6167120"/>
              <a:gd name="connsiteY3" fmla="*/ 6868160 h 6868160"/>
              <a:gd name="connsiteX4" fmla="*/ 1066800 w 6167120"/>
              <a:gd name="connsiteY4" fmla="*/ 0 h 686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7120" h="6868160">
                <a:moveTo>
                  <a:pt x="1066800" y="0"/>
                </a:moveTo>
                <a:lnTo>
                  <a:pt x="6167120" y="10160"/>
                </a:lnTo>
                <a:lnTo>
                  <a:pt x="6167120" y="6868160"/>
                </a:lnTo>
                <a:lnTo>
                  <a:pt x="0" y="6868160"/>
                </a:lnTo>
                <a:lnTo>
                  <a:pt x="106680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79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841"/>
            <a:ext cx="12297263" cy="68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7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C LIÊ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30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4" y="92563"/>
            <a:ext cx="11797812" cy="65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blob:https://chat.zalo.me/9238984d-947f-49bf-ad59-f01ea65fc86c"/>
          <p:cNvSpPr>
            <a:spLocks noChangeAspect="1" noChangeArrowheads="1"/>
          </p:cNvSpPr>
          <p:nvPr/>
        </p:nvSpPr>
        <p:spPr bwMode="auto">
          <a:xfrm flipH="1">
            <a:off x="460374" y="-144463"/>
            <a:ext cx="211577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15" y="160339"/>
            <a:ext cx="11636476" cy="62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62" y="70339"/>
            <a:ext cx="10433538" cy="6787661"/>
          </a:xfrm>
        </p:spPr>
      </p:pic>
    </p:spTree>
    <p:extLst>
      <p:ext uri="{BB962C8B-B14F-4D97-AF65-F5344CB8AC3E}">
        <p14:creationId xmlns:p14="http://schemas.microsoft.com/office/powerpoint/2010/main" val="260083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8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êm tiêu đề phụ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1546"/>
            <a:ext cx="12192000" cy="6115417"/>
          </a:xfrm>
        </p:spPr>
      </p:pic>
    </p:spTree>
    <p:extLst>
      <p:ext uri="{BB962C8B-B14F-4D97-AF65-F5344CB8AC3E}">
        <p14:creationId xmlns:p14="http://schemas.microsoft.com/office/powerpoint/2010/main" val="609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 tháng có 30 ngày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469" y="365125"/>
            <a:ext cx="11887200" cy="5811838"/>
          </a:xfrm>
        </p:spPr>
      </p:pic>
    </p:spTree>
    <p:extLst>
      <p:ext uri="{BB962C8B-B14F-4D97-AF65-F5344CB8AC3E}">
        <p14:creationId xmlns:p14="http://schemas.microsoft.com/office/powerpoint/2010/main" val="213736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ả tuần đều vu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0436"/>
            <a:ext cx="12191999" cy="6169688"/>
          </a:xfrm>
        </p:spPr>
      </p:pic>
    </p:spTree>
    <p:extLst>
      <p:ext uri="{BB962C8B-B14F-4D97-AF65-F5344CB8AC3E}">
        <p14:creationId xmlns:p14="http://schemas.microsoft.com/office/powerpoint/2010/main" val="393028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8746"/>
            <a:ext cx="10515600" cy="5653454"/>
          </a:xfrm>
        </p:spPr>
      </p:pic>
    </p:spTree>
    <p:extLst>
      <p:ext uri="{BB962C8B-B14F-4D97-AF65-F5344CB8AC3E}">
        <p14:creationId xmlns:p14="http://schemas.microsoft.com/office/powerpoint/2010/main" val="188652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838200" y="292100"/>
            <a:ext cx="10515600" cy="58848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…………………………………………………………………………</a:t>
            </a:r>
          </a:p>
          <a:p>
            <a:pPr marL="0" lv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…………………………………………………………………………..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………………………………………………………………………….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………………………………………………………………………..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5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36911" y="287100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3.33333E-6 L -2.70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" y="-5687"/>
            <a:ext cx="3981116" cy="325884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53" y="166378"/>
            <a:ext cx="4133563" cy="291470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2" y="3592701"/>
            <a:ext cx="4721469" cy="3156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04" y="3592701"/>
            <a:ext cx="4093913" cy="3156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15" y="0"/>
            <a:ext cx="3637085" cy="325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2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Time new roment,"/>
              </a:rPr>
              <a:t>Phiếu</a:t>
            </a:r>
            <a:r>
              <a:rPr lang="en-US" b="1" dirty="0" smtClean="0">
                <a:latin typeface="Time new roment,"/>
              </a:rPr>
              <a:t> </a:t>
            </a:r>
            <a:r>
              <a:rPr lang="en-US" b="1" dirty="0" err="1" smtClean="0">
                <a:latin typeface="Time new roment,"/>
              </a:rPr>
              <a:t>Bài</a:t>
            </a:r>
            <a:r>
              <a:rPr lang="en-US" b="1" dirty="0" smtClean="0">
                <a:latin typeface="Time new roment,"/>
              </a:rPr>
              <a:t> </a:t>
            </a:r>
            <a:r>
              <a:rPr lang="en-US" b="1" dirty="0" err="1" smtClean="0">
                <a:latin typeface="Time new roment,"/>
              </a:rPr>
              <a:t>Tập</a:t>
            </a:r>
            <a:r>
              <a:rPr lang="en-US" b="1" dirty="0" smtClean="0">
                <a:latin typeface="Time new roment,"/>
              </a:rPr>
              <a:t> </a:t>
            </a:r>
            <a:r>
              <a:rPr lang="en-US" b="1" dirty="0" err="1">
                <a:latin typeface="Time new roment,"/>
              </a:rPr>
              <a:t>S</a:t>
            </a:r>
            <a:r>
              <a:rPr lang="en-US" b="1" dirty="0" err="1" smtClean="0">
                <a:latin typeface="Time new roment,"/>
              </a:rPr>
              <a:t>ố</a:t>
            </a:r>
            <a:r>
              <a:rPr lang="en-US" b="1" dirty="0" smtClean="0">
                <a:latin typeface="Time new roment,"/>
              </a:rPr>
              <a:t> 1</a:t>
            </a:r>
            <a:endParaRPr lang="en-US" b="1" dirty="0">
              <a:latin typeface="Time new roment,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latin typeface="Time new roment,"/>
              </a:rPr>
              <a:t>1</a:t>
            </a:r>
            <a:r>
              <a:rPr lang="en-US" sz="4400" dirty="0" smtClean="0">
                <a:latin typeface="Time new roment,"/>
              </a:rPr>
              <a:t>. </a:t>
            </a:r>
            <a:r>
              <a:rPr lang="en-US" sz="4400" dirty="0" err="1" smtClean="0">
                <a:latin typeface="Time new roment,"/>
              </a:rPr>
              <a:t>Lịch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để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bàn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có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mấy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bộ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phận</a:t>
            </a:r>
            <a:r>
              <a:rPr lang="en-US" sz="4400" dirty="0" smtClean="0">
                <a:latin typeface="Time new roment,"/>
              </a:rPr>
              <a:t>?</a:t>
            </a:r>
          </a:p>
          <a:p>
            <a:pPr marL="0" indent="0">
              <a:buNone/>
            </a:pPr>
            <a:r>
              <a:rPr lang="en-US" sz="4400" b="1" dirty="0" smtClean="0">
                <a:latin typeface="Time new roment,"/>
              </a:rPr>
              <a:t>2</a:t>
            </a:r>
            <a:r>
              <a:rPr lang="en-US" sz="4400" dirty="0" smtClean="0">
                <a:latin typeface="Time new roment,"/>
              </a:rPr>
              <a:t>. </a:t>
            </a:r>
            <a:r>
              <a:rPr lang="en-US" sz="4400" dirty="0" err="1" smtClean="0">
                <a:latin typeface="Time new roment,"/>
              </a:rPr>
              <a:t>Các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bộ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phận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đó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làm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bằng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chất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liệu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gì</a:t>
            </a:r>
            <a:r>
              <a:rPr lang="en-US" sz="4400" dirty="0" smtClean="0">
                <a:latin typeface="Time new roment,"/>
              </a:rPr>
              <a:t>?</a:t>
            </a:r>
          </a:p>
          <a:p>
            <a:pPr marL="0" indent="0">
              <a:buNone/>
            </a:pPr>
            <a:r>
              <a:rPr lang="en-US" sz="4400" b="1" dirty="0" smtClean="0">
                <a:latin typeface="Time new roment,"/>
              </a:rPr>
              <a:t>3</a:t>
            </a:r>
            <a:r>
              <a:rPr lang="en-US" sz="4400" dirty="0" smtClean="0">
                <a:latin typeface="Time new roment,"/>
              </a:rPr>
              <a:t>. </a:t>
            </a:r>
            <a:r>
              <a:rPr lang="en-US" sz="4400" dirty="0" err="1" smtClean="0">
                <a:latin typeface="Time new roment,"/>
              </a:rPr>
              <a:t>Các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bộ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phận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được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gắn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với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nhau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như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thế</a:t>
            </a:r>
            <a:r>
              <a:rPr lang="en-US" sz="4400" dirty="0" smtClean="0">
                <a:latin typeface="Time new roment,"/>
              </a:rPr>
              <a:t> </a:t>
            </a:r>
            <a:r>
              <a:rPr lang="en-US" sz="4400" dirty="0" err="1" smtClean="0">
                <a:latin typeface="Time new roment,"/>
              </a:rPr>
              <a:t>nào</a:t>
            </a:r>
            <a:r>
              <a:rPr lang="en-US" sz="4400" dirty="0" smtClean="0">
                <a:latin typeface="Time new roment,"/>
              </a:rPr>
              <a:t>?</a:t>
            </a:r>
            <a:endParaRPr lang="en-US" sz="4400" dirty="0">
              <a:latin typeface="Time new roment,"/>
            </a:endParaRPr>
          </a:p>
        </p:txBody>
      </p:sp>
    </p:spTree>
    <p:extLst>
      <p:ext uri="{BB962C8B-B14F-4D97-AF65-F5344CB8AC3E}">
        <p14:creationId xmlns:p14="http://schemas.microsoft.com/office/powerpoint/2010/main" val="14973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1" y="361741"/>
            <a:ext cx="11585749" cy="58152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000" dirty="0" smtClean="0">
              <a:latin typeface="Time neww"/>
            </a:endParaRPr>
          </a:p>
          <a:p>
            <a:pPr marL="0" indent="0" algn="ctr">
              <a:buNone/>
            </a:pPr>
            <a:r>
              <a:rPr lang="en-US" sz="8000" dirty="0" err="1" smtClean="0">
                <a:latin typeface="Time neww"/>
              </a:rPr>
              <a:t>Tiêu</a:t>
            </a:r>
            <a:r>
              <a:rPr lang="en-US" sz="8000" dirty="0" smtClean="0">
                <a:latin typeface="Time neww"/>
              </a:rPr>
              <a:t> </a:t>
            </a:r>
            <a:r>
              <a:rPr lang="en-US" sz="8000" dirty="0" err="1" smtClean="0">
                <a:latin typeface="Time neww"/>
              </a:rPr>
              <a:t>chí</a:t>
            </a:r>
            <a:r>
              <a:rPr lang="en-US" sz="8000" dirty="0" smtClean="0">
                <a:latin typeface="Time neww"/>
              </a:rPr>
              <a:t> </a:t>
            </a:r>
            <a:r>
              <a:rPr lang="en-US" sz="8000" dirty="0" err="1" smtClean="0">
                <a:latin typeface="Time neww"/>
              </a:rPr>
              <a:t>sản</a:t>
            </a:r>
            <a:r>
              <a:rPr lang="en-US" sz="8000" dirty="0" smtClean="0">
                <a:latin typeface="Time neww"/>
              </a:rPr>
              <a:t> </a:t>
            </a:r>
            <a:r>
              <a:rPr lang="en-US" sz="8000" dirty="0" err="1" smtClean="0">
                <a:latin typeface="Time neww"/>
              </a:rPr>
              <a:t>phẩm</a:t>
            </a:r>
            <a:r>
              <a:rPr lang="en-US" sz="8000" dirty="0" smtClean="0">
                <a:latin typeface="Time neww"/>
              </a:rPr>
              <a:t>:</a:t>
            </a:r>
          </a:p>
          <a:p>
            <a:pPr marL="0" indent="0">
              <a:buNone/>
            </a:pPr>
            <a:r>
              <a:rPr lang="en-US" sz="5400" dirty="0" smtClean="0">
                <a:latin typeface="Time neww"/>
              </a:rPr>
              <a:t>1. </a:t>
            </a:r>
            <a:r>
              <a:rPr lang="en-US" sz="5400" dirty="0" err="1" smtClean="0">
                <a:latin typeface="Time neww"/>
              </a:rPr>
              <a:t>Ghi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rõ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tên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tháng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và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thể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hiện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đúng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số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ngày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trong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tháng</a:t>
            </a:r>
            <a:r>
              <a:rPr lang="en-US" sz="5400" dirty="0" smtClean="0">
                <a:latin typeface="Time neww"/>
              </a:rPr>
              <a:t>.</a:t>
            </a:r>
          </a:p>
          <a:p>
            <a:pPr marL="0" indent="0">
              <a:buNone/>
            </a:pPr>
            <a:r>
              <a:rPr lang="en-US" sz="5400" dirty="0" smtClean="0">
                <a:latin typeface="Time neww"/>
              </a:rPr>
              <a:t>2. </a:t>
            </a:r>
            <a:r>
              <a:rPr lang="en-US" sz="5400" dirty="0" err="1" smtClean="0">
                <a:latin typeface="Time neww"/>
              </a:rPr>
              <a:t>Trang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trí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sáng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tạo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và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đạt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tính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thẩm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mĩ</a:t>
            </a:r>
            <a:r>
              <a:rPr lang="en-US" sz="5400" dirty="0" smtClean="0">
                <a:latin typeface="Time neww"/>
              </a:rPr>
              <a:t>, </a:t>
            </a:r>
            <a:r>
              <a:rPr lang="en-US" sz="5400" dirty="0" err="1" smtClean="0">
                <a:latin typeface="Time neww"/>
              </a:rPr>
              <a:t>sử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dụng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được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nhiều</a:t>
            </a:r>
            <a:r>
              <a:rPr lang="en-US" sz="5400" dirty="0" smtClean="0">
                <a:latin typeface="Time neww"/>
              </a:rPr>
              <a:t> </a:t>
            </a:r>
            <a:r>
              <a:rPr lang="en-US" sz="5400" dirty="0" err="1" smtClean="0">
                <a:latin typeface="Time neww"/>
              </a:rPr>
              <a:t>lần</a:t>
            </a:r>
            <a:r>
              <a:rPr lang="en-US" sz="5400" dirty="0" smtClean="0">
                <a:latin typeface="Time neww"/>
              </a:rPr>
              <a:t>.</a:t>
            </a:r>
            <a:endParaRPr lang="en-US" sz="5400" dirty="0">
              <a:latin typeface="Time neww"/>
            </a:endParaRPr>
          </a:p>
        </p:txBody>
      </p:sp>
    </p:spTree>
    <p:extLst>
      <p:ext uri="{BB962C8B-B14F-4D97-AF65-F5344CB8AC3E}">
        <p14:creationId xmlns:p14="http://schemas.microsoft.com/office/powerpoint/2010/main" val="378263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202223"/>
            <a:ext cx="11816862" cy="532437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01949" y="5526593"/>
            <a:ext cx="10351850" cy="6503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6000" dirty="0" smtClean="0"/>
          </a:p>
          <a:p>
            <a:pPr marL="0" indent="0">
              <a:buNone/>
            </a:pPr>
            <a:r>
              <a:rPr lang="en-US" sz="1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1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2 minute countdown timer - for kids - under the sea - with music">
            <a:hlinkClick r:id="" action="ppaction://media"/>
            <a:extLst>
              <a:ext uri="{FF2B5EF4-FFF2-40B4-BE49-F238E27FC236}">
                <a16:creationId xmlns:a16="http://schemas.microsoft.com/office/drawing/2014/main" id="{6BE4FBE8-D3ED-0F04-D3BD-06F63EA9C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1300" y="5580704"/>
            <a:ext cx="2941408" cy="11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3384" y="743578"/>
            <a:ext cx="10399207" cy="54333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000" dirty="0" smtClean="0"/>
          </a:p>
          <a:p>
            <a:pPr marL="0" indent="0">
              <a:buNone/>
            </a:pP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Hai.</a:t>
            </a:r>
          </a:p>
          <a:p>
            <a:pPr marL="0" indent="0">
              <a:buNone/>
            </a:pP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3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4566</TotalTime>
  <Words>203</Words>
  <Application>Microsoft Office PowerPoint</Application>
  <PresentationFormat>Widescreen</PresentationFormat>
  <Paragraphs>31</Paragraphs>
  <Slides>23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Calibri Light</vt:lpstr>
      <vt:lpstr>Calibri</vt:lpstr>
      <vt:lpstr>Time neww</vt:lpstr>
      <vt:lpstr>Time new roment,</vt:lpstr>
      <vt:lpstr>Roboto Black</vt:lpstr>
      <vt:lpstr>.VnTime</vt:lpstr>
      <vt:lpstr>Arial</vt:lpstr>
      <vt:lpstr>Times New Roman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Phiếu Bài Tập Số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PKComputer</cp:lastModifiedBy>
  <cp:revision>215</cp:revision>
  <dcterms:created xsi:type="dcterms:W3CDTF">2023-04-01T23:44:56Z</dcterms:created>
  <dcterms:modified xsi:type="dcterms:W3CDTF">2025-12-22T14:23:19Z</dcterms:modified>
</cp:coreProperties>
</file>