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90" r:id="rId3"/>
  </p:sldMasterIdLst>
  <p:sldIdLst>
    <p:sldId id="256" r:id="rId4"/>
    <p:sldId id="257" r:id="rId5"/>
    <p:sldId id="275"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9" r:id="rId20"/>
    <p:sldId id="273" r:id="rId21"/>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7" d="100"/>
          <a:sy n="47" d="100"/>
        </p:scale>
        <p:origin x="696" y="4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0209530" cy="10287000"/>
          </a:xfrm>
          <a:custGeom>
            <a:avLst/>
            <a:gdLst/>
            <a:ahLst/>
            <a:cxnLst/>
            <a:rect l="l" t="t" r="r" b="b"/>
            <a:pathLst>
              <a:path w="10209530" h="10287000">
                <a:moveTo>
                  <a:pt x="10209276" y="0"/>
                </a:moveTo>
                <a:lnTo>
                  <a:pt x="0" y="0"/>
                </a:lnTo>
                <a:lnTo>
                  <a:pt x="0" y="10287000"/>
                </a:lnTo>
                <a:lnTo>
                  <a:pt x="10209276" y="10287000"/>
                </a:lnTo>
                <a:lnTo>
                  <a:pt x="10209276" y="0"/>
                </a:lnTo>
                <a:close/>
              </a:path>
            </a:pathLst>
          </a:custGeom>
          <a:solidFill>
            <a:srgbClr val="24406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7536180" y="0"/>
            <a:ext cx="9621012" cy="9646920"/>
          </a:xfrm>
          <a:prstGeom prst="rect">
            <a:avLst/>
          </a:prstGeom>
        </p:spPr>
      </p:pic>
      <p:pic>
        <p:nvPicPr>
          <p:cNvPr id="18" name="bg object 18"/>
          <p:cNvPicPr/>
          <p:nvPr/>
        </p:nvPicPr>
        <p:blipFill>
          <a:blip r:embed="rId3" cstate="print"/>
          <a:stretch>
            <a:fillRect/>
          </a:stretch>
        </p:blipFill>
        <p:spPr>
          <a:xfrm>
            <a:off x="12436983" y="4906264"/>
            <a:ext cx="3649980" cy="3541522"/>
          </a:xfrm>
          <a:prstGeom prst="rect">
            <a:avLst/>
          </a:prstGeom>
        </p:spPr>
      </p:pic>
      <p:pic>
        <p:nvPicPr>
          <p:cNvPr id="19" name="bg object 19"/>
          <p:cNvPicPr/>
          <p:nvPr/>
        </p:nvPicPr>
        <p:blipFill>
          <a:blip r:embed="rId4" cstate="print"/>
          <a:stretch>
            <a:fillRect/>
          </a:stretch>
        </p:blipFill>
        <p:spPr>
          <a:xfrm>
            <a:off x="8606409" y="4909311"/>
            <a:ext cx="3684041" cy="3530854"/>
          </a:xfrm>
          <a:prstGeom prst="rect">
            <a:avLst/>
          </a:prstGeom>
        </p:spPr>
      </p:pic>
      <p:pic>
        <p:nvPicPr>
          <p:cNvPr id="20" name="bg object 20"/>
          <p:cNvPicPr/>
          <p:nvPr/>
        </p:nvPicPr>
        <p:blipFill>
          <a:blip r:embed="rId5" cstate="print"/>
          <a:stretch>
            <a:fillRect/>
          </a:stretch>
        </p:blipFill>
        <p:spPr>
          <a:xfrm>
            <a:off x="8604631" y="993013"/>
            <a:ext cx="3653536" cy="3787012"/>
          </a:xfrm>
          <a:prstGeom prst="rect">
            <a:avLst/>
          </a:prstGeom>
        </p:spPr>
      </p:pic>
      <p:pic>
        <p:nvPicPr>
          <p:cNvPr id="21" name="bg object 21"/>
          <p:cNvPicPr/>
          <p:nvPr/>
        </p:nvPicPr>
        <p:blipFill>
          <a:blip r:embed="rId6" cstate="print"/>
          <a:stretch>
            <a:fillRect/>
          </a:stretch>
        </p:blipFill>
        <p:spPr>
          <a:xfrm>
            <a:off x="12424179" y="986282"/>
            <a:ext cx="3574392" cy="3778885"/>
          </a:xfrm>
          <a:prstGeom prst="rect">
            <a:avLst/>
          </a:prstGeom>
        </p:spPr>
      </p:pic>
      <p:pic>
        <p:nvPicPr>
          <p:cNvPr id="22" name="bg object 22"/>
          <p:cNvPicPr/>
          <p:nvPr/>
        </p:nvPicPr>
        <p:blipFill>
          <a:blip r:embed="rId7" cstate="print"/>
          <a:stretch>
            <a:fillRect/>
          </a:stretch>
        </p:blipFill>
        <p:spPr>
          <a:xfrm>
            <a:off x="14723364" y="8970262"/>
            <a:ext cx="3511296" cy="1316737"/>
          </a:xfrm>
          <a:prstGeom prst="rect">
            <a:avLst/>
          </a:prstGeom>
        </p:spPr>
      </p:pic>
      <p:pic>
        <p:nvPicPr>
          <p:cNvPr id="23" name="bg object 23"/>
          <p:cNvPicPr/>
          <p:nvPr/>
        </p:nvPicPr>
        <p:blipFill>
          <a:blip r:embed="rId8" cstate="print"/>
          <a:stretch>
            <a:fillRect/>
          </a:stretch>
        </p:blipFill>
        <p:spPr>
          <a:xfrm>
            <a:off x="15981214" y="3832428"/>
            <a:ext cx="2038816" cy="1255953"/>
          </a:xfrm>
          <a:prstGeom prst="rect">
            <a:avLst/>
          </a:prstGeom>
        </p:spPr>
      </p:pic>
      <p:sp>
        <p:nvSpPr>
          <p:cNvPr id="24" name="bg object 24"/>
          <p:cNvSpPr/>
          <p:nvPr/>
        </p:nvSpPr>
        <p:spPr>
          <a:xfrm>
            <a:off x="16249650" y="176021"/>
            <a:ext cx="1771014" cy="685800"/>
          </a:xfrm>
          <a:custGeom>
            <a:avLst/>
            <a:gdLst/>
            <a:ahLst/>
            <a:cxnLst/>
            <a:rect l="l" t="t" r="r" b="b"/>
            <a:pathLst>
              <a:path w="1771015" h="685800">
                <a:moveTo>
                  <a:pt x="1656588" y="0"/>
                </a:moveTo>
                <a:lnTo>
                  <a:pt x="114300" y="0"/>
                </a:lnTo>
                <a:lnTo>
                  <a:pt x="69812" y="8983"/>
                </a:lnTo>
                <a:lnTo>
                  <a:pt x="33480" y="33480"/>
                </a:lnTo>
                <a:lnTo>
                  <a:pt x="8983" y="69812"/>
                </a:lnTo>
                <a:lnTo>
                  <a:pt x="0" y="114300"/>
                </a:lnTo>
                <a:lnTo>
                  <a:pt x="0" y="571500"/>
                </a:lnTo>
                <a:lnTo>
                  <a:pt x="8983" y="615987"/>
                </a:lnTo>
                <a:lnTo>
                  <a:pt x="33480" y="652319"/>
                </a:lnTo>
                <a:lnTo>
                  <a:pt x="69812" y="676816"/>
                </a:lnTo>
                <a:lnTo>
                  <a:pt x="114300" y="685800"/>
                </a:lnTo>
                <a:lnTo>
                  <a:pt x="1656588" y="685800"/>
                </a:lnTo>
                <a:lnTo>
                  <a:pt x="1701075" y="676816"/>
                </a:lnTo>
                <a:lnTo>
                  <a:pt x="1737407" y="652319"/>
                </a:lnTo>
                <a:lnTo>
                  <a:pt x="1761904" y="615987"/>
                </a:lnTo>
                <a:lnTo>
                  <a:pt x="1770888" y="571500"/>
                </a:lnTo>
                <a:lnTo>
                  <a:pt x="1770888" y="114300"/>
                </a:lnTo>
                <a:lnTo>
                  <a:pt x="1761904" y="69812"/>
                </a:lnTo>
                <a:lnTo>
                  <a:pt x="1737407" y="33480"/>
                </a:lnTo>
                <a:lnTo>
                  <a:pt x="1701075" y="8983"/>
                </a:lnTo>
                <a:lnTo>
                  <a:pt x="1656588" y="0"/>
                </a:lnTo>
                <a:close/>
              </a:path>
            </a:pathLst>
          </a:custGeom>
          <a:solidFill>
            <a:srgbClr val="4F81BC"/>
          </a:solidFill>
        </p:spPr>
        <p:txBody>
          <a:bodyPr wrap="square" lIns="0" tIns="0" rIns="0" bIns="0" rtlCol="0"/>
          <a:lstStyle/>
          <a:p>
            <a:endParaRPr/>
          </a:p>
        </p:txBody>
      </p:sp>
      <p:sp>
        <p:nvSpPr>
          <p:cNvPr id="25" name="bg object 25"/>
          <p:cNvSpPr/>
          <p:nvPr/>
        </p:nvSpPr>
        <p:spPr>
          <a:xfrm>
            <a:off x="16249650" y="176021"/>
            <a:ext cx="1771014" cy="685800"/>
          </a:xfrm>
          <a:custGeom>
            <a:avLst/>
            <a:gdLst/>
            <a:ahLst/>
            <a:cxnLst/>
            <a:rect l="l" t="t" r="r" b="b"/>
            <a:pathLst>
              <a:path w="1771015" h="685800">
                <a:moveTo>
                  <a:pt x="0" y="114300"/>
                </a:moveTo>
                <a:lnTo>
                  <a:pt x="8983" y="69812"/>
                </a:lnTo>
                <a:lnTo>
                  <a:pt x="33480" y="33480"/>
                </a:lnTo>
                <a:lnTo>
                  <a:pt x="69812" y="8983"/>
                </a:lnTo>
                <a:lnTo>
                  <a:pt x="114300" y="0"/>
                </a:lnTo>
                <a:lnTo>
                  <a:pt x="1656588" y="0"/>
                </a:lnTo>
                <a:lnTo>
                  <a:pt x="1701075" y="8983"/>
                </a:lnTo>
                <a:lnTo>
                  <a:pt x="1737407" y="33480"/>
                </a:lnTo>
                <a:lnTo>
                  <a:pt x="1761904" y="69812"/>
                </a:lnTo>
                <a:lnTo>
                  <a:pt x="1770888" y="114300"/>
                </a:lnTo>
                <a:lnTo>
                  <a:pt x="1770888" y="571500"/>
                </a:lnTo>
                <a:lnTo>
                  <a:pt x="1761904" y="615987"/>
                </a:lnTo>
                <a:lnTo>
                  <a:pt x="1737407" y="652319"/>
                </a:lnTo>
                <a:lnTo>
                  <a:pt x="1701075" y="676816"/>
                </a:lnTo>
                <a:lnTo>
                  <a:pt x="1656588" y="685800"/>
                </a:lnTo>
                <a:lnTo>
                  <a:pt x="114300" y="685800"/>
                </a:lnTo>
                <a:lnTo>
                  <a:pt x="69812" y="676816"/>
                </a:lnTo>
                <a:lnTo>
                  <a:pt x="33480" y="652319"/>
                </a:lnTo>
                <a:lnTo>
                  <a:pt x="8983" y="615987"/>
                </a:lnTo>
                <a:lnTo>
                  <a:pt x="0" y="571500"/>
                </a:lnTo>
                <a:lnTo>
                  <a:pt x="0" y="114300"/>
                </a:lnTo>
                <a:close/>
              </a:path>
            </a:pathLst>
          </a:custGeom>
          <a:ln w="25908">
            <a:solidFill>
              <a:srgbClr val="385D89"/>
            </a:solidFill>
          </a:ln>
        </p:spPr>
        <p:txBody>
          <a:bodyPr wrap="square" lIns="0" tIns="0" rIns="0" bIns="0" rtlCol="0"/>
          <a:lstStyle/>
          <a:p>
            <a:endParaRPr/>
          </a:p>
        </p:txBody>
      </p:sp>
      <p:sp>
        <p:nvSpPr>
          <p:cNvPr id="2" name="Holder 2"/>
          <p:cNvSpPr>
            <a:spLocks noGrp="1"/>
          </p:cNvSpPr>
          <p:nvPr>
            <p:ph type="ctrTitle"/>
          </p:nvPr>
        </p:nvSpPr>
        <p:spPr>
          <a:xfrm>
            <a:off x="16797019" y="278638"/>
            <a:ext cx="676275" cy="436880"/>
          </a:xfrm>
          <a:prstGeom prst="rect">
            <a:avLst/>
          </a:prstGeom>
        </p:spPr>
        <p:txBody>
          <a:bodyPr wrap="square" lIns="0" tIns="0" rIns="0" bIns="0">
            <a:spAutoFit/>
          </a:bodyPr>
          <a:lstStyle>
            <a:lvl1pPr>
              <a:defRPr sz="9600" b="1" i="0">
                <a:solidFill>
                  <a:srgbClr val="C00000"/>
                </a:solidFill>
                <a:latin typeface="Calibri"/>
                <a:cs typeface="Calibri"/>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6300" b="1" i="0">
                <a:solidFill>
                  <a:srgbClr val="000099"/>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16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5176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Google Shape;1015;p78">
            <a:extLst>
              <a:ext uri="{FF2B5EF4-FFF2-40B4-BE49-F238E27FC236}">
                <a16:creationId xmlns:a16="http://schemas.microsoft.com/office/drawing/2014/main" id="{61B44617-B9F3-F2C0-A708-EDFF5C24A1D9}"/>
              </a:ext>
            </a:extLst>
          </p:cNvPr>
          <p:cNvSpPr txBox="1">
            <a:spLocks/>
          </p:cNvSpPr>
          <p:nvPr userDrawn="1"/>
        </p:nvSpPr>
        <p:spPr>
          <a:xfrm rot="1336">
            <a:off x="-1946478" y="9597483"/>
            <a:ext cx="1938327" cy="671093"/>
          </a:xfrm>
          <a:prstGeom prst="rect">
            <a:avLst/>
          </a:prstGeom>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600" b="0" i="0" u="none" strike="noStrike" kern="1200" cap="none" spc="0" normalizeH="0" baseline="0" noProof="0">
                <a:ln>
                  <a:noFill/>
                </a:ln>
                <a:solidFill>
                  <a:srgbClr val="4BACC6">
                    <a:lumMod val="75000"/>
                  </a:srgbClr>
                </a:solidFill>
                <a:effectLst/>
                <a:uLnTx/>
                <a:uFillTx/>
                <a:latin typeface="Calibri"/>
                <a:ea typeface="+mn-ea"/>
                <a:cs typeface="+mn-cs"/>
              </a:rPr>
              <a:t>Tiktok: Coquyen78</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600" b="0" i="0" u="none" strike="noStrike" kern="1200" cap="none" spc="0" normalizeH="0" baseline="0" noProof="0">
                <a:ln>
                  <a:noFill/>
                </a:ln>
                <a:solidFill>
                  <a:srgbClr val="4BACC6">
                    <a:lumMod val="75000"/>
                  </a:srgbClr>
                </a:solidFill>
                <a:effectLst/>
                <a:uLnTx/>
                <a:uFillTx/>
                <a:latin typeface="Calibri"/>
                <a:ea typeface="+mn-ea"/>
                <a:cs typeface="+mn-cs"/>
              </a:rPr>
              <a:t>Zalo 0975725764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ACC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309792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03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7536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2899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5107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8252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5738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5813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600" b="1" i="0">
                <a:solidFill>
                  <a:srgbClr val="C0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6300" b="1" i="0">
                <a:solidFill>
                  <a:srgbClr val="000099"/>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820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549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1801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Google Shape;1015;p78">
            <a:extLst>
              <a:ext uri="{FF2B5EF4-FFF2-40B4-BE49-F238E27FC236}">
                <a16:creationId xmlns:a16="http://schemas.microsoft.com/office/drawing/2014/main" id="{61B44617-B9F3-F2C0-A708-EDFF5C24A1D9}"/>
              </a:ext>
            </a:extLst>
          </p:cNvPr>
          <p:cNvSpPr txBox="1">
            <a:spLocks/>
          </p:cNvSpPr>
          <p:nvPr userDrawn="1"/>
        </p:nvSpPr>
        <p:spPr>
          <a:xfrm rot="1336">
            <a:off x="-1946478" y="9597483"/>
            <a:ext cx="1938327" cy="671093"/>
          </a:xfrm>
          <a:prstGeom prst="rect">
            <a:avLst/>
          </a:prstGeom>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600" b="0" i="0" u="none" strike="noStrike" kern="1200" cap="none" spc="0" normalizeH="0" baseline="0" noProof="0">
                <a:ln>
                  <a:noFill/>
                </a:ln>
                <a:solidFill>
                  <a:srgbClr val="4BACC6">
                    <a:lumMod val="75000"/>
                  </a:srgbClr>
                </a:solidFill>
                <a:effectLst/>
                <a:uLnTx/>
                <a:uFillTx/>
                <a:latin typeface="Calibri"/>
                <a:ea typeface="+mn-ea"/>
                <a:cs typeface="+mn-cs"/>
              </a:rPr>
              <a:t>Tiktok: Coquyen78</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600" b="0" i="0" u="none" strike="noStrike" kern="1200" cap="none" spc="0" normalizeH="0" baseline="0" noProof="0">
                <a:ln>
                  <a:noFill/>
                </a:ln>
                <a:solidFill>
                  <a:srgbClr val="4BACC6">
                    <a:lumMod val="75000"/>
                  </a:srgbClr>
                </a:solidFill>
                <a:effectLst/>
                <a:uLnTx/>
                <a:uFillTx/>
                <a:latin typeface="Calibri"/>
                <a:ea typeface="+mn-ea"/>
                <a:cs typeface="+mn-cs"/>
              </a:rPr>
              <a:t>Zalo 0975725764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ACC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3699661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7692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4337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0483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208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600" b="1" i="0">
                <a:solidFill>
                  <a:srgbClr val="C00000"/>
                </a:solidFill>
                <a:latin typeface="Calibri"/>
                <a:cs typeface="Calibri"/>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600" b="1" i="0">
                <a:solidFill>
                  <a:srgbClr val="C0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F7ECE2"/>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68376" y="3943222"/>
            <a:ext cx="1926513" cy="1642744"/>
          </a:xfrm>
          <a:prstGeom prst="rect">
            <a:avLst/>
          </a:prstGeom>
        </p:spPr>
      </p:pic>
      <p:pic>
        <p:nvPicPr>
          <p:cNvPr id="18" name="bg object 18"/>
          <p:cNvPicPr/>
          <p:nvPr/>
        </p:nvPicPr>
        <p:blipFill>
          <a:blip r:embed="rId3" cstate="print"/>
          <a:stretch>
            <a:fillRect/>
          </a:stretch>
        </p:blipFill>
        <p:spPr>
          <a:xfrm>
            <a:off x="0" y="6767017"/>
            <a:ext cx="2525522" cy="2769488"/>
          </a:xfrm>
          <a:prstGeom prst="rect">
            <a:avLst/>
          </a:prstGeom>
        </p:spPr>
      </p:pic>
      <p:pic>
        <p:nvPicPr>
          <p:cNvPr id="19" name="bg object 19"/>
          <p:cNvPicPr/>
          <p:nvPr/>
        </p:nvPicPr>
        <p:blipFill>
          <a:blip r:embed="rId4" cstate="print"/>
          <a:stretch>
            <a:fillRect/>
          </a:stretch>
        </p:blipFill>
        <p:spPr>
          <a:xfrm>
            <a:off x="0" y="3195827"/>
            <a:ext cx="2767583" cy="3249168"/>
          </a:xfrm>
          <a:prstGeom prst="rect">
            <a:avLst/>
          </a:prstGeom>
        </p:spPr>
      </p:pic>
      <p:pic>
        <p:nvPicPr>
          <p:cNvPr id="20" name="bg object 20"/>
          <p:cNvPicPr/>
          <p:nvPr/>
        </p:nvPicPr>
        <p:blipFill>
          <a:blip r:embed="rId2" cstate="print"/>
          <a:stretch>
            <a:fillRect/>
          </a:stretch>
        </p:blipFill>
        <p:spPr>
          <a:xfrm>
            <a:off x="343623" y="3936034"/>
            <a:ext cx="1926501" cy="1642821"/>
          </a:xfrm>
          <a:prstGeom prst="rect">
            <a:avLst/>
          </a:prstGeom>
        </p:spPr>
      </p:pic>
      <p:pic>
        <p:nvPicPr>
          <p:cNvPr id="21" name="bg object 21"/>
          <p:cNvPicPr/>
          <p:nvPr/>
        </p:nvPicPr>
        <p:blipFill>
          <a:blip r:embed="rId5" cstate="print"/>
          <a:stretch>
            <a:fillRect/>
          </a:stretch>
        </p:blipFill>
        <p:spPr>
          <a:xfrm>
            <a:off x="0" y="6759854"/>
            <a:ext cx="2500756" cy="2769488"/>
          </a:xfrm>
          <a:prstGeom prst="rect">
            <a:avLst/>
          </a:prstGeom>
        </p:spPr>
      </p:pic>
      <p:pic>
        <p:nvPicPr>
          <p:cNvPr id="22" name="bg object 22"/>
          <p:cNvPicPr/>
          <p:nvPr/>
        </p:nvPicPr>
        <p:blipFill>
          <a:blip r:embed="rId6" cstate="print"/>
          <a:stretch>
            <a:fillRect/>
          </a:stretch>
        </p:blipFill>
        <p:spPr>
          <a:xfrm>
            <a:off x="0" y="3189732"/>
            <a:ext cx="2743199" cy="3249168"/>
          </a:xfrm>
          <a:prstGeom prst="rect">
            <a:avLst/>
          </a:prstGeom>
        </p:spPr>
      </p:pic>
      <p:pic>
        <p:nvPicPr>
          <p:cNvPr id="23" name="bg object 23"/>
          <p:cNvPicPr/>
          <p:nvPr/>
        </p:nvPicPr>
        <p:blipFill>
          <a:blip r:embed="rId7" cstate="print"/>
          <a:stretch>
            <a:fillRect/>
          </a:stretch>
        </p:blipFill>
        <p:spPr>
          <a:xfrm>
            <a:off x="12304776" y="0"/>
            <a:ext cx="5983224" cy="2628900"/>
          </a:xfrm>
          <a:prstGeom prst="rect">
            <a:avLst/>
          </a:prstGeom>
        </p:spPr>
      </p:pic>
      <p:pic>
        <p:nvPicPr>
          <p:cNvPr id="24" name="bg object 24"/>
          <p:cNvPicPr/>
          <p:nvPr/>
        </p:nvPicPr>
        <p:blipFill>
          <a:blip r:embed="rId8" cstate="print"/>
          <a:stretch>
            <a:fillRect/>
          </a:stretch>
        </p:blipFill>
        <p:spPr>
          <a:xfrm>
            <a:off x="13790549" y="0"/>
            <a:ext cx="2258060" cy="1906143"/>
          </a:xfrm>
          <a:prstGeom prst="rect">
            <a:avLst/>
          </a:prstGeom>
        </p:spPr>
      </p:pic>
      <p:pic>
        <p:nvPicPr>
          <p:cNvPr id="25" name="bg object 25"/>
          <p:cNvPicPr/>
          <p:nvPr/>
        </p:nvPicPr>
        <p:blipFill>
          <a:blip r:embed="rId9" cstate="print"/>
          <a:stretch>
            <a:fillRect/>
          </a:stretch>
        </p:blipFill>
        <p:spPr>
          <a:xfrm>
            <a:off x="16412527" y="21348"/>
            <a:ext cx="1798764" cy="1439024"/>
          </a:xfrm>
          <a:prstGeom prst="rect">
            <a:avLst/>
          </a:prstGeom>
        </p:spPr>
      </p:pic>
      <p:pic>
        <p:nvPicPr>
          <p:cNvPr id="26" name="bg object 26"/>
          <p:cNvPicPr/>
          <p:nvPr/>
        </p:nvPicPr>
        <p:blipFill>
          <a:blip r:embed="rId10" cstate="print"/>
          <a:stretch>
            <a:fillRect/>
          </a:stretch>
        </p:blipFill>
        <p:spPr>
          <a:xfrm>
            <a:off x="0" y="0"/>
            <a:ext cx="5837046" cy="3117088"/>
          </a:xfrm>
          <a:prstGeom prst="rect">
            <a:avLst/>
          </a:prstGeom>
        </p:spPr>
      </p:pic>
      <p:sp>
        <p:nvSpPr>
          <p:cNvPr id="27" name="bg object 27"/>
          <p:cNvSpPr/>
          <p:nvPr/>
        </p:nvSpPr>
        <p:spPr>
          <a:xfrm>
            <a:off x="15088362" y="163830"/>
            <a:ext cx="2133600" cy="2133600"/>
          </a:xfrm>
          <a:custGeom>
            <a:avLst/>
            <a:gdLst/>
            <a:ahLst/>
            <a:cxnLst/>
            <a:rect l="l" t="t" r="r" b="b"/>
            <a:pathLst>
              <a:path w="2133600" h="2133600">
                <a:moveTo>
                  <a:pt x="1066800" y="0"/>
                </a:moveTo>
                <a:lnTo>
                  <a:pt x="1017969" y="1097"/>
                </a:lnTo>
                <a:lnTo>
                  <a:pt x="969703" y="4359"/>
                </a:lnTo>
                <a:lnTo>
                  <a:pt x="922046" y="9739"/>
                </a:lnTo>
                <a:lnTo>
                  <a:pt x="875047" y="17188"/>
                </a:lnTo>
                <a:lnTo>
                  <a:pt x="828753" y="26660"/>
                </a:lnTo>
                <a:lnTo>
                  <a:pt x="783210" y="38108"/>
                </a:lnTo>
                <a:lnTo>
                  <a:pt x="738466" y="51485"/>
                </a:lnTo>
                <a:lnTo>
                  <a:pt x="694568" y="66744"/>
                </a:lnTo>
                <a:lnTo>
                  <a:pt x="651563" y="83837"/>
                </a:lnTo>
                <a:lnTo>
                  <a:pt x="609498" y="102718"/>
                </a:lnTo>
                <a:lnTo>
                  <a:pt x="568420" y="123340"/>
                </a:lnTo>
                <a:lnTo>
                  <a:pt x="528376" y="145654"/>
                </a:lnTo>
                <a:lnTo>
                  <a:pt x="489413" y="169615"/>
                </a:lnTo>
                <a:lnTo>
                  <a:pt x="451579" y="195176"/>
                </a:lnTo>
                <a:lnTo>
                  <a:pt x="414920" y="222288"/>
                </a:lnTo>
                <a:lnTo>
                  <a:pt x="379484" y="250906"/>
                </a:lnTo>
                <a:lnTo>
                  <a:pt x="345317" y="280981"/>
                </a:lnTo>
                <a:lnTo>
                  <a:pt x="312467" y="312467"/>
                </a:lnTo>
                <a:lnTo>
                  <a:pt x="280981" y="345317"/>
                </a:lnTo>
                <a:lnTo>
                  <a:pt x="250906" y="379484"/>
                </a:lnTo>
                <a:lnTo>
                  <a:pt x="222288" y="414920"/>
                </a:lnTo>
                <a:lnTo>
                  <a:pt x="195176" y="451579"/>
                </a:lnTo>
                <a:lnTo>
                  <a:pt x="169615" y="489413"/>
                </a:lnTo>
                <a:lnTo>
                  <a:pt x="145654" y="528376"/>
                </a:lnTo>
                <a:lnTo>
                  <a:pt x="123340" y="568420"/>
                </a:lnTo>
                <a:lnTo>
                  <a:pt x="102718" y="609498"/>
                </a:lnTo>
                <a:lnTo>
                  <a:pt x="83837" y="651563"/>
                </a:lnTo>
                <a:lnTo>
                  <a:pt x="66744" y="694568"/>
                </a:lnTo>
                <a:lnTo>
                  <a:pt x="51485" y="738466"/>
                </a:lnTo>
                <a:lnTo>
                  <a:pt x="38108" y="783210"/>
                </a:lnTo>
                <a:lnTo>
                  <a:pt x="26660" y="828753"/>
                </a:lnTo>
                <a:lnTo>
                  <a:pt x="17188" y="875047"/>
                </a:lnTo>
                <a:lnTo>
                  <a:pt x="9739" y="922046"/>
                </a:lnTo>
                <a:lnTo>
                  <a:pt x="4359" y="969703"/>
                </a:lnTo>
                <a:lnTo>
                  <a:pt x="1097" y="1017969"/>
                </a:lnTo>
                <a:lnTo>
                  <a:pt x="0" y="1066800"/>
                </a:lnTo>
                <a:lnTo>
                  <a:pt x="1097" y="1115630"/>
                </a:lnTo>
                <a:lnTo>
                  <a:pt x="4359" y="1163896"/>
                </a:lnTo>
                <a:lnTo>
                  <a:pt x="9739" y="1211553"/>
                </a:lnTo>
                <a:lnTo>
                  <a:pt x="17188" y="1258552"/>
                </a:lnTo>
                <a:lnTo>
                  <a:pt x="26660" y="1304846"/>
                </a:lnTo>
                <a:lnTo>
                  <a:pt x="38108" y="1350389"/>
                </a:lnTo>
                <a:lnTo>
                  <a:pt x="51485" y="1395133"/>
                </a:lnTo>
                <a:lnTo>
                  <a:pt x="66744" y="1439031"/>
                </a:lnTo>
                <a:lnTo>
                  <a:pt x="83837" y="1482036"/>
                </a:lnTo>
                <a:lnTo>
                  <a:pt x="102718" y="1524101"/>
                </a:lnTo>
                <a:lnTo>
                  <a:pt x="123340" y="1565179"/>
                </a:lnTo>
                <a:lnTo>
                  <a:pt x="145654" y="1605223"/>
                </a:lnTo>
                <a:lnTo>
                  <a:pt x="169615" y="1644186"/>
                </a:lnTo>
                <a:lnTo>
                  <a:pt x="195176" y="1682020"/>
                </a:lnTo>
                <a:lnTo>
                  <a:pt x="222288" y="1718679"/>
                </a:lnTo>
                <a:lnTo>
                  <a:pt x="250906" y="1754115"/>
                </a:lnTo>
                <a:lnTo>
                  <a:pt x="280981" y="1788282"/>
                </a:lnTo>
                <a:lnTo>
                  <a:pt x="312467" y="1821132"/>
                </a:lnTo>
                <a:lnTo>
                  <a:pt x="345317" y="1852618"/>
                </a:lnTo>
                <a:lnTo>
                  <a:pt x="379484" y="1882693"/>
                </a:lnTo>
                <a:lnTo>
                  <a:pt x="414920" y="1911311"/>
                </a:lnTo>
                <a:lnTo>
                  <a:pt x="451579" y="1938423"/>
                </a:lnTo>
                <a:lnTo>
                  <a:pt x="489413" y="1963984"/>
                </a:lnTo>
                <a:lnTo>
                  <a:pt x="528376" y="1987945"/>
                </a:lnTo>
                <a:lnTo>
                  <a:pt x="568420" y="2010259"/>
                </a:lnTo>
                <a:lnTo>
                  <a:pt x="609498" y="2030881"/>
                </a:lnTo>
                <a:lnTo>
                  <a:pt x="651563" y="2049762"/>
                </a:lnTo>
                <a:lnTo>
                  <a:pt x="694568" y="2066855"/>
                </a:lnTo>
                <a:lnTo>
                  <a:pt x="738466" y="2082114"/>
                </a:lnTo>
                <a:lnTo>
                  <a:pt x="783210" y="2095491"/>
                </a:lnTo>
                <a:lnTo>
                  <a:pt x="828753" y="2106939"/>
                </a:lnTo>
                <a:lnTo>
                  <a:pt x="875047" y="2116411"/>
                </a:lnTo>
                <a:lnTo>
                  <a:pt x="922046" y="2123860"/>
                </a:lnTo>
                <a:lnTo>
                  <a:pt x="969703" y="2129240"/>
                </a:lnTo>
                <a:lnTo>
                  <a:pt x="1017969" y="2132502"/>
                </a:lnTo>
                <a:lnTo>
                  <a:pt x="1066800" y="2133600"/>
                </a:lnTo>
                <a:lnTo>
                  <a:pt x="1115630" y="2132502"/>
                </a:lnTo>
                <a:lnTo>
                  <a:pt x="1163896" y="2129240"/>
                </a:lnTo>
                <a:lnTo>
                  <a:pt x="1211553" y="2123860"/>
                </a:lnTo>
                <a:lnTo>
                  <a:pt x="1258552" y="2116411"/>
                </a:lnTo>
                <a:lnTo>
                  <a:pt x="1304846" y="2106939"/>
                </a:lnTo>
                <a:lnTo>
                  <a:pt x="1350389" y="2095491"/>
                </a:lnTo>
                <a:lnTo>
                  <a:pt x="1395133" y="2082114"/>
                </a:lnTo>
                <a:lnTo>
                  <a:pt x="1439031" y="2066855"/>
                </a:lnTo>
                <a:lnTo>
                  <a:pt x="1482036" y="2049762"/>
                </a:lnTo>
                <a:lnTo>
                  <a:pt x="1524101" y="2030881"/>
                </a:lnTo>
                <a:lnTo>
                  <a:pt x="1565179" y="2010259"/>
                </a:lnTo>
                <a:lnTo>
                  <a:pt x="1605223" y="1987945"/>
                </a:lnTo>
                <a:lnTo>
                  <a:pt x="1644186" y="1963984"/>
                </a:lnTo>
                <a:lnTo>
                  <a:pt x="1682020" y="1938423"/>
                </a:lnTo>
                <a:lnTo>
                  <a:pt x="1718679" y="1911311"/>
                </a:lnTo>
                <a:lnTo>
                  <a:pt x="1754115" y="1882693"/>
                </a:lnTo>
                <a:lnTo>
                  <a:pt x="1788282" y="1852618"/>
                </a:lnTo>
                <a:lnTo>
                  <a:pt x="1821132" y="1821132"/>
                </a:lnTo>
                <a:lnTo>
                  <a:pt x="1852618" y="1788282"/>
                </a:lnTo>
                <a:lnTo>
                  <a:pt x="1882693" y="1754115"/>
                </a:lnTo>
                <a:lnTo>
                  <a:pt x="1911311" y="1718679"/>
                </a:lnTo>
                <a:lnTo>
                  <a:pt x="1938423" y="1682020"/>
                </a:lnTo>
                <a:lnTo>
                  <a:pt x="1963984" y="1644186"/>
                </a:lnTo>
                <a:lnTo>
                  <a:pt x="1987945" y="1605223"/>
                </a:lnTo>
                <a:lnTo>
                  <a:pt x="2010259" y="1565179"/>
                </a:lnTo>
                <a:lnTo>
                  <a:pt x="2030881" y="1524101"/>
                </a:lnTo>
                <a:lnTo>
                  <a:pt x="2049762" y="1482036"/>
                </a:lnTo>
                <a:lnTo>
                  <a:pt x="2066855" y="1439031"/>
                </a:lnTo>
                <a:lnTo>
                  <a:pt x="2082114" y="1395133"/>
                </a:lnTo>
                <a:lnTo>
                  <a:pt x="2095491" y="1350389"/>
                </a:lnTo>
                <a:lnTo>
                  <a:pt x="2106939" y="1304846"/>
                </a:lnTo>
                <a:lnTo>
                  <a:pt x="2116411" y="1258552"/>
                </a:lnTo>
                <a:lnTo>
                  <a:pt x="2123860" y="1211553"/>
                </a:lnTo>
                <a:lnTo>
                  <a:pt x="2129240" y="1163896"/>
                </a:lnTo>
                <a:lnTo>
                  <a:pt x="2132502" y="1115630"/>
                </a:lnTo>
                <a:lnTo>
                  <a:pt x="2133600" y="1066800"/>
                </a:lnTo>
                <a:lnTo>
                  <a:pt x="2132502" y="1017969"/>
                </a:lnTo>
                <a:lnTo>
                  <a:pt x="2129240" y="969703"/>
                </a:lnTo>
                <a:lnTo>
                  <a:pt x="2123860" y="922046"/>
                </a:lnTo>
                <a:lnTo>
                  <a:pt x="2116411" y="875047"/>
                </a:lnTo>
                <a:lnTo>
                  <a:pt x="2106939" y="828753"/>
                </a:lnTo>
                <a:lnTo>
                  <a:pt x="2095491" y="783210"/>
                </a:lnTo>
                <a:lnTo>
                  <a:pt x="2082114" y="738466"/>
                </a:lnTo>
                <a:lnTo>
                  <a:pt x="2066855" y="694568"/>
                </a:lnTo>
                <a:lnTo>
                  <a:pt x="2049762" y="651563"/>
                </a:lnTo>
                <a:lnTo>
                  <a:pt x="2030881" y="609498"/>
                </a:lnTo>
                <a:lnTo>
                  <a:pt x="2010259" y="568420"/>
                </a:lnTo>
                <a:lnTo>
                  <a:pt x="1987945" y="528376"/>
                </a:lnTo>
                <a:lnTo>
                  <a:pt x="1963984" y="489413"/>
                </a:lnTo>
                <a:lnTo>
                  <a:pt x="1938423" y="451579"/>
                </a:lnTo>
                <a:lnTo>
                  <a:pt x="1911311" y="414920"/>
                </a:lnTo>
                <a:lnTo>
                  <a:pt x="1882693" y="379484"/>
                </a:lnTo>
                <a:lnTo>
                  <a:pt x="1852618" y="345317"/>
                </a:lnTo>
                <a:lnTo>
                  <a:pt x="1821132" y="312467"/>
                </a:lnTo>
                <a:lnTo>
                  <a:pt x="1788282" y="280981"/>
                </a:lnTo>
                <a:lnTo>
                  <a:pt x="1754115" y="250906"/>
                </a:lnTo>
                <a:lnTo>
                  <a:pt x="1718679" y="222288"/>
                </a:lnTo>
                <a:lnTo>
                  <a:pt x="1682020" y="195176"/>
                </a:lnTo>
                <a:lnTo>
                  <a:pt x="1644186" y="169615"/>
                </a:lnTo>
                <a:lnTo>
                  <a:pt x="1605223" y="145654"/>
                </a:lnTo>
                <a:lnTo>
                  <a:pt x="1565179" y="123340"/>
                </a:lnTo>
                <a:lnTo>
                  <a:pt x="1524101" y="102718"/>
                </a:lnTo>
                <a:lnTo>
                  <a:pt x="1482036" y="83837"/>
                </a:lnTo>
                <a:lnTo>
                  <a:pt x="1439031" y="66744"/>
                </a:lnTo>
                <a:lnTo>
                  <a:pt x="1395133" y="51485"/>
                </a:lnTo>
                <a:lnTo>
                  <a:pt x="1350389" y="38108"/>
                </a:lnTo>
                <a:lnTo>
                  <a:pt x="1304846" y="26660"/>
                </a:lnTo>
                <a:lnTo>
                  <a:pt x="1258552" y="17188"/>
                </a:lnTo>
                <a:lnTo>
                  <a:pt x="1211553" y="9739"/>
                </a:lnTo>
                <a:lnTo>
                  <a:pt x="1163896" y="4359"/>
                </a:lnTo>
                <a:lnTo>
                  <a:pt x="1115630" y="1097"/>
                </a:lnTo>
                <a:lnTo>
                  <a:pt x="1066800" y="0"/>
                </a:lnTo>
                <a:close/>
              </a:path>
            </a:pathLst>
          </a:custGeom>
          <a:solidFill>
            <a:srgbClr val="FFFFFF"/>
          </a:solidFill>
        </p:spPr>
        <p:txBody>
          <a:bodyPr wrap="square" lIns="0" tIns="0" rIns="0" bIns="0" rtlCol="0"/>
          <a:lstStyle/>
          <a:p>
            <a:endParaRPr/>
          </a:p>
        </p:txBody>
      </p:sp>
      <p:sp>
        <p:nvSpPr>
          <p:cNvPr id="28" name="bg object 28"/>
          <p:cNvSpPr/>
          <p:nvPr/>
        </p:nvSpPr>
        <p:spPr>
          <a:xfrm>
            <a:off x="15088362" y="163830"/>
            <a:ext cx="2133600" cy="2133600"/>
          </a:xfrm>
          <a:custGeom>
            <a:avLst/>
            <a:gdLst/>
            <a:ahLst/>
            <a:cxnLst/>
            <a:rect l="l" t="t" r="r" b="b"/>
            <a:pathLst>
              <a:path w="2133600" h="2133600">
                <a:moveTo>
                  <a:pt x="0" y="1066800"/>
                </a:moveTo>
                <a:lnTo>
                  <a:pt x="1097" y="1017969"/>
                </a:lnTo>
                <a:lnTo>
                  <a:pt x="4359" y="969703"/>
                </a:lnTo>
                <a:lnTo>
                  <a:pt x="9739" y="922046"/>
                </a:lnTo>
                <a:lnTo>
                  <a:pt x="17188" y="875047"/>
                </a:lnTo>
                <a:lnTo>
                  <a:pt x="26660" y="828753"/>
                </a:lnTo>
                <a:lnTo>
                  <a:pt x="38108" y="783210"/>
                </a:lnTo>
                <a:lnTo>
                  <a:pt x="51485" y="738466"/>
                </a:lnTo>
                <a:lnTo>
                  <a:pt x="66744" y="694568"/>
                </a:lnTo>
                <a:lnTo>
                  <a:pt x="83837" y="651563"/>
                </a:lnTo>
                <a:lnTo>
                  <a:pt x="102718" y="609498"/>
                </a:lnTo>
                <a:lnTo>
                  <a:pt x="123340" y="568420"/>
                </a:lnTo>
                <a:lnTo>
                  <a:pt x="145654" y="528376"/>
                </a:lnTo>
                <a:lnTo>
                  <a:pt x="169615" y="489413"/>
                </a:lnTo>
                <a:lnTo>
                  <a:pt x="195176" y="451579"/>
                </a:lnTo>
                <a:lnTo>
                  <a:pt x="222288" y="414920"/>
                </a:lnTo>
                <a:lnTo>
                  <a:pt x="250906" y="379484"/>
                </a:lnTo>
                <a:lnTo>
                  <a:pt x="280981" y="345317"/>
                </a:lnTo>
                <a:lnTo>
                  <a:pt x="312467" y="312467"/>
                </a:lnTo>
                <a:lnTo>
                  <a:pt x="345317" y="280981"/>
                </a:lnTo>
                <a:lnTo>
                  <a:pt x="379484" y="250906"/>
                </a:lnTo>
                <a:lnTo>
                  <a:pt x="414920" y="222288"/>
                </a:lnTo>
                <a:lnTo>
                  <a:pt x="451579" y="195176"/>
                </a:lnTo>
                <a:lnTo>
                  <a:pt x="489413" y="169615"/>
                </a:lnTo>
                <a:lnTo>
                  <a:pt x="528376" y="145654"/>
                </a:lnTo>
                <a:lnTo>
                  <a:pt x="568420" y="123340"/>
                </a:lnTo>
                <a:lnTo>
                  <a:pt x="609498" y="102718"/>
                </a:lnTo>
                <a:lnTo>
                  <a:pt x="651563" y="83837"/>
                </a:lnTo>
                <a:lnTo>
                  <a:pt x="694568" y="66744"/>
                </a:lnTo>
                <a:lnTo>
                  <a:pt x="738466" y="51485"/>
                </a:lnTo>
                <a:lnTo>
                  <a:pt x="783210" y="38108"/>
                </a:lnTo>
                <a:lnTo>
                  <a:pt x="828753" y="26660"/>
                </a:lnTo>
                <a:lnTo>
                  <a:pt x="875047" y="17188"/>
                </a:lnTo>
                <a:lnTo>
                  <a:pt x="922046" y="9739"/>
                </a:lnTo>
                <a:lnTo>
                  <a:pt x="969703" y="4359"/>
                </a:lnTo>
                <a:lnTo>
                  <a:pt x="1017969" y="1097"/>
                </a:lnTo>
                <a:lnTo>
                  <a:pt x="1066800" y="0"/>
                </a:lnTo>
                <a:lnTo>
                  <a:pt x="1115630" y="1097"/>
                </a:lnTo>
                <a:lnTo>
                  <a:pt x="1163896" y="4359"/>
                </a:lnTo>
                <a:lnTo>
                  <a:pt x="1211553" y="9739"/>
                </a:lnTo>
                <a:lnTo>
                  <a:pt x="1258552" y="17188"/>
                </a:lnTo>
                <a:lnTo>
                  <a:pt x="1304846" y="26660"/>
                </a:lnTo>
                <a:lnTo>
                  <a:pt x="1350389" y="38108"/>
                </a:lnTo>
                <a:lnTo>
                  <a:pt x="1395133" y="51485"/>
                </a:lnTo>
                <a:lnTo>
                  <a:pt x="1439031" y="66744"/>
                </a:lnTo>
                <a:lnTo>
                  <a:pt x="1482036" y="83837"/>
                </a:lnTo>
                <a:lnTo>
                  <a:pt x="1524101" y="102718"/>
                </a:lnTo>
                <a:lnTo>
                  <a:pt x="1565179" y="123340"/>
                </a:lnTo>
                <a:lnTo>
                  <a:pt x="1605223" y="145654"/>
                </a:lnTo>
                <a:lnTo>
                  <a:pt x="1644186" y="169615"/>
                </a:lnTo>
                <a:lnTo>
                  <a:pt x="1682020" y="195176"/>
                </a:lnTo>
                <a:lnTo>
                  <a:pt x="1718679" y="222288"/>
                </a:lnTo>
                <a:lnTo>
                  <a:pt x="1754115" y="250906"/>
                </a:lnTo>
                <a:lnTo>
                  <a:pt x="1788282" y="280981"/>
                </a:lnTo>
                <a:lnTo>
                  <a:pt x="1821132" y="312467"/>
                </a:lnTo>
                <a:lnTo>
                  <a:pt x="1852618" y="345317"/>
                </a:lnTo>
                <a:lnTo>
                  <a:pt x="1882693" y="379484"/>
                </a:lnTo>
                <a:lnTo>
                  <a:pt x="1911311" y="414920"/>
                </a:lnTo>
                <a:lnTo>
                  <a:pt x="1938423" y="451579"/>
                </a:lnTo>
                <a:lnTo>
                  <a:pt x="1963984" y="489413"/>
                </a:lnTo>
                <a:lnTo>
                  <a:pt x="1987945" y="528376"/>
                </a:lnTo>
                <a:lnTo>
                  <a:pt x="2010259" y="568420"/>
                </a:lnTo>
                <a:lnTo>
                  <a:pt x="2030881" y="609498"/>
                </a:lnTo>
                <a:lnTo>
                  <a:pt x="2049762" y="651563"/>
                </a:lnTo>
                <a:lnTo>
                  <a:pt x="2066855" y="694568"/>
                </a:lnTo>
                <a:lnTo>
                  <a:pt x="2082114" y="738466"/>
                </a:lnTo>
                <a:lnTo>
                  <a:pt x="2095491" y="783210"/>
                </a:lnTo>
                <a:lnTo>
                  <a:pt x="2106939" y="828753"/>
                </a:lnTo>
                <a:lnTo>
                  <a:pt x="2116411" y="875047"/>
                </a:lnTo>
                <a:lnTo>
                  <a:pt x="2123860" y="922046"/>
                </a:lnTo>
                <a:lnTo>
                  <a:pt x="2129240" y="969703"/>
                </a:lnTo>
                <a:lnTo>
                  <a:pt x="2132502" y="1017969"/>
                </a:lnTo>
                <a:lnTo>
                  <a:pt x="2133600" y="1066800"/>
                </a:lnTo>
                <a:lnTo>
                  <a:pt x="2132502" y="1115630"/>
                </a:lnTo>
                <a:lnTo>
                  <a:pt x="2129240" y="1163896"/>
                </a:lnTo>
                <a:lnTo>
                  <a:pt x="2123860" y="1211553"/>
                </a:lnTo>
                <a:lnTo>
                  <a:pt x="2116411" y="1258552"/>
                </a:lnTo>
                <a:lnTo>
                  <a:pt x="2106939" y="1304846"/>
                </a:lnTo>
                <a:lnTo>
                  <a:pt x="2095491" y="1350389"/>
                </a:lnTo>
                <a:lnTo>
                  <a:pt x="2082114" y="1395133"/>
                </a:lnTo>
                <a:lnTo>
                  <a:pt x="2066855" y="1439031"/>
                </a:lnTo>
                <a:lnTo>
                  <a:pt x="2049762" y="1482036"/>
                </a:lnTo>
                <a:lnTo>
                  <a:pt x="2030881" y="1524101"/>
                </a:lnTo>
                <a:lnTo>
                  <a:pt x="2010259" y="1565179"/>
                </a:lnTo>
                <a:lnTo>
                  <a:pt x="1987945" y="1605223"/>
                </a:lnTo>
                <a:lnTo>
                  <a:pt x="1963984" y="1644186"/>
                </a:lnTo>
                <a:lnTo>
                  <a:pt x="1938423" y="1682020"/>
                </a:lnTo>
                <a:lnTo>
                  <a:pt x="1911311" y="1718679"/>
                </a:lnTo>
                <a:lnTo>
                  <a:pt x="1882693" y="1754115"/>
                </a:lnTo>
                <a:lnTo>
                  <a:pt x="1852618" y="1788282"/>
                </a:lnTo>
                <a:lnTo>
                  <a:pt x="1821132" y="1821132"/>
                </a:lnTo>
                <a:lnTo>
                  <a:pt x="1788282" y="1852618"/>
                </a:lnTo>
                <a:lnTo>
                  <a:pt x="1754115" y="1882693"/>
                </a:lnTo>
                <a:lnTo>
                  <a:pt x="1718679" y="1911311"/>
                </a:lnTo>
                <a:lnTo>
                  <a:pt x="1682020" y="1938423"/>
                </a:lnTo>
                <a:lnTo>
                  <a:pt x="1644186" y="1963984"/>
                </a:lnTo>
                <a:lnTo>
                  <a:pt x="1605223" y="1987945"/>
                </a:lnTo>
                <a:lnTo>
                  <a:pt x="1565179" y="2010259"/>
                </a:lnTo>
                <a:lnTo>
                  <a:pt x="1524101" y="2030881"/>
                </a:lnTo>
                <a:lnTo>
                  <a:pt x="1482036" y="2049762"/>
                </a:lnTo>
                <a:lnTo>
                  <a:pt x="1439031" y="2066855"/>
                </a:lnTo>
                <a:lnTo>
                  <a:pt x="1395133" y="2082114"/>
                </a:lnTo>
                <a:lnTo>
                  <a:pt x="1350389" y="2095491"/>
                </a:lnTo>
                <a:lnTo>
                  <a:pt x="1304846" y="2106939"/>
                </a:lnTo>
                <a:lnTo>
                  <a:pt x="1258552" y="2116411"/>
                </a:lnTo>
                <a:lnTo>
                  <a:pt x="1211553" y="2123860"/>
                </a:lnTo>
                <a:lnTo>
                  <a:pt x="1163896" y="2129240"/>
                </a:lnTo>
                <a:lnTo>
                  <a:pt x="1115630" y="2132502"/>
                </a:lnTo>
                <a:lnTo>
                  <a:pt x="1066800" y="2133600"/>
                </a:lnTo>
                <a:lnTo>
                  <a:pt x="1017969" y="2132502"/>
                </a:lnTo>
                <a:lnTo>
                  <a:pt x="969703" y="2129240"/>
                </a:lnTo>
                <a:lnTo>
                  <a:pt x="922046" y="2123860"/>
                </a:lnTo>
                <a:lnTo>
                  <a:pt x="875047" y="2116411"/>
                </a:lnTo>
                <a:lnTo>
                  <a:pt x="828753" y="2106939"/>
                </a:lnTo>
                <a:lnTo>
                  <a:pt x="783210" y="2095491"/>
                </a:lnTo>
                <a:lnTo>
                  <a:pt x="738466" y="2082114"/>
                </a:lnTo>
                <a:lnTo>
                  <a:pt x="694568" y="2066855"/>
                </a:lnTo>
                <a:lnTo>
                  <a:pt x="651563" y="2049762"/>
                </a:lnTo>
                <a:lnTo>
                  <a:pt x="609498" y="2030881"/>
                </a:lnTo>
                <a:lnTo>
                  <a:pt x="568420" y="2010259"/>
                </a:lnTo>
                <a:lnTo>
                  <a:pt x="528376" y="1987945"/>
                </a:lnTo>
                <a:lnTo>
                  <a:pt x="489413" y="1963984"/>
                </a:lnTo>
                <a:lnTo>
                  <a:pt x="451579" y="1938423"/>
                </a:lnTo>
                <a:lnTo>
                  <a:pt x="414920" y="1911311"/>
                </a:lnTo>
                <a:lnTo>
                  <a:pt x="379484" y="1882693"/>
                </a:lnTo>
                <a:lnTo>
                  <a:pt x="345317" y="1852618"/>
                </a:lnTo>
                <a:lnTo>
                  <a:pt x="312467" y="1821132"/>
                </a:lnTo>
                <a:lnTo>
                  <a:pt x="280981" y="1788282"/>
                </a:lnTo>
                <a:lnTo>
                  <a:pt x="250906" y="1754115"/>
                </a:lnTo>
                <a:lnTo>
                  <a:pt x="222288" y="1718679"/>
                </a:lnTo>
                <a:lnTo>
                  <a:pt x="195176" y="1682020"/>
                </a:lnTo>
                <a:lnTo>
                  <a:pt x="169615" y="1644186"/>
                </a:lnTo>
                <a:lnTo>
                  <a:pt x="145654" y="1605223"/>
                </a:lnTo>
                <a:lnTo>
                  <a:pt x="123340" y="1565179"/>
                </a:lnTo>
                <a:lnTo>
                  <a:pt x="102718" y="1524101"/>
                </a:lnTo>
                <a:lnTo>
                  <a:pt x="83837" y="1482036"/>
                </a:lnTo>
                <a:lnTo>
                  <a:pt x="66744" y="1439031"/>
                </a:lnTo>
                <a:lnTo>
                  <a:pt x="51485" y="1395133"/>
                </a:lnTo>
                <a:lnTo>
                  <a:pt x="38108" y="1350389"/>
                </a:lnTo>
                <a:lnTo>
                  <a:pt x="26660" y="1304846"/>
                </a:lnTo>
                <a:lnTo>
                  <a:pt x="17188" y="1258552"/>
                </a:lnTo>
                <a:lnTo>
                  <a:pt x="9739" y="1211553"/>
                </a:lnTo>
                <a:lnTo>
                  <a:pt x="4359" y="1163896"/>
                </a:lnTo>
                <a:lnTo>
                  <a:pt x="1097" y="1115630"/>
                </a:lnTo>
                <a:lnTo>
                  <a:pt x="0" y="1066800"/>
                </a:lnTo>
                <a:close/>
              </a:path>
            </a:pathLst>
          </a:custGeom>
          <a:ln w="25908">
            <a:solidFill>
              <a:srgbClr val="FFFFFF"/>
            </a:solidFill>
          </a:ln>
        </p:spPr>
        <p:txBody>
          <a:bodyPr wrap="square" lIns="0" tIns="0" rIns="0" bIns="0" rtlCol="0"/>
          <a:lstStyle/>
          <a:p>
            <a:endParaRPr/>
          </a:p>
        </p:txBody>
      </p:sp>
      <p:pic>
        <p:nvPicPr>
          <p:cNvPr id="29" name="bg object 29"/>
          <p:cNvPicPr/>
          <p:nvPr/>
        </p:nvPicPr>
        <p:blipFill>
          <a:blip r:embed="rId11" cstate="print"/>
          <a:stretch>
            <a:fillRect/>
          </a:stretch>
        </p:blipFill>
        <p:spPr>
          <a:xfrm>
            <a:off x="15343632" y="554735"/>
            <a:ext cx="1624584" cy="1316735"/>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611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1589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1883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8757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F7ECE2"/>
          </a:solidFill>
        </p:spPr>
        <p:txBody>
          <a:bodyPr wrap="square" lIns="0" tIns="0" rIns="0" bIns="0" rtlCol="0"/>
          <a:lstStyle/>
          <a:p>
            <a:endParaRPr/>
          </a:p>
        </p:txBody>
      </p:sp>
      <p:sp>
        <p:nvSpPr>
          <p:cNvPr id="2" name="Holder 2"/>
          <p:cNvSpPr>
            <a:spLocks noGrp="1"/>
          </p:cNvSpPr>
          <p:nvPr>
            <p:ph type="title"/>
          </p:nvPr>
        </p:nvSpPr>
        <p:spPr>
          <a:xfrm>
            <a:off x="5523103" y="162255"/>
            <a:ext cx="7241540" cy="1489075"/>
          </a:xfrm>
          <a:prstGeom prst="rect">
            <a:avLst/>
          </a:prstGeom>
        </p:spPr>
        <p:txBody>
          <a:bodyPr wrap="square" lIns="0" tIns="0" rIns="0" bIns="0">
            <a:spAutoFit/>
          </a:bodyPr>
          <a:lstStyle>
            <a:lvl1pPr>
              <a:defRPr sz="9600" b="1" i="0">
                <a:solidFill>
                  <a:srgbClr val="C00000"/>
                </a:solidFill>
                <a:latin typeface="Calibri"/>
                <a:cs typeface="Calibri"/>
              </a:defRPr>
            </a:lvl1pPr>
          </a:lstStyle>
          <a:p>
            <a:endParaRPr/>
          </a:p>
        </p:txBody>
      </p:sp>
      <p:sp>
        <p:nvSpPr>
          <p:cNvPr id="3" name="Holder 3"/>
          <p:cNvSpPr>
            <a:spLocks noGrp="1"/>
          </p:cNvSpPr>
          <p:nvPr>
            <p:ph type="body" idx="1"/>
          </p:nvPr>
        </p:nvSpPr>
        <p:spPr>
          <a:xfrm>
            <a:off x="656361" y="4052138"/>
            <a:ext cx="16975277" cy="2840354"/>
          </a:xfrm>
          <a:prstGeom prst="rect">
            <a:avLst/>
          </a:prstGeom>
        </p:spPr>
        <p:txBody>
          <a:bodyPr wrap="square" lIns="0" tIns="0" rIns="0" bIns="0">
            <a:spAutoFit/>
          </a:bodyPr>
          <a:lstStyle>
            <a:lvl1pPr>
              <a:defRPr sz="6300" b="1" i="0">
                <a:solidFill>
                  <a:srgbClr val="000099"/>
                </a:solidFill>
                <a:latin typeface="Times New Roman"/>
                <a:cs typeface="Times New Roman"/>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4/11/2026</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Google Shape;1015;p78">
            <a:extLst>
              <a:ext uri="{FF2B5EF4-FFF2-40B4-BE49-F238E27FC236}">
                <a16:creationId xmlns:a16="http://schemas.microsoft.com/office/drawing/2014/main" id="{E53B09F2-D131-7796-D7C1-473E4309D6C1}"/>
              </a:ext>
            </a:extLst>
          </p:cNvPr>
          <p:cNvSpPr txBox="1">
            <a:spLocks/>
          </p:cNvSpPr>
          <p:nvPr userDrawn="1"/>
        </p:nvSpPr>
        <p:spPr>
          <a:xfrm rot="1336">
            <a:off x="8174836" y="-671471"/>
            <a:ext cx="1938327" cy="671093"/>
          </a:xfrm>
          <a:prstGeom prst="rect">
            <a:avLst/>
          </a:prstGeom>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600" b="0" i="0" u="none" strike="noStrike" kern="1200" cap="none" spc="0" normalizeH="0" baseline="0" noProof="0">
                <a:ln>
                  <a:noFill/>
                </a:ln>
                <a:solidFill>
                  <a:srgbClr val="4BACC6">
                    <a:lumMod val="75000"/>
                  </a:srgbClr>
                </a:solidFill>
                <a:effectLst/>
                <a:uLnTx/>
                <a:uFillTx/>
                <a:latin typeface="Calibri"/>
                <a:ea typeface="+mn-ea"/>
                <a:cs typeface="+mn-cs"/>
              </a:rPr>
              <a:t>Tiktok: Coquyen78</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600" b="0" i="0" u="none" strike="noStrike" kern="1200" cap="none" spc="0" normalizeH="0" baseline="0" noProof="0">
                <a:ln>
                  <a:noFill/>
                </a:ln>
                <a:solidFill>
                  <a:srgbClr val="4BACC6">
                    <a:lumMod val="75000"/>
                  </a:srgbClr>
                </a:solidFill>
                <a:effectLst/>
                <a:uLnTx/>
                <a:uFillTx/>
                <a:latin typeface="Calibri"/>
                <a:ea typeface="+mn-ea"/>
                <a:cs typeface="+mn-cs"/>
              </a:rPr>
              <a:t>Zalo 0975725764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ACC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16985679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Google Shape;1015;p78">
            <a:extLst>
              <a:ext uri="{FF2B5EF4-FFF2-40B4-BE49-F238E27FC236}">
                <a16:creationId xmlns:a16="http://schemas.microsoft.com/office/drawing/2014/main" id="{E53B09F2-D131-7796-D7C1-473E4309D6C1}"/>
              </a:ext>
            </a:extLst>
          </p:cNvPr>
          <p:cNvSpPr txBox="1">
            <a:spLocks/>
          </p:cNvSpPr>
          <p:nvPr userDrawn="1"/>
        </p:nvSpPr>
        <p:spPr>
          <a:xfrm rot="1336">
            <a:off x="8174836" y="-671471"/>
            <a:ext cx="1938327" cy="671093"/>
          </a:xfrm>
          <a:prstGeom prst="rect">
            <a:avLst/>
          </a:prstGeom>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600" b="0" i="0" u="none" strike="noStrike" kern="1200" cap="none" spc="0" normalizeH="0" baseline="0" noProof="0">
                <a:ln>
                  <a:noFill/>
                </a:ln>
                <a:solidFill>
                  <a:srgbClr val="4BACC6">
                    <a:lumMod val="75000"/>
                  </a:srgbClr>
                </a:solidFill>
                <a:effectLst/>
                <a:uLnTx/>
                <a:uFillTx/>
                <a:latin typeface="Calibri"/>
                <a:ea typeface="+mn-ea"/>
                <a:cs typeface="+mn-cs"/>
              </a:rPr>
              <a:t>Tiktok: Coquyen78</a:t>
            </a: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600" b="0" i="0" u="none" strike="noStrike" kern="1200" cap="none" spc="0" normalizeH="0" baseline="0" noProof="0">
                <a:ln>
                  <a:noFill/>
                </a:ln>
                <a:solidFill>
                  <a:srgbClr val="4BACC6">
                    <a:lumMod val="75000"/>
                  </a:srgbClr>
                </a:solidFill>
                <a:effectLst/>
                <a:uLnTx/>
                <a:uFillTx/>
                <a:latin typeface="Calibri"/>
                <a:ea typeface="+mn-ea"/>
                <a:cs typeface="+mn-cs"/>
              </a:rPr>
              <a:t>Zalo 0975725764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ACC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19535867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3.png"/><Relationship Id="rId18" Type="http://schemas.openxmlformats.org/officeDocument/2006/relationships/image" Target="../media/image66.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50.png"/><Relationship Id="rId17" Type="http://schemas.openxmlformats.org/officeDocument/2006/relationships/image" Target="../media/image65.png"/><Relationship Id="rId2" Type="http://schemas.openxmlformats.org/officeDocument/2006/relationships/image" Target="../media/image8.png"/><Relationship Id="rId16"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49.png"/><Relationship Id="rId5" Type="http://schemas.openxmlformats.org/officeDocument/2006/relationships/image" Target="../media/image11.png"/><Relationship Id="rId15" Type="http://schemas.openxmlformats.org/officeDocument/2006/relationships/image" Target="../media/image35.png"/><Relationship Id="rId10" Type="http://schemas.openxmlformats.org/officeDocument/2006/relationships/image" Target="../media/image62.png"/><Relationship Id="rId19" Type="http://schemas.openxmlformats.org/officeDocument/2006/relationships/image" Target="../media/image6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3.png"/><Relationship Id="rId18" Type="http://schemas.openxmlformats.org/officeDocument/2006/relationships/image" Target="../media/image65.png"/><Relationship Id="rId3" Type="http://schemas.openxmlformats.org/officeDocument/2006/relationships/image" Target="../media/image70.png"/><Relationship Id="rId7" Type="http://schemas.openxmlformats.org/officeDocument/2006/relationships/image" Target="../media/image12.png"/><Relationship Id="rId12" Type="http://schemas.openxmlformats.org/officeDocument/2006/relationships/image" Target="../media/image49.png"/><Relationship Id="rId17" Type="http://schemas.openxmlformats.org/officeDocument/2006/relationships/image" Target="../media/image64.png"/><Relationship Id="rId2" Type="http://schemas.openxmlformats.org/officeDocument/2006/relationships/image" Target="../media/image69.png"/><Relationship Id="rId16" Type="http://schemas.openxmlformats.org/officeDocument/2006/relationships/image" Target="../media/image74.png"/><Relationship Id="rId20"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72.png"/><Relationship Id="rId5" Type="http://schemas.openxmlformats.org/officeDocument/2006/relationships/image" Target="../media/image8.png"/><Relationship Id="rId15" Type="http://schemas.openxmlformats.org/officeDocument/2006/relationships/image" Target="../media/image17.jpg"/><Relationship Id="rId10" Type="http://schemas.openxmlformats.org/officeDocument/2006/relationships/image" Target="../media/image15.png"/><Relationship Id="rId19" Type="http://schemas.openxmlformats.org/officeDocument/2006/relationships/image" Target="../media/image66.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jp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49.png"/><Relationship Id="rId12"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53.png"/><Relationship Id="rId5" Type="http://schemas.openxmlformats.org/officeDocument/2006/relationships/image" Target="../media/image13.png"/><Relationship Id="rId10" Type="http://schemas.openxmlformats.org/officeDocument/2006/relationships/image" Target="../media/image52.png"/><Relationship Id="rId4" Type="http://schemas.openxmlformats.org/officeDocument/2006/relationships/image" Target="../media/image41.png"/><Relationship Id="rId9" Type="http://schemas.openxmlformats.org/officeDocument/2006/relationships/image" Target="../media/image51.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1.png"/><Relationship Id="rId1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50.png"/><Relationship Id="rId17" Type="http://schemas.openxmlformats.org/officeDocument/2006/relationships/image" Target="../media/image17.jpg"/><Relationship Id="rId2" Type="http://schemas.openxmlformats.org/officeDocument/2006/relationships/image" Target="../media/image8.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49.png"/><Relationship Id="rId5" Type="http://schemas.openxmlformats.org/officeDocument/2006/relationships/image" Target="../media/image11.png"/><Relationship Id="rId15" Type="http://schemas.openxmlformats.org/officeDocument/2006/relationships/image" Target="../media/image52.png"/><Relationship Id="rId10" Type="http://schemas.openxmlformats.org/officeDocument/2006/relationships/image" Target="../media/image16.png"/><Relationship Id="rId19" Type="http://schemas.openxmlformats.org/officeDocument/2006/relationships/image" Target="../media/image5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1.png"/><Relationship Id="rId1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50.png"/><Relationship Id="rId17" Type="http://schemas.openxmlformats.org/officeDocument/2006/relationships/image" Target="../media/image17.jpg"/><Relationship Id="rId2" Type="http://schemas.openxmlformats.org/officeDocument/2006/relationships/image" Target="../media/image8.png"/><Relationship Id="rId16"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49.png"/><Relationship Id="rId5" Type="http://schemas.openxmlformats.org/officeDocument/2006/relationships/image" Target="../media/image11.png"/><Relationship Id="rId15" Type="http://schemas.openxmlformats.org/officeDocument/2006/relationships/image" Target="../media/image59.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8000" cy="10286999"/>
          </a:xfrm>
          <a:prstGeom prst="rect">
            <a:avLst/>
          </a:prstGeom>
        </p:spPr>
      </p:pic>
      <p:sp>
        <p:nvSpPr>
          <p:cNvPr id="3" name="object 3"/>
          <p:cNvSpPr txBox="1">
            <a:spLocks noGrp="1"/>
          </p:cNvSpPr>
          <p:nvPr>
            <p:ph type="title"/>
          </p:nvPr>
        </p:nvSpPr>
        <p:spPr>
          <a:xfrm>
            <a:off x="871829" y="2045334"/>
            <a:ext cx="16551910" cy="1604010"/>
          </a:xfrm>
          <a:prstGeom prst="rect">
            <a:avLst/>
          </a:prstGeom>
        </p:spPr>
        <p:txBody>
          <a:bodyPr vert="horz" wrap="square" lIns="0" tIns="13335" rIns="0" bIns="0" rtlCol="0">
            <a:spAutoFit/>
          </a:bodyPr>
          <a:lstStyle/>
          <a:p>
            <a:pPr marL="12700">
              <a:lnSpc>
                <a:spcPct val="100000"/>
              </a:lnSpc>
              <a:spcBef>
                <a:spcPts val="105"/>
              </a:spcBef>
            </a:pPr>
            <a:r>
              <a:rPr sz="10350" dirty="0">
                <a:solidFill>
                  <a:srgbClr val="DE0000"/>
                </a:solidFill>
                <a:latin typeface="Times New Roman"/>
                <a:cs typeface="Times New Roman"/>
              </a:rPr>
              <a:t>NHIỆT</a:t>
            </a:r>
            <a:r>
              <a:rPr sz="10350" spc="-210" dirty="0">
                <a:solidFill>
                  <a:srgbClr val="DE0000"/>
                </a:solidFill>
                <a:latin typeface="Times New Roman"/>
                <a:cs typeface="Times New Roman"/>
              </a:rPr>
              <a:t> </a:t>
            </a:r>
            <a:r>
              <a:rPr sz="10350" dirty="0">
                <a:solidFill>
                  <a:srgbClr val="DE0000"/>
                </a:solidFill>
                <a:latin typeface="Times New Roman"/>
                <a:cs typeface="Times New Roman"/>
              </a:rPr>
              <a:t>LIỆT</a:t>
            </a:r>
            <a:r>
              <a:rPr sz="10350" spc="-200" dirty="0">
                <a:solidFill>
                  <a:srgbClr val="DE0000"/>
                </a:solidFill>
                <a:latin typeface="Times New Roman"/>
                <a:cs typeface="Times New Roman"/>
              </a:rPr>
              <a:t> </a:t>
            </a:r>
            <a:r>
              <a:rPr sz="10350" dirty="0">
                <a:solidFill>
                  <a:srgbClr val="DE0000"/>
                </a:solidFill>
                <a:latin typeface="Times New Roman"/>
                <a:cs typeface="Times New Roman"/>
              </a:rPr>
              <a:t>CHÀO </a:t>
            </a:r>
            <a:r>
              <a:rPr sz="10350" spc="-20" dirty="0">
                <a:solidFill>
                  <a:srgbClr val="DE0000"/>
                </a:solidFill>
                <a:latin typeface="Times New Roman"/>
                <a:cs typeface="Times New Roman"/>
              </a:rPr>
              <a:t>MỪNG</a:t>
            </a:r>
            <a:endParaRPr sz="10350">
              <a:latin typeface="Times New Roman"/>
              <a:cs typeface="Times New Roman"/>
            </a:endParaRP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3175" algn="ctr">
              <a:lnSpc>
                <a:spcPct val="100000"/>
              </a:lnSpc>
              <a:spcBef>
                <a:spcPts val="100"/>
              </a:spcBef>
            </a:pPr>
            <a:r>
              <a:rPr dirty="0"/>
              <a:t>CÁC</a:t>
            </a:r>
            <a:r>
              <a:rPr spc="-25" dirty="0"/>
              <a:t> </a:t>
            </a:r>
            <a:r>
              <a:rPr dirty="0"/>
              <a:t>QUÝ</a:t>
            </a:r>
            <a:r>
              <a:rPr spc="-135" dirty="0"/>
              <a:t> </a:t>
            </a:r>
            <a:r>
              <a:rPr dirty="0"/>
              <a:t>VỊ</a:t>
            </a:r>
            <a:r>
              <a:rPr spc="-15" dirty="0"/>
              <a:t> </a:t>
            </a:r>
            <a:r>
              <a:rPr dirty="0"/>
              <a:t>ĐẠI</a:t>
            </a:r>
            <a:r>
              <a:rPr spc="-15" dirty="0"/>
              <a:t> </a:t>
            </a:r>
            <a:r>
              <a:rPr dirty="0"/>
              <a:t>BIỂU,</a:t>
            </a:r>
            <a:r>
              <a:rPr spc="-10" dirty="0"/>
              <a:t> </a:t>
            </a:r>
            <a:r>
              <a:rPr dirty="0"/>
              <a:t>CÁC</a:t>
            </a:r>
            <a:r>
              <a:rPr spc="-120" dirty="0"/>
              <a:t> </a:t>
            </a:r>
            <a:r>
              <a:rPr dirty="0"/>
              <a:t>THẦY</a:t>
            </a:r>
            <a:r>
              <a:rPr spc="-260" dirty="0"/>
              <a:t> </a:t>
            </a:r>
            <a:r>
              <a:rPr dirty="0"/>
              <a:t>CÔ</a:t>
            </a:r>
            <a:r>
              <a:rPr spc="-5" dirty="0"/>
              <a:t> </a:t>
            </a:r>
            <a:r>
              <a:rPr spc="-20" dirty="0"/>
              <a:t>GIÁO</a:t>
            </a:r>
          </a:p>
          <a:p>
            <a:pPr marL="3175">
              <a:lnSpc>
                <a:spcPct val="100000"/>
              </a:lnSpc>
              <a:spcBef>
                <a:spcPts val="335"/>
              </a:spcBef>
            </a:pPr>
            <a:endParaRPr spc="-20" dirty="0"/>
          </a:p>
          <a:p>
            <a:pPr marL="3175" algn="ctr">
              <a:lnSpc>
                <a:spcPct val="100000"/>
              </a:lnSpc>
            </a:pPr>
            <a:r>
              <a:rPr sz="5850" dirty="0"/>
              <a:t>Năm</a:t>
            </a:r>
            <a:r>
              <a:rPr sz="5850" spc="-20" dirty="0"/>
              <a:t> </a:t>
            </a:r>
            <a:r>
              <a:rPr sz="5850" dirty="0"/>
              <a:t>học</a:t>
            </a:r>
            <a:r>
              <a:rPr sz="5850" spc="-20" dirty="0"/>
              <a:t> </a:t>
            </a:r>
            <a:r>
              <a:rPr sz="5850" dirty="0"/>
              <a:t>2025</a:t>
            </a:r>
            <a:r>
              <a:rPr sz="5850" spc="-20" dirty="0"/>
              <a:t> </a:t>
            </a:r>
            <a:r>
              <a:rPr sz="5850" dirty="0"/>
              <a:t>-</a:t>
            </a:r>
            <a:r>
              <a:rPr sz="5850" spc="-10" dirty="0"/>
              <a:t> </a:t>
            </a:r>
            <a:r>
              <a:rPr sz="5850" spc="-20" dirty="0"/>
              <a:t>2026</a:t>
            </a:r>
            <a:endParaRPr sz="5850"/>
          </a:p>
        </p:txBody>
      </p:sp>
      <p:sp>
        <p:nvSpPr>
          <p:cNvPr id="5" name="object 5"/>
          <p:cNvSpPr txBox="1"/>
          <p:nvPr/>
        </p:nvSpPr>
        <p:spPr>
          <a:xfrm>
            <a:off x="5508497" y="64769"/>
            <a:ext cx="7239634" cy="1031240"/>
          </a:xfrm>
          <a:prstGeom prst="rect">
            <a:avLst/>
          </a:prstGeom>
        </p:spPr>
        <p:txBody>
          <a:bodyPr vert="horz" wrap="square" lIns="0" tIns="12700" rIns="0" bIns="0" rtlCol="0">
            <a:spAutoFit/>
          </a:bodyPr>
          <a:lstStyle/>
          <a:p>
            <a:pPr marL="1017269" marR="5080" indent="-1004569">
              <a:lnSpc>
                <a:spcPct val="100000"/>
              </a:lnSpc>
              <a:spcBef>
                <a:spcPts val="100"/>
              </a:spcBef>
            </a:pPr>
            <a:r>
              <a:rPr sz="3300" b="1" dirty="0">
                <a:solidFill>
                  <a:srgbClr val="9900CC"/>
                </a:solidFill>
                <a:latin typeface="Times New Roman"/>
                <a:cs typeface="Times New Roman"/>
              </a:rPr>
              <a:t>ỦY</a:t>
            </a:r>
            <a:r>
              <a:rPr sz="3300" b="1" spc="-180" dirty="0">
                <a:solidFill>
                  <a:srgbClr val="9900CC"/>
                </a:solidFill>
                <a:latin typeface="Times New Roman"/>
                <a:cs typeface="Times New Roman"/>
              </a:rPr>
              <a:t> </a:t>
            </a:r>
            <a:r>
              <a:rPr sz="3300" b="1" dirty="0">
                <a:solidFill>
                  <a:srgbClr val="9900CC"/>
                </a:solidFill>
                <a:latin typeface="Times New Roman"/>
                <a:cs typeface="Times New Roman"/>
              </a:rPr>
              <a:t>BAN</a:t>
            </a:r>
            <a:r>
              <a:rPr sz="3300" b="1" spc="-70" dirty="0">
                <a:solidFill>
                  <a:srgbClr val="9900CC"/>
                </a:solidFill>
                <a:latin typeface="Times New Roman"/>
                <a:cs typeface="Times New Roman"/>
              </a:rPr>
              <a:t> </a:t>
            </a:r>
            <a:r>
              <a:rPr sz="3300" b="1" dirty="0">
                <a:solidFill>
                  <a:srgbClr val="9900CC"/>
                </a:solidFill>
                <a:latin typeface="Times New Roman"/>
                <a:cs typeface="Times New Roman"/>
              </a:rPr>
              <a:t>NHÂN</a:t>
            </a:r>
            <a:r>
              <a:rPr sz="3300" b="1" spc="-80" dirty="0">
                <a:solidFill>
                  <a:srgbClr val="9900CC"/>
                </a:solidFill>
                <a:latin typeface="Times New Roman"/>
                <a:cs typeface="Times New Roman"/>
              </a:rPr>
              <a:t> </a:t>
            </a:r>
            <a:r>
              <a:rPr sz="3300" b="1" dirty="0">
                <a:solidFill>
                  <a:srgbClr val="9900CC"/>
                </a:solidFill>
                <a:latin typeface="Times New Roman"/>
                <a:cs typeface="Times New Roman"/>
              </a:rPr>
              <a:t>DÂN</a:t>
            </a:r>
            <a:r>
              <a:rPr sz="3300" b="1" spc="-75" dirty="0">
                <a:solidFill>
                  <a:srgbClr val="9900CC"/>
                </a:solidFill>
                <a:latin typeface="Times New Roman"/>
                <a:cs typeface="Times New Roman"/>
              </a:rPr>
              <a:t> </a:t>
            </a:r>
            <a:r>
              <a:rPr sz="3300" b="1" dirty="0">
                <a:solidFill>
                  <a:srgbClr val="9900CC"/>
                </a:solidFill>
                <a:latin typeface="Times New Roman"/>
                <a:cs typeface="Times New Roman"/>
              </a:rPr>
              <a:t>XÃ</a:t>
            </a:r>
            <a:r>
              <a:rPr sz="3300" b="1" spc="-80" dirty="0">
                <a:solidFill>
                  <a:srgbClr val="9900CC"/>
                </a:solidFill>
                <a:latin typeface="Times New Roman"/>
                <a:cs typeface="Times New Roman"/>
              </a:rPr>
              <a:t> </a:t>
            </a:r>
            <a:r>
              <a:rPr sz="3300" b="1" dirty="0">
                <a:solidFill>
                  <a:srgbClr val="9900CC"/>
                </a:solidFill>
                <a:latin typeface="Times New Roman"/>
                <a:cs typeface="Times New Roman"/>
              </a:rPr>
              <a:t>KIẾN</a:t>
            </a:r>
            <a:r>
              <a:rPr sz="3300" b="1" spc="-80" dirty="0">
                <a:solidFill>
                  <a:srgbClr val="9900CC"/>
                </a:solidFill>
                <a:latin typeface="Times New Roman"/>
                <a:cs typeface="Times New Roman"/>
              </a:rPr>
              <a:t> </a:t>
            </a:r>
            <a:r>
              <a:rPr sz="3300" b="1" spc="-20" dirty="0">
                <a:solidFill>
                  <a:srgbClr val="9900CC"/>
                </a:solidFill>
                <a:latin typeface="Times New Roman"/>
                <a:cs typeface="Times New Roman"/>
              </a:rPr>
              <a:t>HƯNG </a:t>
            </a:r>
            <a:r>
              <a:rPr sz="3300" b="1" dirty="0">
                <a:solidFill>
                  <a:srgbClr val="9900CC"/>
                </a:solidFill>
                <a:latin typeface="Times New Roman"/>
                <a:cs typeface="Times New Roman"/>
              </a:rPr>
              <a:t>PHÒNG</a:t>
            </a:r>
            <a:r>
              <a:rPr sz="3300" b="1" spc="-125" dirty="0">
                <a:solidFill>
                  <a:srgbClr val="9900CC"/>
                </a:solidFill>
                <a:latin typeface="Times New Roman"/>
                <a:cs typeface="Times New Roman"/>
              </a:rPr>
              <a:t> </a:t>
            </a:r>
            <a:r>
              <a:rPr sz="3300" b="1" dirty="0">
                <a:solidFill>
                  <a:srgbClr val="9900CC"/>
                </a:solidFill>
                <a:latin typeface="Times New Roman"/>
                <a:cs typeface="Times New Roman"/>
              </a:rPr>
              <a:t>VĂN</a:t>
            </a:r>
            <a:r>
              <a:rPr sz="3300" b="1" spc="-40" dirty="0">
                <a:solidFill>
                  <a:srgbClr val="9900CC"/>
                </a:solidFill>
                <a:latin typeface="Times New Roman"/>
                <a:cs typeface="Times New Roman"/>
              </a:rPr>
              <a:t> </a:t>
            </a:r>
            <a:r>
              <a:rPr sz="3300" b="1" dirty="0">
                <a:solidFill>
                  <a:srgbClr val="9900CC"/>
                </a:solidFill>
                <a:latin typeface="Times New Roman"/>
                <a:cs typeface="Times New Roman"/>
              </a:rPr>
              <a:t>HÓA</a:t>
            </a:r>
            <a:r>
              <a:rPr sz="3300" b="1" spc="-204" dirty="0">
                <a:solidFill>
                  <a:srgbClr val="9900CC"/>
                </a:solidFill>
                <a:latin typeface="Times New Roman"/>
                <a:cs typeface="Times New Roman"/>
              </a:rPr>
              <a:t> </a:t>
            </a:r>
            <a:r>
              <a:rPr sz="3300" b="1" dirty="0">
                <a:solidFill>
                  <a:srgbClr val="9900CC"/>
                </a:solidFill>
                <a:latin typeface="Times New Roman"/>
                <a:cs typeface="Times New Roman"/>
              </a:rPr>
              <a:t>XÃ</a:t>
            </a:r>
            <a:r>
              <a:rPr sz="3300" b="1" spc="-30" dirty="0">
                <a:solidFill>
                  <a:srgbClr val="9900CC"/>
                </a:solidFill>
                <a:latin typeface="Times New Roman"/>
                <a:cs typeface="Times New Roman"/>
              </a:rPr>
              <a:t> </a:t>
            </a:r>
            <a:r>
              <a:rPr sz="3300" b="1" spc="-25" dirty="0">
                <a:solidFill>
                  <a:srgbClr val="9900CC"/>
                </a:solidFill>
                <a:latin typeface="Times New Roman"/>
                <a:cs typeface="Times New Roman"/>
              </a:rPr>
              <a:t>HỘI</a:t>
            </a:r>
            <a:endParaRPr sz="3300">
              <a:latin typeface="Times New Roman"/>
              <a:cs typeface="Times New Roman"/>
            </a:endParaRPr>
          </a:p>
        </p:txBody>
      </p:sp>
      <p:sp>
        <p:nvSpPr>
          <p:cNvPr id="6" name="object 6"/>
          <p:cNvSpPr/>
          <p:nvPr/>
        </p:nvSpPr>
        <p:spPr>
          <a:xfrm>
            <a:off x="6964680" y="1143000"/>
            <a:ext cx="4343400" cy="0"/>
          </a:xfrm>
          <a:custGeom>
            <a:avLst/>
            <a:gdLst/>
            <a:ahLst/>
            <a:cxnLst/>
            <a:rect l="l" t="t" r="r" b="b"/>
            <a:pathLst>
              <a:path w="4343400">
                <a:moveTo>
                  <a:pt x="0" y="0"/>
                </a:moveTo>
                <a:lnTo>
                  <a:pt x="4343400" y="0"/>
                </a:lnTo>
              </a:path>
            </a:pathLst>
          </a:custGeom>
          <a:ln w="9144">
            <a:solidFill>
              <a:srgbClr val="000080"/>
            </a:solidFill>
          </a:ln>
        </p:spPr>
        <p:txBody>
          <a:bodyPr wrap="square" lIns="0" tIns="0" rIns="0" bIns="0" rtlCol="0"/>
          <a:lstStyle/>
          <a:p>
            <a:endParaRPr/>
          </a:p>
        </p:txBody>
      </p:sp>
      <p:sp>
        <p:nvSpPr>
          <p:cNvPr id="7" name="object 7"/>
          <p:cNvSpPr txBox="1"/>
          <p:nvPr/>
        </p:nvSpPr>
        <p:spPr>
          <a:xfrm>
            <a:off x="4557521" y="7803692"/>
            <a:ext cx="7915275" cy="1397000"/>
          </a:xfrm>
          <a:prstGeom prst="rect">
            <a:avLst/>
          </a:prstGeom>
        </p:spPr>
        <p:txBody>
          <a:bodyPr vert="horz" wrap="square" lIns="0" tIns="12700" rIns="0" bIns="0" rtlCol="0">
            <a:spAutoFit/>
          </a:bodyPr>
          <a:lstStyle/>
          <a:p>
            <a:pPr marL="95250" marR="5080" indent="-83185">
              <a:lnSpc>
                <a:spcPct val="125000"/>
              </a:lnSpc>
              <a:spcBef>
                <a:spcPts val="100"/>
              </a:spcBef>
            </a:pPr>
            <a:r>
              <a:rPr sz="3600" b="1" i="1" dirty="0">
                <a:solidFill>
                  <a:srgbClr val="0000FF"/>
                </a:solidFill>
                <a:latin typeface="Times New Roman"/>
                <a:cs typeface="Times New Roman"/>
              </a:rPr>
              <a:t>Giáo</a:t>
            </a:r>
            <a:r>
              <a:rPr sz="3600" b="1" i="1" spc="-35" dirty="0">
                <a:solidFill>
                  <a:srgbClr val="0000FF"/>
                </a:solidFill>
                <a:latin typeface="Times New Roman"/>
                <a:cs typeface="Times New Roman"/>
              </a:rPr>
              <a:t> </a:t>
            </a:r>
            <a:r>
              <a:rPr sz="3600" b="1" i="1" dirty="0">
                <a:solidFill>
                  <a:srgbClr val="0000FF"/>
                </a:solidFill>
                <a:latin typeface="Times New Roman"/>
                <a:cs typeface="Times New Roman"/>
              </a:rPr>
              <a:t>viên</a:t>
            </a:r>
            <a:r>
              <a:rPr sz="3600" b="1" i="1" spc="-25" dirty="0">
                <a:solidFill>
                  <a:srgbClr val="0000FF"/>
                </a:solidFill>
                <a:latin typeface="Times New Roman"/>
                <a:cs typeface="Times New Roman"/>
              </a:rPr>
              <a:t> </a:t>
            </a:r>
            <a:r>
              <a:rPr sz="3600" b="1" i="1" dirty="0">
                <a:solidFill>
                  <a:srgbClr val="0000FF"/>
                </a:solidFill>
                <a:latin typeface="Times New Roman"/>
                <a:cs typeface="Times New Roman"/>
              </a:rPr>
              <a:t>thực</a:t>
            </a:r>
            <a:r>
              <a:rPr sz="3600" b="1" i="1" spc="-35" dirty="0">
                <a:solidFill>
                  <a:srgbClr val="0000FF"/>
                </a:solidFill>
                <a:latin typeface="Times New Roman"/>
                <a:cs typeface="Times New Roman"/>
              </a:rPr>
              <a:t> </a:t>
            </a:r>
            <a:r>
              <a:rPr sz="3600" b="1" i="1" dirty="0">
                <a:solidFill>
                  <a:srgbClr val="0000FF"/>
                </a:solidFill>
                <a:latin typeface="Times New Roman"/>
                <a:cs typeface="Times New Roman"/>
              </a:rPr>
              <a:t>hiện:</a:t>
            </a:r>
            <a:r>
              <a:rPr sz="3600" b="1" i="1" spc="-30" dirty="0">
                <a:solidFill>
                  <a:srgbClr val="0000FF"/>
                </a:solidFill>
                <a:latin typeface="Times New Roman"/>
                <a:cs typeface="Times New Roman"/>
              </a:rPr>
              <a:t> </a:t>
            </a:r>
            <a:r>
              <a:rPr sz="3600" b="1" i="1" dirty="0">
                <a:solidFill>
                  <a:srgbClr val="0000FF"/>
                </a:solidFill>
                <a:latin typeface="Times New Roman"/>
                <a:cs typeface="Times New Roman"/>
              </a:rPr>
              <a:t>Nguyễn</a:t>
            </a:r>
            <a:r>
              <a:rPr sz="3600" b="1" i="1" spc="-30" dirty="0">
                <a:solidFill>
                  <a:srgbClr val="0000FF"/>
                </a:solidFill>
                <a:latin typeface="Times New Roman"/>
                <a:cs typeface="Times New Roman"/>
              </a:rPr>
              <a:t> </a:t>
            </a:r>
            <a:r>
              <a:rPr sz="3600" b="1" i="1" dirty="0">
                <a:solidFill>
                  <a:srgbClr val="0000FF"/>
                </a:solidFill>
                <a:latin typeface="Times New Roman"/>
                <a:cs typeface="Times New Roman"/>
              </a:rPr>
              <a:t>Thị</a:t>
            </a:r>
            <a:r>
              <a:rPr sz="3600" b="1" i="1" spc="-35" dirty="0">
                <a:solidFill>
                  <a:srgbClr val="0000FF"/>
                </a:solidFill>
                <a:latin typeface="Times New Roman"/>
                <a:cs typeface="Times New Roman"/>
              </a:rPr>
              <a:t> </a:t>
            </a:r>
            <a:r>
              <a:rPr sz="3600" b="1" i="1" spc="-20" dirty="0">
                <a:solidFill>
                  <a:srgbClr val="0000FF"/>
                </a:solidFill>
                <a:latin typeface="Times New Roman"/>
                <a:cs typeface="Times New Roman"/>
              </a:rPr>
              <a:t>Liên </a:t>
            </a:r>
            <a:r>
              <a:rPr sz="3600" b="1" i="1" dirty="0">
                <a:solidFill>
                  <a:srgbClr val="0000FF"/>
                </a:solidFill>
                <a:latin typeface="Times New Roman"/>
                <a:cs typeface="Times New Roman"/>
              </a:rPr>
              <a:t>Đơn</a:t>
            </a:r>
            <a:r>
              <a:rPr sz="3600" b="1" i="1" spc="-40" dirty="0">
                <a:solidFill>
                  <a:srgbClr val="0000FF"/>
                </a:solidFill>
                <a:latin typeface="Times New Roman"/>
                <a:cs typeface="Times New Roman"/>
              </a:rPr>
              <a:t> </a:t>
            </a:r>
            <a:r>
              <a:rPr sz="3600" b="1" i="1" dirty="0">
                <a:solidFill>
                  <a:srgbClr val="0000FF"/>
                </a:solidFill>
                <a:latin typeface="Times New Roman"/>
                <a:cs typeface="Times New Roman"/>
              </a:rPr>
              <a:t>vị:</a:t>
            </a:r>
            <a:r>
              <a:rPr sz="3600" b="1" i="1" spc="-45" dirty="0">
                <a:solidFill>
                  <a:srgbClr val="0000FF"/>
                </a:solidFill>
                <a:latin typeface="Times New Roman"/>
                <a:cs typeface="Times New Roman"/>
              </a:rPr>
              <a:t> </a:t>
            </a:r>
            <a:r>
              <a:rPr sz="3600" b="1" i="1" spc="-10" dirty="0">
                <a:solidFill>
                  <a:srgbClr val="0000FF"/>
                </a:solidFill>
                <a:latin typeface="Times New Roman"/>
                <a:cs typeface="Times New Roman"/>
              </a:rPr>
              <a:t>Trường</a:t>
            </a:r>
            <a:r>
              <a:rPr sz="3600" b="1" i="1" spc="-35" dirty="0">
                <a:solidFill>
                  <a:srgbClr val="0000FF"/>
                </a:solidFill>
                <a:latin typeface="Times New Roman"/>
                <a:cs typeface="Times New Roman"/>
              </a:rPr>
              <a:t> </a:t>
            </a:r>
            <a:r>
              <a:rPr sz="3600" b="1" i="1" dirty="0">
                <a:solidFill>
                  <a:srgbClr val="0000FF"/>
                </a:solidFill>
                <a:latin typeface="Times New Roman"/>
                <a:cs typeface="Times New Roman"/>
              </a:rPr>
              <a:t>TH</a:t>
            </a:r>
            <a:r>
              <a:rPr sz="3600" b="1" i="1" spc="-55" dirty="0">
                <a:solidFill>
                  <a:srgbClr val="0000FF"/>
                </a:solidFill>
                <a:latin typeface="Times New Roman"/>
                <a:cs typeface="Times New Roman"/>
              </a:rPr>
              <a:t> </a:t>
            </a:r>
            <a:r>
              <a:rPr sz="3600" b="1" i="1" dirty="0">
                <a:solidFill>
                  <a:srgbClr val="0000FF"/>
                </a:solidFill>
                <a:latin typeface="Times New Roman"/>
                <a:cs typeface="Times New Roman"/>
              </a:rPr>
              <a:t>Đại</a:t>
            </a:r>
            <a:r>
              <a:rPr sz="3600" b="1" i="1" spc="-50" dirty="0">
                <a:solidFill>
                  <a:srgbClr val="0000FF"/>
                </a:solidFill>
                <a:latin typeface="Times New Roman"/>
                <a:cs typeface="Times New Roman"/>
              </a:rPr>
              <a:t> </a:t>
            </a:r>
            <a:r>
              <a:rPr sz="3600" b="1" i="1" dirty="0">
                <a:solidFill>
                  <a:srgbClr val="0000FF"/>
                </a:solidFill>
                <a:latin typeface="Times New Roman"/>
                <a:cs typeface="Times New Roman"/>
              </a:rPr>
              <a:t>Hà</a:t>
            </a:r>
            <a:r>
              <a:rPr sz="3600" b="1" i="1" spc="-35" dirty="0">
                <a:solidFill>
                  <a:srgbClr val="0000FF"/>
                </a:solidFill>
                <a:latin typeface="Times New Roman"/>
                <a:cs typeface="Times New Roman"/>
              </a:rPr>
              <a:t> </a:t>
            </a:r>
            <a:r>
              <a:rPr sz="3600" b="1" i="1" dirty="0">
                <a:solidFill>
                  <a:srgbClr val="0000FF"/>
                </a:solidFill>
                <a:latin typeface="Times New Roman"/>
                <a:cs typeface="Times New Roman"/>
              </a:rPr>
              <a:t>–</a:t>
            </a:r>
            <a:r>
              <a:rPr sz="3600" b="1" i="1" spc="-45" dirty="0">
                <a:solidFill>
                  <a:srgbClr val="0000FF"/>
                </a:solidFill>
                <a:latin typeface="Times New Roman"/>
                <a:cs typeface="Times New Roman"/>
              </a:rPr>
              <a:t> </a:t>
            </a:r>
            <a:r>
              <a:rPr sz="3600" b="1" i="1" dirty="0">
                <a:solidFill>
                  <a:srgbClr val="0000FF"/>
                </a:solidFill>
                <a:latin typeface="Times New Roman"/>
                <a:cs typeface="Times New Roman"/>
              </a:rPr>
              <a:t>Kiến</a:t>
            </a:r>
            <a:r>
              <a:rPr sz="3600" b="1" i="1" spc="-50" dirty="0">
                <a:solidFill>
                  <a:srgbClr val="0000FF"/>
                </a:solidFill>
                <a:latin typeface="Times New Roman"/>
                <a:cs typeface="Times New Roman"/>
              </a:rPr>
              <a:t> </a:t>
            </a:r>
            <a:r>
              <a:rPr sz="3600" b="1" i="1" spc="-20" dirty="0">
                <a:solidFill>
                  <a:srgbClr val="0000FF"/>
                </a:solidFill>
                <a:latin typeface="Times New Roman"/>
                <a:cs typeface="Times New Roman"/>
              </a:rPr>
              <a:t>Hưng</a:t>
            </a:r>
            <a:endParaRPr sz="3600">
              <a:latin typeface="Times New Roman"/>
              <a:cs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8376" y="3943222"/>
            <a:ext cx="1926513" cy="1642744"/>
          </a:xfrm>
          <a:prstGeom prst="rect">
            <a:avLst/>
          </a:prstGeom>
        </p:spPr>
      </p:pic>
      <p:pic>
        <p:nvPicPr>
          <p:cNvPr id="3" name="object 3"/>
          <p:cNvPicPr/>
          <p:nvPr/>
        </p:nvPicPr>
        <p:blipFill>
          <a:blip r:embed="rId3" cstate="print"/>
          <a:stretch>
            <a:fillRect/>
          </a:stretch>
        </p:blipFill>
        <p:spPr>
          <a:xfrm>
            <a:off x="0" y="6767017"/>
            <a:ext cx="2525522" cy="2769488"/>
          </a:xfrm>
          <a:prstGeom prst="rect">
            <a:avLst/>
          </a:prstGeom>
        </p:spPr>
      </p:pic>
      <p:grpSp>
        <p:nvGrpSpPr>
          <p:cNvPr id="4" name="object 4"/>
          <p:cNvGrpSpPr/>
          <p:nvPr/>
        </p:nvGrpSpPr>
        <p:grpSpPr>
          <a:xfrm>
            <a:off x="0" y="3195827"/>
            <a:ext cx="2767965" cy="3249295"/>
            <a:chOff x="0" y="3195827"/>
            <a:chExt cx="2767965" cy="3249295"/>
          </a:xfrm>
        </p:grpSpPr>
        <p:pic>
          <p:nvPicPr>
            <p:cNvPr id="5" name="object 5"/>
            <p:cNvPicPr/>
            <p:nvPr/>
          </p:nvPicPr>
          <p:blipFill>
            <a:blip r:embed="rId4" cstate="print"/>
            <a:stretch>
              <a:fillRect/>
            </a:stretch>
          </p:blipFill>
          <p:spPr>
            <a:xfrm>
              <a:off x="0" y="3195827"/>
              <a:ext cx="2767583" cy="3249168"/>
            </a:xfrm>
            <a:prstGeom prst="rect">
              <a:avLst/>
            </a:prstGeom>
          </p:spPr>
        </p:pic>
        <p:pic>
          <p:nvPicPr>
            <p:cNvPr id="6" name="object 6"/>
            <p:cNvPicPr/>
            <p:nvPr/>
          </p:nvPicPr>
          <p:blipFill>
            <a:blip r:embed="rId2" cstate="print"/>
            <a:stretch>
              <a:fillRect/>
            </a:stretch>
          </p:blipFill>
          <p:spPr>
            <a:xfrm>
              <a:off x="343623" y="3936034"/>
              <a:ext cx="1926501" cy="1642821"/>
            </a:xfrm>
            <a:prstGeom prst="rect">
              <a:avLst/>
            </a:prstGeom>
          </p:spPr>
        </p:pic>
      </p:grpSp>
      <p:pic>
        <p:nvPicPr>
          <p:cNvPr id="7" name="object 7"/>
          <p:cNvPicPr/>
          <p:nvPr/>
        </p:nvPicPr>
        <p:blipFill>
          <a:blip r:embed="rId5" cstate="print"/>
          <a:stretch>
            <a:fillRect/>
          </a:stretch>
        </p:blipFill>
        <p:spPr>
          <a:xfrm>
            <a:off x="0" y="6759854"/>
            <a:ext cx="2500756" cy="2769488"/>
          </a:xfrm>
          <a:prstGeom prst="rect">
            <a:avLst/>
          </a:prstGeom>
        </p:spPr>
      </p:pic>
      <p:pic>
        <p:nvPicPr>
          <p:cNvPr id="8" name="object 8"/>
          <p:cNvPicPr/>
          <p:nvPr/>
        </p:nvPicPr>
        <p:blipFill>
          <a:blip r:embed="rId6" cstate="print"/>
          <a:stretch>
            <a:fillRect/>
          </a:stretch>
        </p:blipFill>
        <p:spPr>
          <a:xfrm>
            <a:off x="0" y="3189732"/>
            <a:ext cx="2743199" cy="3249168"/>
          </a:xfrm>
          <a:prstGeom prst="rect">
            <a:avLst/>
          </a:prstGeom>
        </p:spPr>
      </p:pic>
      <p:grpSp>
        <p:nvGrpSpPr>
          <p:cNvPr id="9" name="object 9"/>
          <p:cNvGrpSpPr/>
          <p:nvPr/>
        </p:nvGrpSpPr>
        <p:grpSpPr>
          <a:xfrm>
            <a:off x="12304776" y="0"/>
            <a:ext cx="5983605" cy="2628900"/>
            <a:chOff x="12304776" y="0"/>
            <a:chExt cx="5983605" cy="2628900"/>
          </a:xfrm>
        </p:grpSpPr>
        <p:pic>
          <p:nvPicPr>
            <p:cNvPr id="10" name="object 10"/>
            <p:cNvPicPr/>
            <p:nvPr/>
          </p:nvPicPr>
          <p:blipFill>
            <a:blip r:embed="rId7" cstate="print"/>
            <a:stretch>
              <a:fillRect/>
            </a:stretch>
          </p:blipFill>
          <p:spPr>
            <a:xfrm>
              <a:off x="12304776" y="0"/>
              <a:ext cx="5983224" cy="2628900"/>
            </a:xfrm>
            <a:prstGeom prst="rect">
              <a:avLst/>
            </a:prstGeom>
          </p:spPr>
        </p:pic>
        <p:pic>
          <p:nvPicPr>
            <p:cNvPr id="11" name="object 11"/>
            <p:cNvPicPr/>
            <p:nvPr/>
          </p:nvPicPr>
          <p:blipFill>
            <a:blip r:embed="rId8" cstate="print"/>
            <a:stretch>
              <a:fillRect/>
            </a:stretch>
          </p:blipFill>
          <p:spPr>
            <a:xfrm>
              <a:off x="13790549" y="0"/>
              <a:ext cx="2258060" cy="1906143"/>
            </a:xfrm>
            <a:prstGeom prst="rect">
              <a:avLst/>
            </a:prstGeom>
          </p:spPr>
        </p:pic>
        <p:pic>
          <p:nvPicPr>
            <p:cNvPr id="12" name="object 12"/>
            <p:cNvPicPr/>
            <p:nvPr/>
          </p:nvPicPr>
          <p:blipFill>
            <a:blip r:embed="rId9" cstate="print"/>
            <a:stretch>
              <a:fillRect/>
            </a:stretch>
          </p:blipFill>
          <p:spPr>
            <a:xfrm>
              <a:off x="16412527" y="21348"/>
              <a:ext cx="1798764" cy="1439024"/>
            </a:xfrm>
            <a:prstGeom prst="rect">
              <a:avLst/>
            </a:prstGeom>
          </p:spPr>
        </p:pic>
      </p:grpSp>
      <p:grpSp>
        <p:nvGrpSpPr>
          <p:cNvPr id="13" name="object 13"/>
          <p:cNvGrpSpPr/>
          <p:nvPr/>
        </p:nvGrpSpPr>
        <p:grpSpPr>
          <a:xfrm>
            <a:off x="0" y="0"/>
            <a:ext cx="18286095" cy="2377440"/>
            <a:chOff x="0" y="0"/>
            <a:chExt cx="18286095" cy="2377440"/>
          </a:xfrm>
        </p:grpSpPr>
        <p:pic>
          <p:nvPicPr>
            <p:cNvPr id="14" name="object 14"/>
            <p:cNvPicPr/>
            <p:nvPr/>
          </p:nvPicPr>
          <p:blipFill>
            <a:blip r:embed="rId10" cstate="print"/>
            <a:stretch>
              <a:fillRect/>
            </a:stretch>
          </p:blipFill>
          <p:spPr>
            <a:xfrm>
              <a:off x="0" y="0"/>
              <a:ext cx="5176773" cy="2377440"/>
            </a:xfrm>
            <a:prstGeom prst="rect">
              <a:avLst/>
            </a:prstGeom>
          </p:spPr>
        </p:pic>
        <p:pic>
          <p:nvPicPr>
            <p:cNvPr id="15" name="object 15"/>
            <p:cNvPicPr/>
            <p:nvPr/>
          </p:nvPicPr>
          <p:blipFill>
            <a:blip r:embed="rId11" cstate="print"/>
            <a:stretch>
              <a:fillRect/>
            </a:stretch>
          </p:blipFill>
          <p:spPr>
            <a:xfrm>
              <a:off x="0" y="1641335"/>
              <a:ext cx="18285714" cy="630186"/>
            </a:xfrm>
            <a:prstGeom prst="rect">
              <a:avLst/>
            </a:prstGeom>
          </p:spPr>
        </p:pic>
      </p:grpSp>
      <p:pic>
        <p:nvPicPr>
          <p:cNvPr id="16" name="object 16"/>
          <p:cNvPicPr/>
          <p:nvPr/>
        </p:nvPicPr>
        <p:blipFill>
          <a:blip r:embed="rId12" cstate="print"/>
          <a:stretch>
            <a:fillRect/>
          </a:stretch>
        </p:blipFill>
        <p:spPr>
          <a:xfrm>
            <a:off x="0" y="9788651"/>
            <a:ext cx="18285714" cy="496062"/>
          </a:xfrm>
          <a:prstGeom prst="rect">
            <a:avLst/>
          </a:prstGeom>
        </p:spPr>
      </p:pic>
      <p:pic>
        <p:nvPicPr>
          <p:cNvPr id="17" name="object 17"/>
          <p:cNvPicPr/>
          <p:nvPr/>
        </p:nvPicPr>
        <p:blipFill>
          <a:blip r:embed="rId13" cstate="print"/>
          <a:stretch>
            <a:fillRect/>
          </a:stretch>
        </p:blipFill>
        <p:spPr>
          <a:xfrm>
            <a:off x="2906267" y="0"/>
            <a:ext cx="1776983" cy="1563624"/>
          </a:xfrm>
          <a:prstGeom prst="rect">
            <a:avLst/>
          </a:prstGeom>
        </p:spPr>
      </p:pic>
      <p:grpSp>
        <p:nvGrpSpPr>
          <p:cNvPr id="18" name="object 18"/>
          <p:cNvGrpSpPr/>
          <p:nvPr/>
        </p:nvGrpSpPr>
        <p:grpSpPr>
          <a:xfrm>
            <a:off x="15075408" y="150876"/>
            <a:ext cx="2159635" cy="2159635"/>
            <a:chOff x="15075408" y="150876"/>
            <a:chExt cx="2159635" cy="2159635"/>
          </a:xfrm>
        </p:grpSpPr>
        <p:sp>
          <p:nvSpPr>
            <p:cNvPr id="19" name="object 19"/>
            <p:cNvSpPr/>
            <p:nvPr/>
          </p:nvSpPr>
          <p:spPr>
            <a:xfrm>
              <a:off x="15088362" y="163830"/>
              <a:ext cx="2133600" cy="2133600"/>
            </a:xfrm>
            <a:custGeom>
              <a:avLst/>
              <a:gdLst/>
              <a:ahLst/>
              <a:cxnLst/>
              <a:rect l="l" t="t" r="r" b="b"/>
              <a:pathLst>
                <a:path w="2133600" h="2133600">
                  <a:moveTo>
                    <a:pt x="1066800" y="0"/>
                  </a:moveTo>
                  <a:lnTo>
                    <a:pt x="1017969" y="1097"/>
                  </a:lnTo>
                  <a:lnTo>
                    <a:pt x="969703" y="4359"/>
                  </a:lnTo>
                  <a:lnTo>
                    <a:pt x="922046" y="9739"/>
                  </a:lnTo>
                  <a:lnTo>
                    <a:pt x="875047" y="17188"/>
                  </a:lnTo>
                  <a:lnTo>
                    <a:pt x="828753" y="26660"/>
                  </a:lnTo>
                  <a:lnTo>
                    <a:pt x="783210" y="38108"/>
                  </a:lnTo>
                  <a:lnTo>
                    <a:pt x="738466" y="51485"/>
                  </a:lnTo>
                  <a:lnTo>
                    <a:pt x="694568" y="66744"/>
                  </a:lnTo>
                  <a:lnTo>
                    <a:pt x="651563" y="83837"/>
                  </a:lnTo>
                  <a:lnTo>
                    <a:pt x="609498" y="102718"/>
                  </a:lnTo>
                  <a:lnTo>
                    <a:pt x="568420" y="123340"/>
                  </a:lnTo>
                  <a:lnTo>
                    <a:pt x="528376" y="145654"/>
                  </a:lnTo>
                  <a:lnTo>
                    <a:pt x="489413" y="169615"/>
                  </a:lnTo>
                  <a:lnTo>
                    <a:pt x="451579" y="195176"/>
                  </a:lnTo>
                  <a:lnTo>
                    <a:pt x="414920" y="222288"/>
                  </a:lnTo>
                  <a:lnTo>
                    <a:pt x="379484" y="250906"/>
                  </a:lnTo>
                  <a:lnTo>
                    <a:pt x="345317" y="280981"/>
                  </a:lnTo>
                  <a:lnTo>
                    <a:pt x="312467" y="312467"/>
                  </a:lnTo>
                  <a:lnTo>
                    <a:pt x="280981" y="345317"/>
                  </a:lnTo>
                  <a:lnTo>
                    <a:pt x="250906" y="379484"/>
                  </a:lnTo>
                  <a:lnTo>
                    <a:pt x="222288" y="414920"/>
                  </a:lnTo>
                  <a:lnTo>
                    <a:pt x="195176" y="451579"/>
                  </a:lnTo>
                  <a:lnTo>
                    <a:pt x="169615" y="489413"/>
                  </a:lnTo>
                  <a:lnTo>
                    <a:pt x="145654" y="528376"/>
                  </a:lnTo>
                  <a:lnTo>
                    <a:pt x="123340" y="568420"/>
                  </a:lnTo>
                  <a:lnTo>
                    <a:pt x="102718" y="609498"/>
                  </a:lnTo>
                  <a:lnTo>
                    <a:pt x="83837" y="651563"/>
                  </a:lnTo>
                  <a:lnTo>
                    <a:pt x="66744" y="694568"/>
                  </a:lnTo>
                  <a:lnTo>
                    <a:pt x="51485" y="738466"/>
                  </a:lnTo>
                  <a:lnTo>
                    <a:pt x="38108" y="783210"/>
                  </a:lnTo>
                  <a:lnTo>
                    <a:pt x="26660" y="828753"/>
                  </a:lnTo>
                  <a:lnTo>
                    <a:pt x="17188" y="875047"/>
                  </a:lnTo>
                  <a:lnTo>
                    <a:pt x="9739" y="922046"/>
                  </a:lnTo>
                  <a:lnTo>
                    <a:pt x="4359" y="969703"/>
                  </a:lnTo>
                  <a:lnTo>
                    <a:pt x="1097" y="1017969"/>
                  </a:lnTo>
                  <a:lnTo>
                    <a:pt x="0" y="1066800"/>
                  </a:lnTo>
                  <a:lnTo>
                    <a:pt x="1097" y="1115630"/>
                  </a:lnTo>
                  <a:lnTo>
                    <a:pt x="4359" y="1163896"/>
                  </a:lnTo>
                  <a:lnTo>
                    <a:pt x="9739" y="1211553"/>
                  </a:lnTo>
                  <a:lnTo>
                    <a:pt x="17188" y="1258552"/>
                  </a:lnTo>
                  <a:lnTo>
                    <a:pt x="26660" y="1304846"/>
                  </a:lnTo>
                  <a:lnTo>
                    <a:pt x="38108" y="1350389"/>
                  </a:lnTo>
                  <a:lnTo>
                    <a:pt x="51485" y="1395133"/>
                  </a:lnTo>
                  <a:lnTo>
                    <a:pt x="66744" y="1439031"/>
                  </a:lnTo>
                  <a:lnTo>
                    <a:pt x="83837" y="1482036"/>
                  </a:lnTo>
                  <a:lnTo>
                    <a:pt x="102718" y="1524101"/>
                  </a:lnTo>
                  <a:lnTo>
                    <a:pt x="123340" y="1565179"/>
                  </a:lnTo>
                  <a:lnTo>
                    <a:pt x="145654" y="1605223"/>
                  </a:lnTo>
                  <a:lnTo>
                    <a:pt x="169615" y="1644186"/>
                  </a:lnTo>
                  <a:lnTo>
                    <a:pt x="195176" y="1682020"/>
                  </a:lnTo>
                  <a:lnTo>
                    <a:pt x="222288" y="1718679"/>
                  </a:lnTo>
                  <a:lnTo>
                    <a:pt x="250906" y="1754115"/>
                  </a:lnTo>
                  <a:lnTo>
                    <a:pt x="280981" y="1788282"/>
                  </a:lnTo>
                  <a:lnTo>
                    <a:pt x="312467" y="1821132"/>
                  </a:lnTo>
                  <a:lnTo>
                    <a:pt x="345317" y="1852618"/>
                  </a:lnTo>
                  <a:lnTo>
                    <a:pt x="379484" y="1882693"/>
                  </a:lnTo>
                  <a:lnTo>
                    <a:pt x="414920" y="1911311"/>
                  </a:lnTo>
                  <a:lnTo>
                    <a:pt x="451579" y="1938423"/>
                  </a:lnTo>
                  <a:lnTo>
                    <a:pt x="489413" y="1963984"/>
                  </a:lnTo>
                  <a:lnTo>
                    <a:pt x="528376" y="1987945"/>
                  </a:lnTo>
                  <a:lnTo>
                    <a:pt x="568420" y="2010259"/>
                  </a:lnTo>
                  <a:lnTo>
                    <a:pt x="609498" y="2030881"/>
                  </a:lnTo>
                  <a:lnTo>
                    <a:pt x="651563" y="2049762"/>
                  </a:lnTo>
                  <a:lnTo>
                    <a:pt x="694568" y="2066855"/>
                  </a:lnTo>
                  <a:lnTo>
                    <a:pt x="738466" y="2082114"/>
                  </a:lnTo>
                  <a:lnTo>
                    <a:pt x="783210" y="2095491"/>
                  </a:lnTo>
                  <a:lnTo>
                    <a:pt x="828753" y="2106939"/>
                  </a:lnTo>
                  <a:lnTo>
                    <a:pt x="875047" y="2116411"/>
                  </a:lnTo>
                  <a:lnTo>
                    <a:pt x="922046" y="2123860"/>
                  </a:lnTo>
                  <a:lnTo>
                    <a:pt x="969703" y="2129240"/>
                  </a:lnTo>
                  <a:lnTo>
                    <a:pt x="1017969" y="2132502"/>
                  </a:lnTo>
                  <a:lnTo>
                    <a:pt x="1066800" y="2133600"/>
                  </a:lnTo>
                  <a:lnTo>
                    <a:pt x="1115630" y="2132502"/>
                  </a:lnTo>
                  <a:lnTo>
                    <a:pt x="1163896" y="2129240"/>
                  </a:lnTo>
                  <a:lnTo>
                    <a:pt x="1211553" y="2123860"/>
                  </a:lnTo>
                  <a:lnTo>
                    <a:pt x="1258552" y="2116411"/>
                  </a:lnTo>
                  <a:lnTo>
                    <a:pt x="1304846" y="2106939"/>
                  </a:lnTo>
                  <a:lnTo>
                    <a:pt x="1350389" y="2095491"/>
                  </a:lnTo>
                  <a:lnTo>
                    <a:pt x="1395133" y="2082114"/>
                  </a:lnTo>
                  <a:lnTo>
                    <a:pt x="1439031" y="2066855"/>
                  </a:lnTo>
                  <a:lnTo>
                    <a:pt x="1482036" y="2049762"/>
                  </a:lnTo>
                  <a:lnTo>
                    <a:pt x="1524101" y="2030881"/>
                  </a:lnTo>
                  <a:lnTo>
                    <a:pt x="1565179" y="2010259"/>
                  </a:lnTo>
                  <a:lnTo>
                    <a:pt x="1605223" y="1987945"/>
                  </a:lnTo>
                  <a:lnTo>
                    <a:pt x="1644186" y="1963984"/>
                  </a:lnTo>
                  <a:lnTo>
                    <a:pt x="1682020" y="1938423"/>
                  </a:lnTo>
                  <a:lnTo>
                    <a:pt x="1718679" y="1911311"/>
                  </a:lnTo>
                  <a:lnTo>
                    <a:pt x="1754115" y="1882693"/>
                  </a:lnTo>
                  <a:lnTo>
                    <a:pt x="1788282" y="1852618"/>
                  </a:lnTo>
                  <a:lnTo>
                    <a:pt x="1821132" y="1821132"/>
                  </a:lnTo>
                  <a:lnTo>
                    <a:pt x="1852618" y="1788282"/>
                  </a:lnTo>
                  <a:lnTo>
                    <a:pt x="1882693" y="1754115"/>
                  </a:lnTo>
                  <a:lnTo>
                    <a:pt x="1911311" y="1718679"/>
                  </a:lnTo>
                  <a:lnTo>
                    <a:pt x="1938423" y="1682020"/>
                  </a:lnTo>
                  <a:lnTo>
                    <a:pt x="1963984" y="1644186"/>
                  </a:lnTo>
                  <a:lnTo>
                    <a:pt x="1987945" y="1605223"/>
                  </a:lnTo>
                  <a:lnTo>
                    <a:pt x="2010259" y="1565179"/>
                  </a:lnTo>
                  <a:lnTo>
                    <a:pt x="2030881" y="1524101"/>
                  </a:lnTo>
                  <a:lnTo>
                    <a:pt x="2049762" y="1482036"/>
                  </a:lnTo>
                  <a:lnTo>
                    <a:pt x="2066855" y="1439031"/>
                  </a:lnTo>
                  <a:lnTo>
                    <a:pt x="2082114" y="1395133"/>
                  </a:lnTo>
                  <a:lnTo>
                    <a:pt x="2095491" y="1350389"/>
                  </a:lnTo>
                  <a:lnTo>
                    <a:pt x="2106939" y="1304846"/>
                  </a:lnTo>
                  <a:lnTo>
                    <a:pt x="2116411" y="1258552"/>
                  </a:lnTo>
                  <a:lnTo>
                    <a:pt x="2123860" y="1211553"/>
                  </a:lnTo>
                  <a:lnTo>
                    <a:pt x="2129240" y="1163896"/>
                  </a:lnTo>
                  <a:lnTo>
                    <a:pt x="2132502" y="1115630"/>
                  </a:lnTo>
                  <a:lnTo>
                    <a:pt x="2133600" y="1066800"/>
                  </a:lnTo>
                  <a:lnTo>
                    <a:pt x="2132502" y="1017969"/>
                  </a:lnTo>
                  <a:lnTo>
                    <a:pt x="2129240" y="969703"/>
                  </a:lnTo>
                  <a:lnTo>
                    <a:pt x="2123860" y="922046"/>
                  </a:lnTo>
                  <a:lnTo>
                    <a:pt x="2116411" y="875047"/>
                  </a:lnTo>
                  <a:lnTo>
                    <a:pt x="2106939" y="828753"/>
                  </a:lnTo>
                  <a:lnTo>
                    <a:pt x="2095491" y="783210"/>
                  </a:lnTo>
                  <a:lnTo>
                    <a:pt x="2082114" y="738466"/>
                  </a:lnTo>
                  <a:lnTo>
                    <a:pt x="2066855" y="694568"/>
                  </a:lnTo>
                  <a:lnTo>
                    <a:pt x="2049762" y="651563"/>
                  </a:lnTo>
                  <a:lnTo>
                    <a:pt x="2030881" y="609498"/>
                  </a:lnTo>
                  <a:lnTo>
                    <a:pt x="2010259" y="568420"/>
                  </a:lnTo>
                  <a:lnTo>
                    <a:pt x="1987945" y="528376"/>
                  </a:lnTo>
                  <a:lnTo>
                    <a:pt x="1963984" y="489413"/>
                  </a:lnTo>
                  <a:lnTo>
                    <a:pt x="1938423" y="451579"/>
                  </a:lnTo>
                  <a:lnTo>
                    <a:pt x="1911311" y="414920"/>
                  </a:lnTo>
                  <a:lnTo>
                    <a:pt x="1882693" y="379484"/>
                  </a:lnTo>
                  <a:lnTo>
                    <a:pt x="1852618" y="345317"/>
                  </a:lnTo>
                  <a:lnTo>
                    <a:pt x="1821132" y="312467"/>
                  </a:lnTo>
                  <a:lnTo>
                    <a:pt x="1788282" y="280981"/>
                  </a:lnTo>
                  <a:lnTo>
                    <a:pt x="1754115" y="250906"/>
                  </a:lnTo>
                  <a:lnTo>
                    <a:pt x="1718679" y="222288"/>
                  </a:lnTo>
                  <a:lnTo>
                    <a:pt x="1682020" y="195176"/>
                  </a:lnTo>
                  <a:lnTo>
                    <a:pt x="1644186" y="169615"/>
                  </a:lnTo>
                  <a:lnTo>
                    <a:pt x="1605223" y="145654"/>
                  </a:lnTo>
                  <a:lnTo>
                    <a:pt x="1565179" y="123340"/>
                  </a:lnTo>
                  <a:lnTo>
                    <a:pt x="1524101" y="102718"/>
                  </a:lnTo>
                  <a:lnTo>
                    <a:pt x="1482036" y="83837"/>
                  </a:lnTo>
                  <a:lnTo>
                    <a:pt x="1439031" y="66744"/>
                  </a:lnTo>
                  <a:lnTo>
                    <a:pt x="1395133" y="51485"/>
                  </a:lnTo>
                  <a:lnTo>
                    <a:pt x="1350389" y="38108"/>
                  </a:lnTo>
                  <a:lnTo>
                    <a:pt x="1304846" y="26660"/>
                  </a:lnTo>
                  <a:lnTo>
                    <a:pt x="1258552" y="17188"/>
                  </a:lnTo>
                  <a:lnTo>
                    <a:pt x="1211553" y="9739"/>
                  </a:lnTo>
                  <a:lnTo>
                    <a:pt x="1163896" y="4359"/>
                  </a:lnTo>
                  <a:lnTo>
                    <a:pt x="1115630" y="1097"/>
                  </a:lnTo>
                  <a:lnTo>
                    <a:pt x="1066800" y="0"/>
                  </a:lnTo>
                  <a:close/>
                </a:path>
              </a:pathLst>
            </a:custGeom>
            <a:solidFill>
              <a:srgbClr val="FFFFFF"/>
            </a:solidFill>
          </p:spPr>
          <p:txBody>
            <a:bodyPr wrap="square" lIns="0" tIns="0" rIns="0" bIns="0" rtlCol="0"/>
            <a:lstStyle/>
            <a:p>
              <a:endParaRPr/>
            </a:p>
          </p:txBody>
        </p:sp>
        <p:sp>
          <p:nvSpPr>
            <p:cNvPr id="20" name="object 20"/>
            <p:cNvSpPr/>
            <p:nvPr/>
          </p:nvSpPr>
          <p:spPr>
            <a:xfrm>
              <a:off x="15088362" y="163830"/>
              <a:ext cx="2133600" cy="2133600"/>
            </a:xfrm>
            <a:custGeom>
              <a:avLst/>
              <a:gdLst/>
              <a:ahLst/>
              <a:cxnLst/>
              <a:rect l="l" t="t" r="r" b="b"/>
              <a:pathLst>
                <a:path w="2133600" h="2133600">
                  <a:moveTo>
                    <a:pt x="0" y="1066800"/>
                  </a:moveTo>
                  <a:lnTo>
                    <a:pt x="1097" y="1017969"/>
                  </a:lnTo>
                  <a:lnTo>
                    <a:pt x="4359" y="969703"/>
                  </a:lnTo>
                  <a:lnTo>
                    <a:pt x="9739" y="922046"/>
                  </a:lnTo>
                  <a:lnTo>
                    <a:pt x="17188" y="875047"/>
                  </a:lnTo>
                  <a:lnTo>
                    <a:pt x="26660" y="828753"/>
                  </a:lnTo>
                  <a:lnTo>
                    <a:pt x="38108" y="783210"/>
                  </a:lnTo>
                  <a:lnTo>
                    <a:pt x="51485" y="738466"/>
                  </a:lnTo>
                  <a:lnTo>
                    <a:pt x="66744" y="694568"/>
                  </a:lnTo>
                  <a:lnTo>
                    <a:pt x="83837" y="651563"/>
                  </a:lnTo>
                  <a:lnTo>
                    <a:pt x="102718" y="609498"/>
                  </a:lnTo>
                  <a:lnTo>
                    <a:pt x="123340" y="568420"/>
                  </a:lnTo>
                  <a:lnTo>
                    <a:pt x="145654" y="528376"/>
                  </a:lnTo>
                  <a:lnTo>
                    <a:pt x="169615" y="489413"/>
                  </a:lnTo>
                  <a:lnTo>
                    <a:pt x="195176" y="451579"/>
                  </a:lnTo>
                  <a:lnTo>
                    <a:pt x="222288" y="414920"/>
                  </a:lnTo>
                  <a:lnTo>
                    <a:pt x="250906" y="379484"/>
                  </a:lnTo>
                  <a:lnTo>
                    <a:pt x="280981" y="345317"/>
                  </a:lnTo>
                  <a:lnTo>
                    <a:pt x="312467" y="312467"/>
                  </a:lnTo>
                  <a:lnTo>
                    <a:pt x="345317" y="280981"/>
                  </a:lnTo>
                  <a:lnTo>
                    <a:pt x="379484" y="250906"/>
                  </a:lnTo>
                  <a:lnTo>
                    <a:pt x="414920" y="222288"/>
                  </a:lnTo>
                  <a:lnTo>
                    <a:pt x="451579" y="195176"/>
                  </a:lnTo>
                  <a:lnTo>
                    <a:pt x="489413" y="169615"/>
                  </a:lnTo>
                  <a:lnTo>
                    <a:pt x="528376" y="145654"/>
                  </a:lnTo>
                  <a:lnTo>
                    <a:pt x="568420" y="123340"/>
                  </a:lnTo>
                  <a:lnTo>
                    <a:pt x="609498" y="102718"/>
                  </a:lnTo>
                  <a:lnTo>
                    <a:pt x="651563" y="83837"/>
                  </a:lnTo>
                  <a:lnTo>
                    <a:pt x="694568" y="66744"/>
                  </a:lnTo>
                  <a:lnTo>
                    <a:pt x="738466" y="51485"/>
                  </a:lnTo>
                  <a:lnTo>
                    <a:pt x="783210" y="38108"/>
                  </a:lnTo>
                  <a:lnTo>
                    <a:pt x="828753" y="26660"/>
                  </a:lnTo>
                  <a:lnTo>
                    <a:pt x="875047" y="17188"/>
                  </a:lnTo>
                  <a:lnTo>
                    <a:pt x="922046" y="9739"/>
                  </a:lnTo>
                  <a:lnTo>
                    <a:pt x="969703" y="4359"/>
                  </a:lnTo>
                  <a:lnTo>
                    <a:pt x="1017969" y="1097"/>
                  </a:lnTo>
                  <a:lnTo>
                    <a:pt x="1066800" y="0"/>
                  </a:lnTo>
                  <a:lnTo>
                    <a:pt x="1115630" y="1097"/>
                  </a:lnTo>
                  <a:lnTo>
                    <a:pt x="1163896" y="4359"/>
                  </a:lnTo>
                  <a:lnTo>
                    <a:pt x="1211553" y="9739"/>
                  </a:lnTo>
                  <a:lnTo>
                    <a:pt x="1258552" y="17188"/>
                  </a:lnTo>
                  <a:lnTo>
                    <a:pt x="1304846" y="26660"/>
                  </a:lnTo>
                  <a:lnTo>
                    <a:pt x="1350389" y="38108"/>
                  </a:lnTo>
                  <a:lnTo>
                    <a:pt x="1395133" y="51485"/>
                  </a:lnTo>
                  <a:lnTo>
                    <a:pt x="1439031" y="66744"/>
                  </a:lnTo>
                  <a:lnTo>
                    <a:pt x="1482036" y="83837"/>
                  </a:lnTo>
                  <a:lnTo>
                    <a:pt x="1524101" y="102718"/>
                  </a:lnTo>
                  <a:lnTo>
                    <a:pt x="1565179" y="123340"/>
                  </a:lnTo>
                  <a:lnTo>
                    <a:pt x="1605223" y="145654"/>
                  </a:lnTo>
                  <a:lnTo>
                    <a:pt x="1644186" y="169615"/>
                  </a:lnTo>
                  <a:lnTo>
                    <a:pt x="1682020" y="195176"/>
                  </a:lnTo>
                  <a:lnTo>
                    <a:pt x="1718679" y="222288"/>
                  </a:lnTo>
                  <a:lnTo>
                    <a:pt x="1754115" y="250906"/>
                  </a:lnTo>
                  <a:lnTo>
                    <a:pt x="1788282" y="280981"/>
                  </a:lnTo>
                  <a:lnTo>
                    <a:pt x="1821132" y="312467"/>
                  </a:lnTo>
                  <a:lnTo>
                    <a:pt x="1852618" y="345317"/>
                  </a:lnTo>
                  <a:lnTo>
                    <a:pt x="1882693" y="379484"/>
                  </a:lnTo>
                  <a:lnTo>
                    <a:pt x="1911311" y="414920"/>
                  </a:lnTo>
                  <a:lnTo>
                    <a:pt x="1938423" y="451579"/>
                  </a:lnTo>
                  <a:lnTo>
                    <a:pt x="1963984" y="489413"/>
                  </a:lnTo>
                  <a:lnTo>
                    <a:pt x="1987945" y="528376"/>
                  </a:lnTo>
                  <a:lnTo>
                    <a:pt x="2010259" y="568420"/>
                  </a:lnTo>
                  <a:lnTo>
                    <a:pt x="2030881" y="609498"/>
                  </a:lnTo>
                  <a:lnTo>
                    <a:pt x="2049762" y="651563"/>
                  </a:lnTo>
                  <a:lnTo>
                    <a:pt x="2066855" y="694568"/>
                  </a:lnTo>
                  <a:lnTo>
                    <a:pt x="2082114" y="738466"/>
                  </a:lnTo>
                  <a:lnTo>
                    <a:pt x="2095491" y="783210"/>
                  </a:lnTo>
                  <a:lnTo>
                    <a:pt x="2106939" y="828753"/>
                  </a:lnTo>
                  <a:lnTo>
                    <a:pt x="2116411" y="875047"/>
                  </a:lnTo>
                  <a:lnTo>
                    <a:pt x="2123860" y="922046"/>
                  </a:lnTo>
                  <a:lnTo>
                    <a:pt x="2129240" y="969703"/>
                  </a:lnTo>
                  <a:lnTo>
                    <a:pt x="2132502" y="1017969"/>
                  </a:lnTo>
                  <a:lnTo>
                    <a:pt x="2133600" y="1066800"/>
                  </a:lnTo>
                  <a:lnTo>
                    <a:pt x="2132502" y="1115630"/>
                  </a:lnTo>
                  <a:lnTo>
                    <a:pt x="2129240" y="1163896"/>
                  </a:lnTo>
                  <a:lnTo>
                    <a:pt x="2123860" y="1211553"/>
                  </a:lnTo>
                  <a:lnTo>
                    <a:pt x="2116411" y="1258552"/>
                  </a:lnTo>
                  <a:lnTo>
                    <a:pt x="2106939" y="1304846"/>
                  </a:lnTo>
                  <a:lnTo>
                    <a:pt x="2095491" y="1350389"/>
                  </a:lnTo>
                  <a:lnTo>
                    <a:pt x="2082114" y="1395133"/>
                  </a:lnTo>
                  <a:lnTo>
                    <a:pt x="2066855" y="1439031"/>
                  </a:lnTo>
                  <a:lnTo>
                    <a:pt x="2049762" y="1482036"/>
                  </a:lnTo>
                  <a:lnTo>
                    <a:pt x="2030881" y="1524101"/>
                  </a:lnTo>
                  <a:lnTo>
                    <a:pt x="2010259" y="1565179"/>
                  </a:lnTo>
                  <a:lnTo>
                    <a:pt x="1987945" y="1605223"/>
                  </a:lnTo>
                  <a:lnTo>
                    <a:pt x="1963984" y="1644186"/>
                  </a:lnTo>
                  <a:lnTo>
                    <a:pt x="1938423" y="1682020"/>
                  </a:lnTo>
                  <a:lnTo>
                    <a:pt x="1911311" y="1718679"/>
                  </a:lnTo>
                  <a:lnTo>
                    <a:pt x="1882693" y="1754115"/>
                  </a:lnTo>
                  <a:lnTo>
                    <a:pt x="1852618" y="1788282"/>
                  </a:lnTo>
                  <a:lnTo>
                    <a:pt x="1821132" y="1821132"/>
                  </a:lnTo>
                  <a:lnTo>
                    <a:pt x="1788282" y="1852618"/>
                  </a:lnTo>
                  <a:lnTo>
                    <a:pt x="1754115" y="1882693"/>
                  </a:lnTo>
                  <a:lnTo>
                    <a:pt x="1718679" y="1911311"/>
                  </a:lnTo>
                  <a:lnTo>
                    <a:pt x="1682020" y="1938423"/>
                  </a:lnTo>
                  <a:lnTo>
                    <a:pt x="1644186" y="1963984"/>
                  </a:lnTo>
                  <a:lnTo>
                    <a:pt x="1605223" y="1987945"/>
                  </a:lnTo>
                  <a:lnTo>
                    <a:pt x="1565179" y="2010259"/>
                  </a:lnTo>
                  <a:lnTo>
                    <a:pt x="1524101" y="2030881"/>
                  </a:lnTo>
                  <a:lnTo>
                    <a:pt x="1482036" y="2049762"/>
                  </a:lnTo>
                  <a:lnTo>
                    <a:pt x="1439031" y="2066855"/>
                  </a:lnTo>
                  <a:lnTo>
                    <a:pt x="1395133" y="2082114"/>
                  </a:lnTo>
                  <a:lnTo>
                    <a:pt x="1350389" y="2095491"/>
                  </a:lnTo>
                  <a:lnTo>
                    <a:pt x="1304846" y="2106939"/>
                  </a:lnTo>
                  <a:lnTo>
                    <a:pt x="1258552" y="2116411"/>
                  </a:lnTo>
                  <a:lnTo>
                    <a:pt x="1211553" y="2123860"/>
                  </a:lnTo>
                  <a:lnTo>
                    <a:pt x="1163896" y="2129240"/>
                  </a:lnTo>
                  <a:lnTo>
                    <a:pt x="1115630" y="2132502"/>
                  </a:lnTo>
                  <a:lnTo>
                    <a:pt x="1066800" y="2133600"/>
                  </a:lnTo>
                  <a:lnTo>
                    <a:pt x="1017969" y="2132502"/>
                  </a:lnTo>
                  <a:lnTo>
                    <a:pt x="969703" y="2129240"/>
                  </a:lnTo>
                  <a:lnTo>
                    <a:pt x="922046" y="2123860"/>
                  </a:lnTo>
                  <a:lnTo>
                    <a:pt x="875047" y="2116411"/>
                  </a:lnTo>
                  <a:lnTo>
                    <a:pt x="828753" y="2106939"/>
                  </a:lnTo>
                  <a:lnTo>
                    <a:pt x="783210" y="2095491"/>
                  </a:lnTo>
                  <a:lnTo>
                    <a:pt x="738466" y="2082114"/>
                  </a:lnTo>
                  <a:lnTo>
                    <a:pt x="694568" y="2066855"/>
                  </a:lnTo>
                  <a:lnTo>
                    <a:pt x="651563" y="2049762"/>
                  </a:lnTo>
                  <a:lnTo>
                    <a:pt x="609498" y="2030881"/>
                  </a:lnTo>
                  <a:lnTo>
                    <a:pt x="568420" y="2010259"/>
                  </a:lnTo>
                  <a:lnTo>
                    <a:pt x="528376" y="1987945"/>
                  </a:lnTo>
                  <a:lnTo>
                    <a:pt x="489413" y="1963984"/>
                  </a:lnTo>
                  <a:lnTo>
                    <a:pt x="451579" y="1938423"/>
                  </a:lnTo>
                  <a:lnTo>
                    <a:pt x="414920" y="1911311"/>
                  </a:lnTo>
                  <a:lnTo>
                    <a:pt x="379484" y="1882693"/>
                  </a:lnTo>
                  <a:lnTo>
                    <a:pt x="345317" y="1852618"/>
                  </a:lnTo>
                  <a:lnTo>
                    <a:pt x="312467" y="1821132"/>
                  </a:lnTo>
                  <a:lnTo>
                    <a:pt x="280981" y="1788282"/>
                  </a:lnTo>
                  <a:lnTo>
                    <a:pt x="250906" y="1754115"/>
                  </a:lnTo>
                  <a:lnTo>
                    <a:pt x="222288" y="1718679"/>
                  </a:lnTo>
                  <a:lnTo>
                    <a:pt x="195176" y="1682020"/>
                  </a:lnTo>
                  <a:lnTo>
                    <a:pt x="169615" y="1644186"/>
                  </a:lnTo>
                  <a:lnTo>
                    <a:pt x="145654" y="1605223"/>
                  </a:lnTo>
                  <a:lnTo>
                    <a:pt x="123340" y="1565179"/>
                  </a:lnTo>
                  <a:lnTo>
                    <a:pt x="102718" y="1524101"/>
                  </a:lnTo>
                  <a:lnTo>
                    <a:pt x="83837" y="1482036"/>
                  </a:lnTo>
                  <a:lnTo>
                    <a:pt x="66744" y="1439031"/>
                  </a:lnTo>
                  <a:lnTo>
                    <a:pt x="51485" y="1395133"/>
                  </a:lnTo>
                  <a:lnTo>
                    <a:pt x="38108" y="1350389"/>
                  </a:lnTo>
                  <a:lnTo>
                    <a:pt x="26660" y="1304846"/>
                  </a:lnTo>
                  <a:lnTo>
                    <a:pt x="17188" y="1258552"/>
                  </a:lnTo>
                  <a:lnTo>
                    <a:pt x="9739" y="1211553"/>
                  </a:lnTo>
                  <a:lnTo>
                    <a:pt x="4359" y="1163896"/>
                  </a:lnTo>
                  <a:lnTo>
                    <a:pt x="1097" y="1115630"/>
                  </a:lnTo>
                  <a:lnTo>
                    <a:pt x="0" y="1066800"/>
                  </a:lnTo>
                  <a:close/>
                </a:path>
              </a:pathLst>
            </a:custGeom>
            <a:ln w="25908">
              <a:solidFill>
                <a:srgbClr val="FFFFFF"/>
              </a:solidFill>
            </a:ln>
          </p:spPr>
          <p:txBody>
            <a:bodyPr wrap="square" lIns="0" tIns="0" rIns="0" bIns="0" rtlCol="0"/>
            <a:lstStyle/>
            <a:p>
              <a:endParaRPr/>
            </a:p>
          </p:txBody>
        </p:sp>
        <p:pic>
          <p:nvPicPr>
            <p:cNvPr id="21" name="object 21"/>
            <p:cNvPicPr/>
            <p:nvPr/>
          </p:nvPicPr>
          <p:blipFill>
            <a:blip r:embed="rId14" cstate="print"/>
            <a:stretch>
              <a:fillRect/>
            </a:stretch>
          </p:blipFill>
          <p:spPr>
            <a:xfrm>
              <a:off x="15343632" y="554735"/>
              <a:ext cx="1624584" cy="1316735"/>
            </a:xfrm>
            <a:prstGeom prst="rect">
              <a:avLst/>
            </a:prstGeom>
          </p:spPr>
        </p:pic>
      </p:grpSp>
      <p:sp>
        <p:nvSpPr>
          <p:cNvPr id="22" name="object 2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4913630" algn="l"/>
              </a:tabLst>
            </a:pPr>
            <a:r>
              <a:rPr dirty="0"/>
              <a:t>Ô</a:t>
            </a:r>
            <a:r>
              <a:rPr spc="-225" dirty="0"/>
              <a:t> </a:t>
            </a:r>
            <a:r>
              <a:rPr spc="100" dirty="0"/>
              <a:t>C</a:t>
            </a:r>
            <a:r>
              <a:rPr spc="-470" dirty="0"/>
              <a:t>Ử</a:t>
            </a:r>
            <a:r>
              <a:rPr spc="110" dirty="0"/>
              <a:t>A</a:t>
            </a:r>
            <a:r>
              <a:rPr spc="-220" dirty="0"/>
              <a:t> </a:t>
            </a:r>
            <a:r>
              <a:rPr spc="-25" dirty="0"/>
              <a:t>BÍ</a:t>
            </a:r>
            <a:r>
              <a:rPr dirty="0"/>
              <a:t>	</a:t>
            </a:r>
            <a:r>
              <a:rPr spc="15" dirty="0"/>
              <a:t>M</a:t>
            </a:r>
            <a:r>
              <a:rPr spc="-725" dirty="0"/>
              <a:t>Ậ</a:t>
            </a:r>
            <a:r>
              <a:rPr spc="15" dirty="0"/>
              <a:t>T</a:t>
            </a:r>
          </a:p>
        </p:txBody>
      </p:sp>
      <p:pic>
        <p:nvPicPr>
          <p:cNvPr id="23" name="object 23"/>
          <p:cNvPicPr/>
          <p:nvPr/>
        </p:nvPicPr>
        <p:blipFill>
          <a:blip r:embed="rId15" cstate="print"/>
          <a:stretch>
            <a:fillRect/>
          </a:stretch>
        </p:blipFill>
        <p:spPr>
          <a:xfrm>
            <a:off x="15698723" y="7554468"/>
            <a:ext cx="2275332" cy="2142744"/>
          </a:xfrm>
          <a:prstGeom prst="rect">
            <a:avLst/>
          </a:prstGeom>
        </p:spPr>
      </p:pic>
      <p:pic>
        <p:nvPicPr>
          <p:cNvPr id="24" name="object 24"/>
          <p:cNvPicPr/>
          <p:nvPr/>
        </p:nvPicPr>
        <p:blipFill>
          <a:blip r:embed="rId16" cstate="print"/>
          <a:stretch>
            <a:fillRect/>
          </a:stretch>
        </p:blipFill>
        <p:spPr>
          <a:xfrm>
            <a:off x="5608320" y="5806440"/>
            <a:ext cx="2959607" cy="2791968"/>
          </a:xfrm>
          <a:prstGeom prst="rect">
            <a:avLst/>
          </a:prstGeom>
        </p:spPr>
      </p:pic>
      <p:pic>
        <p:nvPicPr>
          <p:cNvPr id="25" name="object 25"/>
          <p:cNvPicPr/>
          <p:nvPr/>
        </p:nvPicPr>
        <p:blipFill>
          <a:blip r:embed="rId17" cstate="print"/>
          <a:stretch>
            <a:fillRect/>
          </a:stretch>
        </p:blipFill>
        <p:spPr>
          <a:xfrm>
            <a:off x="5641847" y="2604516"/>
            <a:ext cx="2959607" cy="2791967"/>
          </a:xfrm>
          <a:prstGeom prst="rect">
            <a:avLst/>
          </a:prstGeom>
        </p:spPr>
      </p:pic>
      <p:pic>
        <p:nvPicPr>
          <p:cNvPr id="26" name="object 26"/>
          <p:cNvPicPr/>
          <p:nvPr/>
        </p:nvPicPr>
        <p:blipFill>
          <a:blip r:embed="rId18" cstate="print"/>
          <a:stretch>
            <a:fillRect/>
          </a:stretch>
        </p:blipFill>
        <p:spPr>
          <a:xfrm>
            <a:off x="9331452" y="2606039"/>
            <a:ext cx="2958083" cy="2791967"/>
          </a:xfrm>
          <a:prstGeom prst="rect">
            <a:avLst/>
          </a:prstGeom>
        </p:spPr>
      </p:pic>
      <p:pic>
        <p:nvPicPr>
          <p:cNvPr id="27" name="object 27"/>
          <p:cNvPicPr/>
          <p:nvPr/>
        </p:nvPicPr>
        <p:blipFill>
          <a:blip r:embed="rId19" cstate="print"/>
          <a:stretch>
            <a:fillRect/>
          </a:stretch>
        </p:blipFill>
        <p:spPr>
          <a:xfrm>
            <a:off x="9334500" y="5823203"/>
            <a:ext cx="2955036" cy="27919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00833" y="1109218"/>
            <a:ext cx="5297805" cy="2494915"/>
          </a:xfrm>
          <a:prstGeom prst="rect">
            <a:avLst/>
          </a:prstGeom>
        </p:spPr>
        <p:txBody>
          <a:bodyPr vert="horz" wrap="square" lIns="0" tIns="12700" rIns="0" bIns="0" rtlCol="0">
            <a:spAutoFit/>
          </a:bodyPr>
          <a:lstStyle/>
          <a:p>
            <a:pPr marL="447040" marR="5080" indent="-434340">
              <a:lnSpc>
                <a:spcPct val="100000"/>
              </a:lnSpc>
              <a:spcBef>
                <a:spcPts val="100"/>
              </a:spcBef>
            </a:pPr>
            <a:r>
              <a:rPr sz="8100" b="1" dirty="0">
                <a:solidFill>
                  <a:srgbClr val="FF6600"/>
                </a:solidFill>
                <a:latin typeface="Calibri"/>
                <a:cs typeface="Calibri"/>
              </a:rPr>
              <a:t>VÒNG</a:t>
            </a:r>
            <a:r>
              <a:rPr sz="8100" b="1" spc="-290" dirty="0">
                <a:solidFill>
                  <a:srgbClr val="FF6600"/>
                </a:solidFill>
                <a:latin typeface="Calibri"/>
                <a:cs typeface="Calibri"/>
              </a:rPr>
              <a:t> </a:t>
            </a:r>
            <a:r>
              <a:rPr sz="8100" b="1" spc="-55" dirty="0">
                <a:solidFill>
                  <a:srgbClr val="FF6600"/>
                </a:solidFill>
                <a:latin typeface="Calibri"/>
                <a:cs typeface="Calibri"/>
              </a:rPr>
              <a:t>Q</a:t>
            </a:r>
            <a:r>
              <a:rPr sz="8100" b="1" spc="-275" dirty="0">
                <a:solidFill>
                  <a:srgbClr val="FF6600"/>
                </a:solidFill>
                <a:latin typeface="Calibri"/>
                <a:cs typeface="Calibri"/>
              </a:rPr>
              <a:t>U</a:t>
            </a:r>
            <a:r>
              <a:rPr sz="8100" b="1" spc="-730" dirty="0">
                <a:solidFill>
                  <a:srgbClr val="FF6600"/>
                </a:solidFill>
                <a:latin typeface="Calibri"/>
                <a:cs typeface="Calibri"/>
              </a:rPr>
              <a:t>A</a:t>
            </a:r>
            <a:r>
              <a:rPr sz="8100" b="1" spc="-55" dirty="0">
                <a:solidFill>
                  <a:srgbClr val="FF6600"/>
                </a:solidFill>
                <a:latin typeface="Calibri"/>
                <a:cs typeface="Calibri"/>
              </a:rPr>
              <a:t>Y</a:t>
            </a:r>
            <a:r>
              <a:rPr sz="8100" b="1" spc="-280" dirty="0">
                <a:solidFill>
                  <a:srgbClr val="FF6600"/>
                </a:solidFill>
                <a:latin typeface="Calibri"/>
                <a:cs typeface="Calibri"/>
              </a:rPr>
              <a:t> </a:t>
            </a:r>
            <a:r>
              <a:rPr sz="8100" b="1" spc="75" dirty="0">
                <a:solidFill>
                  <a:srgbClr val="FF6600"/>
                </a:solidFill>
                <a:latin typeface="Calibri"/>
                <a:cs typeface="Calibri"/>
              </a:rPr>
              <a:t>M</a:t>
            </a:r>
            <a:r>
              <a:rPr sz="8100" b="1" spc="-595" dirty="0">
                <a:solidFill>
                  <a:srgbClr val="FF6600"/>
                </a:solidFill>
                <a:latin typeface="Calibri"/>
                <a:cs typeface="Calibri"/>
              </a:rPr>
              <a:t>A</a:t>
            </a:r>
            <a:r>
              <a:rPr sz="8100" b="1" spc="75" dirty="0">
                <a:solidFill>
                  <a:srgbClr val="FF6600"/>
                </a:solidFill>
                <a:latin typeface="Calibri"/>
                <a:cs typeface="Calibri"/>
              </a:rPr>
              <a:t>Y</a:t>
            </a:r>
            <a:r>
              <a:rPr sz="8100" b="1" spc="-315" dirty="0">
                <a:solidFill>
                  <a:srgbClr val="FF6600"/>
                </a:solidFill>
                <a:latin typeface="Calibri"/>
                <a:cs typeface="Calibri"/>
              </a:rPr>
              <a:t> </a:t>
            </a:r>
            <a:r>
              <a:rPr sz="8100" b="1" spc="-25" dirty="0">
                <a:solidFill>
                  <a:srgbClr val="FF6600"/>
                </a:solidFill>
                <a:latin typeface="Calibri"/>
                <a:cs typeface="Calibri"/>
              </a:rPr>
              <a:t>MẮN</a:t>
            </a:r>
            <a:endParaRPr sz="8100">
              <a:latin typeface="Calibri"/>
              <a:cs typeface="Calibri"/>
            </a:endParaRPr>
          </a:p>
        </p:txBody>
      </p:sp>
      <p:pic>
        <p:nvPicPr>
          <p:cNvPr id="3" name="object 3"/>
          <p:cNvPicPr/>
          <p:nvPr/>
        </p:nvPicPr>
        <p:blipFill>
          <a:blip r:embed="rId2" cstate="print"/>
          <a:stretch>
            <a:fillRect/>
          </a:stretch>
        </p:blipFill>
        <p:spPr>
          <a:xfrm>
            <a:off x="234695" y="5558028"/>
            <a:ext cx="7066787" cy="4186428"/>
          </a:xfrm>
          <a:prstGeom prst="rect">
            <a:avLst/>
          </a:prstGeom>
        </p:spPr>
      </p:pic>
      <p:sp>
        <p:nvSpPr>
          <p:cNvPr id="4" name="object 4"/>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z="2700" b="0" spc="-20" dirty="0">
                <a:solidFill>
                  <a:srgbClr val="FFFFFF"/>
                </a:solidFill>
                <a:latin typeface="Calibri"/>
                <a:cs typeface="Calibri"/>
              </a:rPr>
              <a:t>Next</a:t>
            </a:r>
            <a:endParaRPr sz="270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2974" y="3952729"/>
            <a:ext cx="1814308" cy="1631337"/>
          </a:xfrm>
          <a:prstGeom prst="rect">
            <a:avLst/>
          </a:prstGeom>
        </p:spPr>
      </p:pic>
      <p:pic>
        <p:nvPicPr>
          <p:cNvPr id="3" name="object 3"/>
          <p:cNvPicPr/>
          <p:nvPr/>
        </p:nvPicPr>
        <p:blipFill>
          <a:blip r:embed="rId3" cstate="print"/>
          <a:stretch>
            <a:fillRect/>
          </a:stretch>
        </p:blipFill>
        <p:spPr>
          <a:xfrm>
            <a:off x="81380" y="6767017"/>
            <a:ext cx="2444141" cy="2761343"/>
          </a:xfrm>
          <a:prstGeom prst="rect">
            <a:avLst/>
          </a:prstGeom>
        </p:spPr>
      </p:pic>
      <p:grpSp>
        <p:nvGrpSpPr>
          <p:cNvPr id="4" name="object 4"/>
          <p:cNvGrpSpPr/>
          <p:nvPr/>
        </p:nvGrpSpPr>
        <p:grpSpPr>
          <a:xfrm>
            <a:off x="0" y="3195827"/>
            <a:ext cx="2767965" cy="3249295"/>
            <a:chOff x="0" y="3195827"/>
            <a:chExt cx="2767965" cy="3249295"/>
          </a:xfrm>
        </p:grpSpPr>
        <p:pic>
          <p:nvPicPr>
            <p:cNvPr id="5" name="object 5"/>
            <p:cNvPicPr/>
            <p:nvPr/>
          </p:nvPicPr>
          <p:blipFill>
            <a:blip r:embed="rId4" cstate="print"/>
            <a:stretch>
              <a:fillRect/>
            </a:stretch>
          </p:blipFill>
          <p:spPr>
            <a:xfrm>
              <a:off x="0" y="3195827"/>
              <a:ext cx="2767583" cy="3249168"/>
            </a:xfrm>
            <a:prstGeom prst="rect">
              <a:avLst/>
            </a:prstGeom>
          </p:spPr>
        </p:pic>
        <p:pic>
          <p:nvPicPr>
            <p:cNvPr id="6" name="object 6"/>
            <p:cNvPicPr/>
            <p:nvPr/>
          </p:nvPicPr>
          <p:blipFill>
            <a:blip r:embed="rId5" cstate="print"/>
            <a:stretch>
              <a:fillRect/>
            </a:stretch>
          </p:blipFill>
          <p:spPr>
            <a:xfrm>
              <a:off x="343623" y="3936034"/>
              <a:ext cx="1926501" cy="1642821"/>
            </a:xfrm>
            <a:prstGeom prst="rect">
              <a:avLst/>
            </a:prstGeom>
          </p:spPr>
        </p:pic>
      </p:grpSp>
      <p:pic>
        <p:nvPicPr>
          <p:cNvPr id="7" name="object 7"/>
          <p:cNvPicPr/>
          <p:nvPr/>
        </p:nvPicPr>
        <p:blipFill>
          <a:blip r:embed="rId6" cstate="print"/>
          <a:stretch>
            <a:fillRect/>
          </a:stretch>
        </p:blipFill>
        <p:spPr>
          <a:xfrm>
            <a:off x="0" y="6759854"/>
            <a:ext cx="2500756" cy="2769488"/>
          </a:xfrm>
          <a:prstGeom prst="rect">
            <a:avLst/>
          </a:prstGeom>
        </p:spPr>
      </p:pic>
      <p:pic>
        <p:nvPicPr>
          <p:cNvPr id="8" name="object 8"/>
          <p:cNvPicPr/>
          <p:nvPr/>
        </p:nvPicPr>
        <p:blipFill>
          <a:blip r:embed="rId7" cstate="print"/>
          <a:stretch>
            <a:fillRect/>
          </a:stretch>
        </p:blipFill>
        <p:spPr>
          <a:xfrm>
            <a:off x="0" y="3189732"/>
            <a:ext cx="2743199" cy="3249168"/>
          </a:xfrm>
          <a:prstGeom prst="rect">
            <a:avLst/>
          </a:prstGeom>
        </p:spPr>
      </p:pic>
      <p:grpSp>
        <p:nvGrpSpPr>
          <p:cNvPr id="9" name="object 9"/>
          <p:cNvGrpSpPr/>
          <p:nvPr/>
        </p:nvGrpSpPr>
        <p:grpSpPr>
          <a:xfrm>
            <a:off x="13191518" y="0"/>
            <a:ext cx="5096510" cy="2469515"/>
            <a:chOff x="13191518" y="0"/>
            <a:chExt cx="5096510" cy="2469515"/>
          </a:xfrm>
        </p:grpSpPr>
        <p:pic>
          <p:nvPicPr>
            <p:cNvPr id="10" name="object 10"/>
            <p:cNvPicPr/>
            <p:nvPr/>
          </p:nvPicPr>
          <p:blipFill>
            <a:blip r:embed="rId8" cstate="print"/>
            <a:stretch>
              <a:fillRect/>
            </a:stretch>
          </p:blipFill>
          <p:spPr>
            <a:xfrm>
              <a:off x="13191518" y="0"/>
              <a:ext cx="5096481" cy="2469157"/>
            </a:xfrm>
            <a:prstGeom prst="rect">
              <a:avLst/>
            </a:prstGeom>
          </p:spPr>
        </p:pic>
        <p:pic>
          <p:nvPicPr>
            <p:cNvPr id="11" name="object 11"/>
            <p:cNvPicPr/>
            <p:nvPr/>
          </p:nvPicPr>
          <p:blipFill>
            <a:blip r:embed="rId9" cstate="print"/>
            <a:stretch>
              <a:fillRect/>
            </a:stretch>
          </p:blipFill>
          <p:spPr>
            <a:xfrm>
              <a:off x="13790549" y="0"/>
              <a:ext cx="2258060" cy="1906143"/>
            </a:xfrm>
            <a:prstGeom prst="rect">
              <a:avLst/>
            </a:prstGeom>
          </p:spPr>
        </p:pic>
        <p:pic>
          <p:nvPicPr>
            <p:cNvPr id="12" name="object 12"/>
            <p:cNvPicPr/>
            <p:nvPr/>
          </p:nvPicPr>
          <p:blipFill>
            <a:blip r:embed="rId10" cstate="print"/>
            <a:stretch>
              <a:fillRect/>
            </a:stretch>
          </p:blipFill>
          <p:spPr>
            <a:xfrm>
              <a:off x="16412528" y="21348"/>
              <a:ext cx="1798764" cy="1439024"/>
            </a:xfrm>
            <a:prstGeom prst="rect">
              <a:avLst/>
            </a:prstGeom>
          </p:spPr>
        </p:pic>
      </p:grpSp>
      <p:grpSp>
        <p:nvGrpSpPr>
          <p:cNvPr id="13" name="object 13"/>
          <p:cNvGrpSpPr/>
          <p:nvPr/>
        </p:nvGrpSpPr>
        <p:grpSpPr>
          <a:xfrm>
            <a:off x="0" y="0"/>
            <a:ext cx="18286095" cy="2363470"/>
            <a:chOff x="0" y="0"/>
            <a:chExt cx="18286095" cy="2363470"/>
          </a:xfrm>
        </p:grpSpPr>
        <p:pic>
          <p:nvPicPr>
            <p:cNvPr id="14" name="object 14"/>
            <p:cNvPicPr/>
            <p:nvPr/>
          </p:nvPicPr>
          <p:blipFill>
            <a:blip r:embed="rId11" cstate="print"/>
            <a:stretch>
              <a:fillRect/>
            </a:stretch>
          </p:blipFill>
          <p:spPr>
            <a:xfrm>
              <a:off x="0" y="0"/>
              <a:ext cx="5176773" cy="2363203"/>
            </a:xfrm>
            <a:prstGeom prst="rect">
              <a:avLst/>
            </a:prstGeom>
          </p:spPr>
        </p:pic>
        <p:pic>
          <p:nvPicPr>
            <p:cNvPr id="15" name="object 15"/>
            <p:cNvPicPr/>
            <p:nvPr/>
          </p:nvPicPr>
          <p:blipFill>
            <a:blip r:embed="rId12" cstate="print"/>
            <a:stretch>
              <a:fillRect/>
            </a:stretch>
          </p:blipFill>
          <p:spPr>
            <a:xfrm>
              <a:off x="0" y="1641335"/>
              <a:ext cx="18285714" cy="630186"/>
            </a:xfrm>
            <a:prstGeom prst="rect">
              <a:avLst/>
            </a:prstGeom>
          </p:spPr>
        </p:pic>
      </p:grpSp>
      <p:pic>
        <p:nvPicPr>
          <p:cNvPr id="16" name="object 16"/>
          <p:cNvPicPr/>
          <p:nvPr/>
        </p:nvPicPr>
        <p:blipFill>
          <a:blip r:embed="rId13" cstate="print"/>
          <a:stretch>
            <a:fillRect/>
          </a:stretch>
        </p:blipFill>
        <p:spPr>
          <a:xfrm>
            <a:off x="0" y="9802304"/>
            <a:ext cx="18285714" cy="482408"/>
          </a:xfrm>
          <a:prstGeom prst="rect">
            <a:avLst/>
          </a:prstGeom>
        </p:spPr>
      </p:pic>
      <p:pic>
        <p:nvPicPr>
          <p:cNvPr id="17" name="object 17"/>
          <p:cNvPicPr/>
          <p:nvPr/>
        </p:nvPicPr>
        <p:blipFill>
          <a:blip r:embed="rId14" cstate="print"/>
          <a:stretch>
            <a:fillRect/>
          </a:stretch>
        </p:blipFill>
        <p:spPr>
          <a:xfrm>
            <a:off x="2906267" y="0"/>
            <a:ext cx="1776983" cy="1563624"/>
          </a:xfrm>
          <a:prstGeom prst="rect">
            <a:avLst/>
          </a:prstGeom>
        </p:spPr>
      </p:pic>
      <p:grpSp>
        <p:nvGrpSpPr>
          <p:cNvPr id="18" name="object 18"/>
          <p:cNvGrpSpPr/>
          <p:nvPr/>
        </p:nvGrpSpPr>
        <p:grpSpPr>
          <a:xfrm>
            <a:off x="15075408" y="150876"/>
            <a:ext cx="2159635" cy="2159635"/>
            <a:chOff x="15075408" y="150876"/>
            <a:chExt cx="2159635" cy="2159635"/>
          </a:xfrm>
        </p:grpSpPr>
        <p:sp>
          <p:nvSpPr>
            <p:cNvPr id="19" name="object 19"/>
            <p:cNvSpPr/>
            <p:nvPr/>
          </p:nvSpPr>
          <p:spPr>
            <a:xfrm>
              <a:off x="15088362" y="163830"/>
              <a:ext cx="2133600" cy="2133600"/>
            </a:xfrm>
            <a:custGeom>
              <a:avLst/>
              <a:gdLst/>
              <a:ahLst/>
              <a:cxnLst/>
              <a:rect l="l" t="t" r="r" b="b"/>
              <a:pathLst>
                <a:path w="2133600" h="2133600">
                  <a:moveTo>
                    <a:pt x="1066800" y="0"/>
                  </a:moveTo>
                  <a:lnTo>
                    <a:pt x="1017969" y="1097"/>
                  </a:lnTo>
                  <a:lnTo>
                    <a:pt x="969703" y="4359"/>
                  </a:lnTo>
                  <a:lnTo>
                    <a:pt x="922046" y="9739"/>
                  </a:lnTo>
                  <a:lnTo>
                    <a:pt x="875047" y="17188"/>
                  </a:lnTo>
                  <a:lnTo>
                    <a:pt x="828753" y="26660"/>
                  </a:lnTo>
                  <a:lnTo>
                    <a:pt x="783210" y="38108"/>
                  </a:lnTo>
                  <a:lnTo>
                    <a:pt x="738466" y="51485"/>
                  </a:lnTo>
                  <a:lnTo>
                    <a:pt x="694568" y="66744"/>
                  </a:lnTo>
                  <a:lnTo>
                    <a:pt x="651563" y="83837"/>
                  </a:lnTo>
                  <a:lnTo>
                    <a:pt x="609498" y="102718"/>
                  </a:lnTo>
                  <a:lnTo>
                    <a:pt x="568420" y="123340"/>
                  </a:lnTo>
                  <a:lnTo>
                    <a:pt x="528376" y="145654"/>
                  </a:lnTo>
                  <a:lnTo>
                    <a:pt x="489413" y="169615"/>
                  </a:lnTo>
                  <a:lnTo>
                    <a:pt x="451579" y="195176"/>
                  </a:lnTo>
                  <a:lnTo>
                    <a:pt x="414920" y="222288"/>
                  </a:lnTo>
                  <a:lnTo>
                    <a:pt x="379484" y="250906"/>
                  </a:lnTo>
                  <a:lnTo>
                    <a:pt x="345317" y="280981"/>
                  </a:lnTo>
                  <a:lnTo>
                    <a:pt x="312467" y="312467"/>
                  </a:lnTo>
                  <a:lnTo>
                    <a:pt x="280981" y="345317"/>
                  </a:lnTo>
                  <a:lnTo>
                    <a:pt x="250906" y="379484"/>
                  </a:lnTo>
                  <a:lnTo>
                    <a:pt x="222288" y="414920"/>
                  </a:lnTo>
                  <a:lnTo>
                    <a:pt x="195176" y="451579"/>
                  </a:lnTo>
                  <a:lnTo>
                    <a:pt x="169615" y="489413"/>
                  </a:lnTo>
                  <a:lnTo>
                    <a:pt x="145654" y="528376"/>
                  </a:lnTo>
                  <a:lnTo>
                    <a:pt x="123340" y="568420"/>
                  </a:lnTo>
                  <a:lnTo>
                    <a:pt x="102718" y="609498"/>
                  </a:lnTo>
                  <a:lnTo>
                    <a:pt x="83837" y="651563"/>
                  </a:lnTo>
                  <a:lnTo>
                    <a:pt x="66744" y="694568"/>
                  </a:lnTo>
                  <a:lnTo>
                    <a:pt x="51485" y="738466"/>
                  </a:lnTo>
                  <a:lnTo>
                    <a:pt x="38108" y="783210"/>
                  </a:lnTo>
                  <a:lnTo>
                    <a:pt x="26660" y="828753"/>
                  </a:lnTo>
                  <a:lnTo>
                    <a:pt x="17188" y="875047"/>
                  </a:lnTo>
                  <a:lnTo>
                    <a:pt x="9739" y="922046"/>
                  </a:lnTo>
                  <a:lnTo>
                    <a:pt x="4359" y="969703"/>
                  </a:lnTo>
                  <a:lnTo>
                    <a:pt x="1097" y="1017969"/>
                  </a:lnTo>
                  <a:lnTo>
                    <a:pt x="0" y="1066800"/>
                  </a:lnTo>
                  <a:lnTo>
                    <a:pt x="1097" y="1115630"/>
                  </a:lnTo>
                  <a:lnTo>
                    <a:pt x="4359" y="1163896"/>
                  </a:lnTo>
                  <a:lnTo>
                    <a:pt x="9739" y="1211553"/>
                  </a:lnTo>
                  <a:lnTo>
                    <a:pt x="17188" y="1258552"/>
                  </a:lnTo>
                  <a:lnTo>
                    <a:pt x="26660" y="1304846"/>
                  </a:lnTo>
                  <a:lnTo>
                    <a:pt x="38108" y="1350389"/>
                  </a:lnTo>
                  <a:lnTo>
                    <a:pt x="51485" y="1395133"/>
                  </a:lnTo>
                  <a:lnTo>
                    <a:pt x="66744" y="1439031"/>
                  </a:lnTo>
                  <a:lnTo>
                    <a:pt x="83837" y="1482036"/>
                  </a:lnTo>
                  <a:lnTo>
                    <a:pt x="102718" y="1524101"/>
                  </a:lnTo>
                  <a:lnTo>
                    <a:pt x="123340" y="1565179"/>
                  </a:lnTo>
                  <a:lnTo>
                    <a:pt x="145654" y="1605223"/>
                  </a:lnTo>
                  <a:lnTo>
                    <a:pt x="169615" y="1644186"/>
                  </a:lnTo>
                  <a:lnTo>
                    <a:pt x="195176" y="1682020"/>
                  </a:lnTo>
                  <a:lnTo>
                    <a:pt x="222288" y="1718679"/>
                  </a:lnTo>
                  <a:lnTo>
                    <a:pt x="250906" y="1754115"/>
                  </a:lnTo>
                  <a:lnTo>
                    <a:pt x="280981" y="1788282"/>
                  </a:lnTo>
                  <a:lnTo>
                    <a:pt x="312467" y="1821132"/>
                  </a:lnTo>
                  <a:lnTo>
                    <a:pt x="345317" y="1852618"/>
                  </a:lnTo>
                  <a:lnTo>
                    <a:pt x="379484" y="1882693"/>
                  </a:lnTo>
                  <a:lnTo>
                    <a:pt x="414920" y="1911311"/>
                  </a:lnTo>
                  <a:lnTo>
                    <a:pt x="451579" y="1938423"/>
                  </a:lnTo>
                  <a:lnTo>
                    <a:pt x="489413" y="1963984"/>
                  </a:lnTo>
                  <a:lnTo>
                    <a:pt x="528376" y="1987945"/>
                  </a:lnTo>
                  <a:lnTo>
                    <a:pt x="568420" y="2010259"/>
                  </a:lnTo>
                  <a:lnTo>
                    <a:pt x="609498" y="2030881"/>
                  </a:lnTo>
                  <a:lnTo>
                    <a:pt x="651563" y="2049762"/>
                  </a:lnTo>
                  <a:lnTo>
                    <a:pt x="694568" y="2066855"/>
                  </a:lnTo>
                  <a:lnTo>
                    <a:pt x="738466" y="2082114"/>
                  </a:lnTo>
                  <a:lnTo>
                    <a:pt x="783210" y="2095491"/>
                  </a:lnTo>
                  <a:lnTo>
                    <a:pt x="828753" y="2106939"/>
                  </a:lnTo>
                  <a:lnTo>
                    <a:pt x="875047" y="2116411"/>
                  </a:lnTo>
                  <a:lnTo>
                    <a:pt x="922046" y="2123860"/>
                  </a:lnTo>
                  <a:lnTo>
                    <a:pt x="969703" y="2129240"/>
                  </a:lnTo>
                  <a:lnTo>
                    <a:pt x="1017969" y="2132502"/>
                  </a:lnTo>
                  <a:lnTo>
                    <a:pt x="1066800" y="2133600"/>
                  </a:lnTo>
                  <a:lnTo>
                    <a:pt x="1115630" y="2132502"/>
                  </a:lnTo>
                  <a:lnTo>
                    <a:pt x="1163896" y="2129240"/>
                  </a:lnTo>
                  <a:lnTo>
                    <a:pt x="1211553" y="2123860"/>
                  </a:lnTo>
                  <a:lnTo>
                    <a:pt x="1258552" y="2116411"/>
                  </a:lnTo>
                  <a:lnTo>
                    <a:pt x="1304846" y="2106939"/>
                  </a:lnTo>
                  <a:lnTo>
                    <a:pt x="1350389" y="2095491"/>
                  </a:lnTo>
                  <a:lnTo>
                    <a:pt x="1395133" y="2082114"/>
                  </a:lnTo>
                  <a:lnTo>
                    <a:pt x="1439031" y="2066855"/>
                  </a:lnTo>
                  <a:lnTo>
                    <a:pt x="1482036" y="2049762"/>
                  </a:lnTo>
                  <a:lnTo>
                    <a:pt x="1524101" y="2030881"/>
                  </a:lnTo>
                  <a:lnTo>
                    <a:pt x="1565179" y="2010259"/>
                  </a:lnTo>
                  <a:lnTo>
                    <a:pt x="1605223" y="1987945"/>
                  </a:lnTo>
                  <a:lnTo>
                    <a:pt x="1644186" y="1963984"/>
                  </a:lnTo>
                  <a:lnTo>
                    <a:pt x="1682020" y="1938423"/>
                  </a:lnTo>
                  <a:lnTo>
                    <a:pt x="1718679" y="1911311"/>
                  </a:lnTo>
                  <a:lnTo>
                    <a:pt x="1754115" y="1882693"/>
                  </a:lnTo>
                  <a:lnTo>
                    <a:pt x="1788282" y="1852618"/>
                  </a:lnTo>
                  <a:lnTo>
                    <a:pt x="1821132" y="1821132"/>
                  </a:lnTo>
                  <a:lnTo>
                    <a:pt x="1852618" y="1788282"/>
                  </a:lnTo>
                  <a:lnTo>
                    <a:pt x="1882693" y="1754115"/>
                  </a:lnTo>
                  <a:lnTo>
                    <a:pt x="1911311" y="1718679"/>
                  </a:lnTo>
                  <a:lnTo>
                    <a:pt x="1938423" y="1682020"/>
                  </a:lnTo>
                  <a:lnTo>
                    <a:pt x="1963984" y="1644186"/>
                  </a:lnTo>
                  <a:lnTo>
                    <a:pt x="1987945" y="1605223"/>
                  </a:lnTo>
                  <a:lnTo>
                    <a:pt x="2010259" y="1565179"/>
                  </a:lnTo>
                  <a:lnTo>
                    <a:pt x="2030881" y="1524101"/>
                  </a:lnTo>
                  <a:lnTo>
                    <a:pt x="2049762" y="1482036"/>
                  </a:lnTo>
                  <a:lnTo>
                    <a:pt x="2066855" y="1439031"/>
                  </a:lnTo>
                  <a:lnTo>
                    <a:pt x="2082114" y="1395133"/>
                  </a:lnTo>
                  <a:lnTo>
                    <a:pt x="2095491" y="1350389"/>
                  </a:lnTo>
                  <a:lnTo>
                    <a:pt x="2106939" y="1304846"/>
                  </a:lnTo>
                  <a:lnTo>
                    <a:pt x="2116411" y="1258552"/>
                  </a:lnTo>
                  <a:lnTo>
                    <a:pt x="2123860" y="1211553"/>
                  </a:lnTo>
                  <a:lnTo>
                    <a:pt x="2129240" y="1163896"/>
                  </a:lnTo>
                  <a:lnTo>
                    <a:pt x="2132502" y="1115630"/>
                  </a:lnTo>
                  <a:lnTo>
                    <a:pt x="2133600" y="1066800"/>
                  </a:lnTo>
                  <a:lnTo>
                    <a:pt x="2132502" y="1017969"/>
                  </a:lnTo>
                  <a:lnTo>
                    <a:pt x="2129240" y="969703"/>
                  </a:lnTo>
                  <a:lnTo>
                    <a:pt x="2123860" y="922046"/>
                  </a:lnTo>
                  <a:lnTo>
                    <a:pt x="2116411" y="875047"/>
                  </a:lnTo>
                  <a:lnTo>
                    <a:pt x="2106939" y="828753"/>
                  </a:lnTo>
                  <a:lnTo>
                    <a:pt x="2095491" y="783210"/>
                  </a:lnTo>
                  <a:lnTo>
                    <a:pt x="2082114" y="738466"/>
                  </a:lnTo>
                  <a:lnTo>
                    <a:pt x="2066855" y="694568"/>
                  </a:lnTo>
                  <a:lnTo>
                    <a:pt x="2049762" y="651563"/>
                  </a:lnTo>
                  <a:lnTo>
                    <a:pt x="2030881" y="609498"/>
                  </a:lnTo>
                  <a:lnTo>
                    <a:pt x="2010259" y="568420"/>
                  </a:lnTo>
                  <a:lnTo>
                    <a:pt x="1987945" y="528376"/>
                  </a:lnTo>
                  <a:lnTo>
                    <a:pt x="1963984" y="489413"/>
                  </a:lnTo>
                  <a:lnTo>
                    <a:pt x="1938423" y="451579"/>
                  </a:lnTo>
                  <a:lnTo>
                    <a:pt x="1911311" y="414920"/>
                  </a:lnTo>
                  <a:lnTo>
                    <a:pt x="1882693" y="379484"/>
                  </a:lnTo>
                  <a:lnTo>
                    <a:pt x="1852618" y="345317"/>
                  </a:lnTo>
                  <a:lnTo>
                    <a:pt x="1821132" y="312467"/>
                  </a:lnTo>
                  <a:lnTo>
                    <a:pt x="1788282" y="280981"/>
                  </a:lnTo>
                  <a:lnTo>
                    <a:pt x="1754115" y="250906"/>
                  </a:lnTo>
                  <a:lnTo>
                    <a:pt x="1718679" y="222288"/>
                  </a:lnTo>
                  <a:lnTo>
                    <a:pt x="1682020" y="195176"/>
                  </a:lnTo>
                  <a:lnTo>
                    <a:pt x="1644186" y="169615"/>
                  </a:lnTo>
                  <a:lnTo>
                    <a:pt x="1605223" y="145654"/>
                  </a:lnTo>
                  <a:lnTo>
                    <a:pt x="1565179" y="123340"/>
                  </a:lnTo>
                  <a:lnTo>
                    <a:pt x="1524101" y="102718"/>
                  </a:lnTo>
                  <a:lnTo>
                    <a:pt x="1482036" y="83837"/>
                  </a:lnTo>
                  <a:lnTo>
                    <a:pt x="1439031" y="66744"/>
                  </a:lnTo>
                  <a:lnTo>
                    <a:pt x="1395133" y="51485"/>
                  </a:lnTo>
                  <a:lnTo>
                    <a:pt x="1350389" y="38108"/>
                  </a:lnTo>
                  <a:lnTo>
                    <a:pt x="1304846" y="26660"/>
                  </a:lnTo>
                  <a:lnTo>
                    <a:pt x="1258552" y="17188"/>
                  </a:lnTo>
                  <a:lnTo>
                    <a:pt x="1211553" y="9739"/>
                  </a:lnTo>
                  <a:lnTo>
                    <a:pt x="1163896" y="4359"/>
                  </a:lnTo>
                  <a:lnTo>
                    <a:pt x="1115630" y="1097"/>
                  </a:lnTo>
                  <a:lnTo>
                    <a:pt x="1066800" y="0"/>
                  </a:lnTo>
                  <a:close/>
                </a:path>
              </a:pathLst>
            </a:custGeom>
            <a:solidFill>
              <a:srgbClr val="FFFFFF"/>
            </a:solidFill>
          </p:spPr>
          <p:txBody>
            <a:bodyPr wrap="square" lIns="0" tIns="0" rIns="0" bIns="0" rtlCol="0"/>
            <a:lstStyle/>
            <a:p>
              <a:endParaRPr/>
            </a:p>
          </p:txBody>
        </p:sp>
        <p:sp>
          <p:nvSpPr>
            <p:cNvPr id="20" name="object 20"/>
            <p:cNvSpPr/>
            <p:nvPr/>
          </p:nvSpPr>
          <p:spPr>
            <a:xfrm>
              <a:off x="15088362" y="163830"/>
              <a:ext cx="2133600" cy="2133600"/>
            </a:xfrm>
            <a:custGeom>
              <a:avLst/>
              <a:gdLst/>
              <a:ahLst/>
              <a:cxnLst/>
              <a:rect l="l" t="t" r="r" b="b"/>
              <a:pathLst>
                <a:path w="2133600" h="2133600">
                  <a:moveTo>
                    <a:pt x="0" y="1066800"/>
                  </a:moveTo>
                  <a:lnTo>
                    <a:pt x="1097" y="1017969"/>
                  </a:lnTo>
                  <a:lnTo>
                    <a:pt x="4359" y="969703"/>
                  </a:lnTo>
                  <a:lnTo>
                    <a:pt x="9739" y="922046"/>
                  </a:lnTo>
                  <a:lnTo>
                    <a:pt x="17188" y="875047"/>
                  </a:lnTo>
                  <a:lnTo>
                    <a:pt x="26660" y="828753"/>
                  </a:lnTo>
                  <a:lnTo>
                    <a:pt x="38108" y="783210"/>
                  </a:lnTo>
                  <a:lnTo>
                    <a:pt x="51485" y="738466"/>
                  </a:lnTo>
                  <a:lnTo>
                    <a:pt x="66744" y="694568"/>
                  </a:lnTo>
                  <a:lnTo>
                    <a:pt x="83837" y="651563"/>
                  </a:lnTo>
                  <a:lnTo>
                    <a:pt x="102718" y="609498"/>
                  </a:lnTo>
                  <a:lnTo>
                    <a:pt x="123340" y="568420"/>
                  </a:lnTo>
                  <a:lnTo>
                    <a:pt x="145654" y="528376"/>
                  </a:lnTo>
                  <a:lnTo>
                    <a:pt x="169615" y="489413"/>
                  </a:lnTo>
                  <a:lnTo>
                    <a:pt x="195176" y="451579"/>
                  </a:lnTo>
                  <a:lnTo>
                    <a:pt x="222288" y="414920"/>
                  </a:lnTo>
                  <a:lnTo>
                    <a:pt x="250906" y="379484"/>
                  </a:lnTo>
                  <a:lnTo>
                    <a:pt x="280981" y="345317"/>
                  </a:lnTo>
                  <a:lnTo>
                    <a:pt x="312467" y="312467"/>
                  </a:lnTo>
                  <a:lnTo>
                    <a:pt x="345317" y="280981"/>
                  </a:lnTo>
                  <a:lnTo>
                    <a:pt x="379484" y="250906"/>
                  </a:lnTo>
                  <a:lnTo>
                    <a:pt x="414920" y="222288"/>
                  </a:lnTo>
                  <a:lnTo>
                    <a:pt x="451579" y="195176"/>
                  </a:lnTo>
                  <a:lnTo>
                    <a:pt x="489413" y="169615"/>
                  </a:lnTo>
                  <a:lnTo>
                    <a:pt x="528376" y="145654"/>
                  </a:lnTo>
                  <a:lnTo>
                    <a:pt x="568420" y="123340"/>
                  </a:lnTo>
                  <a:lnTo>
                    <a:pt x="609498" y="102718"/>
                  </a:lnTo>
                  <a:lnTo>
                    <a:pt x="651563" y="83837"/>
                  </a:lnTo>
                  <a:lnTo>
                    <a:pt x="694568" y="66744"/>
                  </a:lnTo>
                  <a:lnTo>
                    <a:pt x="738466" y="51485"/>
                  </a:lnTo>
                  <a:lnTo>
                    <a:pt x="783210" y="38108"/>
                  </a:lnTo>
                  <a:lnTo>
                    <a:pt x="828753" y="26660"/>
                  </a:lnTo>
                  <a:lnTo>
                    <a:pt x="875047" y="17188"/>
                  </a:lnTo>
                  <a:lnTo>
                    <a:pt x="922046" y="9739"/>
                  </a:lnTo>
                  <a:lnTo>
                    <a:pt x="969703" y="4359"/>
                  </a:lnTo>
                  <a:lnTo>
                    <a:pt x="1017969" y="1097"/>
                  </a:lnTo>
                  <a:lnTo>
                    <a:pt x="1066800" y="0"/>
                  </a:lnTo>
                  <a:lnTo>
                    <a:pt x="1115630" y="1097"/>
                  </a:lnTo>
                  <a:lnTo>
                    <a:pt x="1163896" y="4359"/>
                  </a:lnTo>
                  <a:lnTo>
                    <a:pt x="1211553" y="9739"/>
                  </a:lnTo>
                  <a:lnTo>
                    <a:pt x="1258552" y="17188"/>
                  </a:lnTo>
                  <a:lnTo>
                    <a:pt x="1304846" y="26660"/>
                  </a:lnTo>
                  <a:lnTo>
                    <a:pt x="1350389" y="38108"/>
                  </a:lnTo>
                  <a:lnTo>
                    <a:pt x="1395133" y="51485"/>
                  </a:lnTo>
                  <a:lnTo>
                    <a:pt x="1439031" y="66744"/>
                  </a:lnTo>
                  <a:lnTo>
                    <a:pt x="1482036" y="83837"/>
                  </a:lnTo>
                  <a:lnTo>
                    <a:pt x="1524101" y="102718"/>
                  </a:lnTo>
                  <a:lnTo>
                    <a:pt x="1565179" y="123340"/>
                  </a:lnTo>
                  <a:lnTo>
                    <a:pt x="1605223" y="145654"/>
                  </a:lnTo>
                  <a:lnTo>
                    <a:pt x="1644186" y="169615"/>
                  </a:lnTo>
                  <a:lnTo>
                    <a:pt x="1682020" y="195176"/>
                  </a:lnTo>
                  <a:lnTo>
                    <a:pt x="1718679" y="222288"/>
                  </a:lnTo>
                  <a:lnTo>
                    <a:pt x="1754115" y="250906"/>
                  </a:lnTo>
                  <a:lnTo>
                    <a:pt x="1788282" y="280981"/>
                  </a:lnTo>
                  <a:lnTo>
                    <a:pt x="1821132" y="312467"/>
                  </a:lnTo>
                  <a:lnTo>
                    <a:pt x="1852618" y="345317"/>
                  </a:lnTo>
                  <a:lnTo>
                    <a:pt x="1882693" y="379484"/>
                  </a:lnTo>
                  <a:lnTo>
                    <a:pt x="1911311" y="414920"/>
                  </a:lnTo>
                  <a:lnTo>
                    <a:pt x="1938423" y="451579"/>
                  </a:lnTo>
                  <a:lnTo>
                    <a:pt x="1963984" y="489413"/>
                  </a:lnTo>
                  <a:lnTo>
                    <a:pt x="1987945" y="528376"/>
                  </a:lnTo>
                  <a:lnTo>
                    <a:pt x="2010259" y="568420"/>
                  </a:lnTo>
                  <a:lnTo>
                    <a:pt x="2030881" y="609498"/>
                  </a:lnTo>
                  <a:lnTo>
                    <a:pt x="2049762" y="651563"/>
                  </a:lnTo>
                  <a:lnTo>
                    <a:pt x="2066855" y="694568"/>
                  </a:lnTo>
                  <a:lnTo>
                    <a:pt x="2082114" y="738466"/>
                  </a:lnTo>
                  <a:lnTo>
                    <a:pt x="2095491" y="783210"/>
                  </a:lnTo>
                  <a:lnTo>
                    <a:pt x="2106939" y="828753"/>
                  </a:lnTo>
                  <a:lnTo>
                    <a:pt x="2116411" y="875047"/>
                  </a:lnTo>
                  <a:lnTo>
                    <a:pt x="2123860" y="922046"/>
                  </a:lnTo>
                  <a:lnTo>
                    <a:pt x="2129240" y="969703"/>
                  </a:lnTo>
                  <a:lnTo>
                    <a:pt x="2132502" y="1017969"/>
                  </a:lnTo>
                  <a:lnTo>
                    <a:pt x="2133600" y="1066800"/>
                  </a:lnTo>
                  <a:lnTo>
                    <a:pt x="2132502" y="1115630"/>
                  </a:lnTo>
                  <a:lnTo>
                    <a:pt x="2129240" y="1163896"/>
                  </a:lnTo>
                  <a:lnTo>
                    <a:pt x="2123860" y="1211553"/>
                  </a:lnTo>
                  <a:lnTo>
                    <a:pt x="2116411" y="1258552"/>
                  </a:lnTo>
                  <a:lnTo>
                    <a:pt x="2106939" y="1304846"/>
                  </a:lnTo>
                  <a:lnTo>
                    <a:pt x="2095491" y="1350389"/>
                  </a:lnTo>
                  <a:lnTo>
                    <a:pt x="2082114" y="1395133"/>
                  </a:lnTo>
                  <a:lnTo>
                    <a:pt x="2066855" y="1439031"/>
                  </a:lnTo>
                  <a:lnTo>
                    <a:pt x="2049762" y="1482036"/>
                  </a:lnTo>
                  <a:lnTo>
                    <a:pt x="2030881" y="1524101"/>
                  </a:lnTo>
                  <a:lnTo>
                    <a:pt x="2010259" y="1565179"/>
                  </a:lnTo>
                  <a:lnTo>
                    <a:pt x="1987945" y="1605223"/>
                  </a:lnTo>
                  <a:lnTo>
                    <a:pt x="1963984" y="1644186"/>
                  </a:lnTo>
                  <a:lnTo>
                    <a:pt x="1938423" y="1682020"/>
                  </a:lnTo>
                  <a:lnTo>
                    <a:pt x="1911311" y="1718679"/>
                  </a:lnTo>
                  <a:lnTo>
                    <a:pt x="1882693" y="1754115"/>
                  </a:lnTo>
                  <a:lnTo>
                    <a:pt x="1852618" y="1788282"/>
                  </a:lnTo>
                  <a:lnTo>
                    <a:pt x="1821132" y="1821132"/>
                  </a:lnTo>
                  <a:lnTo>
                    <a:pt x="1788282" y="1852618"/>
                  </a:lnTo>
                  <a:lnTo>
                    <a:pt x="1754115" y="1882693"/>
                  </a:lnTo>
                  <a:lnTo>
                    <a:pt x="1718679" y="1911311"/>
                  </a:lnTo>
                  <a:lnTo>
                    <a:pt x="1682020" y="1938423"/>
                  </a:lnTo>
                  <a:lnTo>
                    <a:pt x="1644186" y="1963984"/>
                  </a:lnTo>
                  <a:lnTo>
                    <a:pt x="1605223" y="1987945"/>
                  </a:lnTo>
                  <a:lnTo>
                    <a:pt x="1565179" y="2010259"/>
                  </a:lnTo>
                  <a:lnTo>
                    <a:pt x="1524101" y="2030881"/>
                  </a:lnTo>
                  <a:lnTo>
                    <a:pt x="1482036" y="2049762"/>
                  </a:lnTo>
                  <a:lnTo>
                    <a:pt x="1439031" y="2066855"/>
                  </a:lnTo>
                  <a:lnTo>
                    <a:pt x="1395133" y="2082114"/>
                  </a:lnTo>
                  <a:lnTo>
                    <a:pt x="1350389" y="2095491"/>
                  </a:lnTo>
                  <a:lnTo>
                    <a:pt x="1304846" y="2106939"/>
                  </a:lnTo>
                  <a:lnTo>
                    <a:pt x="1258552" y="2116411"/>
                  </a:lnTo>
                  <a:lnTo>
                    <a:pt x="1211553" y="2123860"/>
                  </a:lnTo>
                  <a:lnTo>
                    <a:pt x="1163896" y="2129240"/>
                  </a:lnTo>
                  <a:lnTo>
                    <a:pt x="1115630" y="2132502"/>
                  </a:lnTo>
                  <a:lnTo>
                    <a:pt x="1066800" y="2133600"/>
                  </a:lnTo>
                  <a:lnTo>
                    <a:pt x="1017969" y="2132502"/>
                  </a:lnTo>
                  <a:lnTo>
                    <a:pt x="969703" y="2129240"/>
                  </a:lnTo>
                  <a:lnTo>
                    <a:pt x="922046" y="2123860"/>
                  </a:lnTo>
                  <a:lnTo>
                    <a:pt x="875047" y="2116411"/>
                  </a:lnTo>
                  <a:lnTo>
                    <a:pt x="828753" y="2106939"/>
                  </a:lnTo>
                  <a:lnTo>
                    <a:pt x="783210" y="2095491"/>
                  </a:lnTo>
                  <a:lnTo>
                    <a:pt x="738466" y="2082114"/>
                  </a:lnTo>
                  <a:lnTo>
                    <a:pt x="694568" y="2066855"/>
                  </a:lnTo>
                  <a:lnTo>
                    <a:pt x="651563" y="2049762"/>
                  </a:lnTo>
                  <a:lnTo>
                    <a:pt x="609498" y="2030881"/>
                  </a:lnTo>
                  <a:lnTo>
                    <a:pt x="568420" y="2010259"/>
                  </a:lnTo>
                  <a:lnTo>
                    <a:pt x="528376" y="1987945"/>
                  </a:lnTo>
                  <a:lnTo>
                    <a:pt x="489413" y="1963984"/>
                  </a:lnTo>
                  <a:lnTo>
                    <a:pt x="451579" y="1938423"/>
                  </a:lnTo>
                  <a:lnTo>
                    <a:pt x="414920" y="1911311"/>
                  </a:lnTo>
                  <a:lnTo>
                    <a:pt x="379484" y="1882693"/>
                  </a:lnTo>
                  <a:lnTo>
                    <a:pt x="345317" y="1852618"/>
                  </a:lnTo>
                  <a:lnTo>
                    <a:pt x="312467" y="1821132"/>
                  </a:lnTo>
                  <a:lnTo>
                    <a:pt x="280981" y="1788282"/>
                  </a:lnTo>
                  <a:lnTo>
                    <a:pt x="250906" y="1754115"/>
                  </a:lnTo>
                  <a:lnTo>
                    <a:pt x="222288" y="1718679"/>
                  </a:lnTo>
                  <a:lnTo>
                    <a:pt x="195176" y="1682020"/>
                  </a:lnTo>
                  <a:lnTo>
                    <a:pt x="169615" y="1644186"/>
                  </a:lnTo>
                  <a:lnTo>
                    <a:pt x="145654" y="1605223"/>
                  </a:lnTo>
                  <a:lnTo>
                    <a:pt x="123340" y="1565179"/>
                  </a:lnTo>
                  <a:lnTo>
                    <a:pt x="102718" y="1524101"/>
                  </a:lnTo>
                  <a:lnTo>
                    <a:pt x="83837" y="1482036"/>
                  </a:lnTo>
                  <a:lnTo>
                    <a:pt x="66744" y="1439031"/>
                  </a:lnTo>
                  <a:lnTo>
                    <a:pt x="51485" y="1395133"/>
                  </a:lnTo>
                  <a:lnTo>
                    <a:pt x="38108" y="1350389"/>
                  </a:lnTo>
                  <a:lnTo>
                    <a:pt x="26660" y="1304846"/>
                  </a:lnTo>
                  <a:lnTo>
                    <a:pt x="17188" y="1258552"/>
                  </a:lnTo>
                  <a:lnTo>
                    <a:pt x="9739" y="1211553"/>
                  </a:lnTo>
                  <a:lnTo>
                    <a:pt x="4359" y="1163896"/>
                  </a:lnTo>
                  <a:lnTo>
                    <a:pt x="1097" y="1115630"/>
                  </a:lnTo>
                  <a:lnTo>
                    <a:pt x="0" y="1066800"/>
                  </a:lnTo>
                  <a:close/>
                </a:path>
              </a:pathLst>
            </a:custGeom>
            <a:ln w="25908">
              <a:solidFill>
                <a:srgbClr val="FFFFFF"/>
              </a:solidFill>
            </a:ln>
          </p:spPr>
          <p:txBody>
            <a:bodyPr wrap="square" lIns="0" tIns="0" rIns="0" bIns="0" rtlCol="0"/>
            <a:lstStyle/>
            <a:p>
              <a:endParaRPr/>
            </a:p>
          </p:txBody>
        </p:sp>
        <p:pic>
          <p:nvPicPr>
            <p:cNvPr id="21" name="object 21"/>
            <p:cNvPicPr/>
            <p:nvPr/>
          </p:nvPicPr>
          <p:blipFill>
            <a:blip r:embed="rId15" cstate="print"/>
            <a:stretch>
              <a:fillRect/>
            </a:stretch>
          </p:blipFill>
          <p:spPr>
            <a:xfrm>
              <a:off x="15343632" y="554735"/>
              <a:ext cx="1624584" cy="1316735"/>
            </a:xfrm>
            <a:prstGeom prst="rect">
              <a:avLst/>
            </a:prstGeom>
          </p:spPr>
        </p:pic>
      </p:grpSp>
      <p:sp>
        <p:nvSpPr>
          <p:cNvPr id="22" name="object 2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Ô</a:t>
            </a:r>
            <a:r>
              <a:rPr spc="-180" dirty="0"/>
              <a:t> </a:t>
            </a:r>
            <a:r>
              <a:rPr spc="100" dirty="0"/>
              <a:t>C</a:t>
            </a:r>
            <a:r>
              <a:rPr spc="-470" dirty="0"/>
              <a:t>Ử</a:t>
            </a:r>
            <a:r>
              <a:rPr spc="110" dirty="0"/>
              <a:t>A</a:t>
            </a:r>
            <a:r>
              <a:rPr spc="-170" dirty="0"/>
              <a:t> </a:t>
            </a:r>
            <a:r>
              <a:rPr dirty="0"/>
              <a:t>BÍ</a:t>
            </a:r>
            <a:r>
              <a:rPr spc="-175" dirty="0"/>
              <a:t> </a:t>
            </a:r>
            <a:r>
              <a:rPr spc="80" dirty="0"/>
              <a:t>M</a:t>
            </a:r>
            <a:r>
              <a:rPr spc="-660" dirty="0"/>
              <a:t>Ậ</a:t>
            </a:r>
            <a:r>
              <a:rPr spc="80" dirty="0"/>
              <a:t>T</a:t>
            </a:r>
          </a:p>
        </p:txBody>
      </p:sp>
      <p:pic>
        <p:nvPicPr>
          <p:cNvPr id="23" name="object 23"/>
          <p:cNvPicPr/>
          <p:nvPr/>
        </p:nvPicPr>
        <p:blipFill>
          <a:blip r:embed="rId16" cstate="print"/>
          <a:stretch>
            <a:fillRect/>
          </a:stretch>
        </p:blipFill>
        <p:spPr>
          <a:xfrm>
            <a:off x="15733621" y="7600586"/>
            <a:ext cx="2209026" cy="2075339"/>
          </a:xfrm>
          <a:prstGeom prst="rect">
            <a:avLst/>
          </a:prstGeom>
        </p:spPr>
      </p:pic>
      <p:pic>
        <p:nvPicPr>
          <p:cNvPr id="24" name="object 24"/>
          <p:cNvPicPr/>
          <p:nvPr/>
        </p:nvPicPr>
        <p:blipFill>
          <a:blip r:embed="rId17" cstate="print"/>
          <a:stretch>
            <a:fillRect/>
          </a:stretch>
        </p:blipFill>
        <p:spPr>
          <a:xfrm>
            <a:off x="5608320" y="5806440"/>
            <a:ext cx="2959607" cy="2791968"/>
          </a:xfrm>
          <a:prstGeom prst="rect">
            <a:avLst/>
          </a:prstGeom>
        </p:spPr>
      </p:pic>
      <p:pic>
        <p:nvPicPr>
          <p:cNvPr id="25" name="object 25"/>
          <p:cNvPicPr/>
          <p:nvPr/>
        </p:nvPicPr>
        <p:blipFill>
          <a:blip r:embed="rId18" cstate="print"/>
          <a:stretch>
            <a:fillRect/>
          </a:stretch>
        </p:blipFill>
        <p:spPr>
          <a:xfrm>
            <a:off x="5641847" y="2604516"/>
            <a:ext cx="2959607" cy="2791967"/>
          </a:xfrm>
          <a:prstGeom prst="rect">
            <a:avLst/>
          </a:prstGeom>
        </p:spPr>
      </p:pic>
      <p:pic>
        <p:nvPicPr>
          <p:cNvPr id="26" name="object 26"/>
          <p:cNvPicPr/>
          <p:nvPr/>
        </p:nvPicPr>
        <p:blipFill>
          <a:blip r:embed="rId19" cstate="print"/>
          <a:stretch>
            <a:fillRect/>
          </a:stretch>
        </p:blipFill>
        <p:spPr>
          <a:xfrm>
            <a:off x="9331452" y="2606039"/>
            <a:ext cx="2958083" cy="2791967"/>
          </a:xfrm>
          <a:prstGeom prst="rect">
            <a:avLst/>
          </a:prstGeom>
        </p:spPr>
      </p:pic>
      <p:pic>
        <p:nvPicPr>
          <p:cNvPr id="27" name="object 27"/>
          <p:cNvPicPr/>
          <p:nvPr/>
        </p:nvPicPr>
        <p:blipFill>
          <a:blip r:embed="rId20" cstate="print"/>
          <a:stretch>
            <a:fillRect/>
          </a:stretch>
        </p:blipFill>
        <p:spPr>
          <a:xfrm>
            <a:off x="9334500" y="5823203"/>
            <a:ext cx="2955036" cy="27919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98723" y="7554468"/>
            <a:ext cx="2275332" cy="2142744"/>
          </a:xfrm>
          <a:prstGeom prst="rect">
            <a:avLst/>
          </a:prstGeom>
        </p:spPr>
      </p:pic>
      <p:pic>
        <p:nvPicPr>
          <p:cNvPr id="3" name="object 3"/>
          <p:cNvPicPr/>
          <p:nvPr/>
        </p:nvPicPr>
        <p:blipFill>
          <a:blip r:embed="rId3" cstate="print"/>
          <a:stretch>
            <a:fillRect/>
          </a:stretch>
        </p:blipFill>
        <p:spPr>
          <a:xfrm>
            <a:off x="7502652" y="1197863"/>
            <a:ext cx="3031236" cy="2862072"/>
          </a:xfrm>
          <a:prstGeom prst="rect">
            <a:avLst/>
          </a:prstGeom>
        </p:spPr>
      </p:pic>
      <p:pic>
        <p:nvPicPr>
          <p:cNvPr id="4" name="object 4"/>
          <p:cNvPicPr/>
          <p:nvPr/>
        </p:nvPicPr>
        <p:blipFill>
          <a:blip r:embed="rId4" cstate="print"/>
          <a:stretch>
            <a:fillRect/>
          </a:stretch>
        </p:blipFill>
        <p:spPr>
          <a:xfrm>
            <a:off x="4969763" y="4389120"/>
            <a:ext cx="8314817" cy="4742688"/>
          </a:xfrm>
          <a:prstGeom prst="rect">
            <a:avLst/>
          </a:prstGeom>
        </p:spPr>
      </p:pic>
      <p:sp>
        <p:nvSpPr>
          <p:cNvPr id="5" name="object 5"/>
          <p:cNvSpPr txBox="1"/>
          <p:nvPr/>
        </p:nvSpPr>
        <p:spPr>
          <a:xfrm>
            <a:off x="5276850" y="5103114"/>
            <a:ext cx="7736205" cy="3295015"/>
          </a:xfrm>
          <a:prstGeom prst="rect">
            <a:avLst/>
          </a:prstGeom>
          <a:solidFill>
            <a:srgbClr val="FFFFFF"/>
          </a:solidFill>
          <a:ln w="25907">
            <a:solidFill>
              <a:srgbClr val="385D89"/>
            </a:solidFill>
          </a:ln>
        </p:spPr>
        <p:txBody>
          <a:bodyPr vert="horz" wrap="square" lIns="0" tIns="859155" rIns="0" bIns="0" rtlCol="0">
            <a:spAutoFit/>
          </a:bodyPr>
          <a:lstStyle/>
          <a:p>
            <a:pPr algn="ctr">
              <a:lnSpc>
                <a:spcPct val="100000"/>
              </a:lnSpc>
              <a:spcBef>
                <a:spcPts val="6765"/>
              </a:spcBef>
              <a:tabLst>
                <a:tab pos="3014980" algn="l"/>
              </a:tabLst>
            </a:pPr>
            <a:r>
              <a:rPr sz="8800" b="1" dirty="0">
                <a:solidFill>
                  <a:srgbClr val="FF0000"/>
                </a:solidFill>
                <a:latin typeface="Calibri"/>
                <a:cs typeface="Calibri"/>
              </a:rPr>
              <a:t>18</a:t>
            </a:r>
            <a:r>
              <a:rPr sz="8800" b="1" spc="-70" dirty="0">
                <a:solidFill>
                  <a:srgbClr val="FF0000"/>
                </a:solidFill>
                <a:latin typeface="Calibri"/>
                <a:cs typeface="Calibri"/>
              </a:rPr>
              <a:t> </a:t>
            </a:r>
            <a:r>
              <a:rPr sz="8800" b="1" dirty="0">
                <a:solidFill>
                  <a:srgbClr val="FF0000"/>
                </a:solidFill>
                <a:latin typeface="Calibri"/>
                <a:cs typeface="Calibri"/>
              </a:rPr>
              <a:t>–</a:t>
            </a:r>
            <a:r>
              <a:rPr sz="8800" b="1" spc="-55" dirty="0">
                <a:solidFill>
                  <a:srgbClr val="FF0000"/>
                </a:solidFill>
                <a:latin typeface="Calibri"/>
                <a:cs typeface="Calibri"/>
              </a:rPr>
              <a:t> </a:t>
            </a:r>
            <a:r>
              <a:rPr sz="8800" b="1" spc="-50" dirty="0">
                <a:solidFill>
                  <a:srgbClr val="FF0000"/>
                </a:solidFill>
                <a:latin typeface="Calibri"/>
                <a:cs typeface="Calibri"/>
              </a:rPr>
              <a:t>9</a:t>
            </a:r>
            <a:r>
              <a:rPr sz="8800" b="1" dirty="0">
                <a:solidFill>
                  <a:srgbClr val="FF0000"/>
                </a:solidFill>
                <a:latin typeface="Calibri"/>
                <a:cs typeface="Calibri"/>
              </a:rPr>
              <a:t>	=</a:t>
            </a:r>
            <a:r>
              <a:rPr sz="8800" b="1" spc="-50" dirty="0">
                <a:solidFill>
                  <a:srgbClr val="FF0000"/>
                </a:solidFill>
                <a:latin typeface="Calibri"/>
                <a:cs typeface="Calibri"/>
              </a:rPr>
              <a:t> ?</a:t>
            </a:r>
            <a:endParaRPr sz="880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24983" y="4175759"/>
            <a:ext cx="8314817" cy="4742688"/>
          </a:xfrm>
          <a:prstGeom prst="rect">
            <a:avLst/>
          </a:prstGeom>
        </p:spPr>
      </p:pic>
      <p:sp>
        <p:nvSpPr>
          <p:cNvPr id="3" name="object 3"/>
          <p:cNvSpPr txBox="1"/>
          <p:nvPr/>
        </p:nvSpPr>
        <p:spPr>
          <a:xfrm>
            <a:off x="5132070" y="4891278"/>
            <a:ext cx="7736205" cy="3293745"/>
          </a:xfrm>
          <a:prstGeom prst="rect">
            <a:avLst/>
          </a:prstGeom>
          <a:solidFill>
            <a:srgbClr val="FFFFFF"/>
          </a:solidFill>
          <a:ln w="25907">
            <a:solidFill>
              <a:srgbClr val="385D89"/>
            </a:solidFill>
          </a:ln>
        </p:spPr>
        <p:txBody>
          <a:bodyPr vert="horz" wrap="square" lIns="0" tIns="858519" rIns="0" bIns="0" rtlCol="0">
            <a:spAutoFit/>
          </a:bodyPr>
          <a:lstStyle/>
          <a:p>
            <a:pPr algn="ctr">
              <a:lnSpc>
                <a:spcPct val="100000"/>
              </a:lnSpc>
              <a:spcBef>
                <a:spcPts val="6759"/>
              </a:spcBef>
              <a:tabLst>
                <a:tab pos="3014980" algn="l"/>
              </a:tabLst>
            </a:pPr>
            <a:r>
              <a:rPr sz="8800" b="1" dirty="0">
                <a:solidFill>
                  <a:srgbClr val="FF0000"/>
                </a:solidFill>
                <a:latin typeface="Calibri"/>
                <a:cs typeface="Calibri"/>
              </a:rPr>
              <a:t>17</a:t>
            </a:r>
            <a:r>
              <a:rPr sz="8800" b="1" spc="-70" dirty="0">
                <a:solidFill>
                  <a:srgbClr val="FF0000"/>
                </a:solidFill>
                <a:latin typeface="Calibri"/>
                <a:cs typeface="Calibri"/>
              </a:rPr>
              <a:t> </a:t>
            </a:r>
            <a:r>
              <a:rPr sz="8800" b="1" dirty="0">
                <a:solidFill>
                  <a:srgbClr val="FF0000"/>
                </a:solidFill>
                <a:latin typeface="Calibri"/>
                <a:cs typeface="Calibri"/>
              </a:rPr>
              <a:t>–</a:t>
            </a:r>
            <a:r>
              <a:rPr sz="8800" b="1" spc="-55" dirty="0">
                <a:solidFill>
                  <a:srgbClr val="FF0000"/>
                </a:solidFill>
                <a:latin typeface="Calibri"/>
                <a:cs typeface="Calibri"/>
              </a:rPr>
              <a:t> </a:t>
            </a:r>
            <a:r>
              <a:rPr sz="8800" b="1" spc="-50" dirty="0">
                <a:solidFill>
                  <a:srgbClr val="FF0000"/>
                </a:solidFill>
                <a:latin typeface="Calibri"/>
                <a:cs typeface="Calibri"/>
              </a:rPr>
              <a:t>8</a:t>
            </a:r>
            <a:r>
              <a:rPr sz="8800" b="1" dirty="0">
                <a:solidFill>
                  <a:srgbClr val="FF0000"/>
                </a:solidFill>
                <a:latin typeface="Calibri"/>
                <a:cs typeface="Calibri"/>
              </a:rPr>
              <a:t>	=</a:t>
            </a:r>
            <a:r>
              <a:rPr sz="8800" b="1" spc="-50" dirty="0">
                <a:solidFill>
                  <a:srgbClr val="FF0000"/>
                </a:solidFill>
                <a:latin typeface="Calibri"/>
                <a:cs typeface="Calibri"/>
              </a:rPr>
              <a:t> ?</a:t>
            </a:r>
            <a:endParaRPr sz="8800">
              <a:latin typeface="Calibri"/>
              <a:cs typeface="Calibri"/>
            </a:endParaRPr>
          </a:p>
        </p:txBody>
      </p:sp>
      <p:pic>
        <p:nvPicPr>
          <p:cNvPr id="4" name="object 4"/>
          <p:cNvPicPr/>
          <p:nvPr/>
        </p:nvPicPr>
        <p:blipFill>
          <a:blip r:embed="rId3" cstate="print"/>
          <a:stretch>
            <a:fillRect/>
          </a:stretch>
        </p:blipFill>
        <p:spPr>
          <a:xfrm>
            <a:off x="7299959" y="1267967"/>
            <a:ext cx="2956559" cy="2799588"/>
          </a:xfrm>
          <a:prstGeom prst="rect">
            <a:avLst/>
          </a:prstGeom>
        </p:spPr>
      </p:pic>
      <p:pic>
        <p:nvPicPr>
          <p:cNvPr id="5" name="object 5"/>
          <p:cNvPicPr/>
          <p:nvPr/>
        </p:nvPicPr>
        <p:blipFill>
          <a:blip r:embed="rId4" cstate="print"/>
          <a:stretch>
            <a:fillRect/>
          </a:stretch>
        </p:blipFill>
        <p:spPr>
          <a:xfrm>
            <a:off x="15698723" y="7554468"/>
            <a:ext cx="2275332" cy="214274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39283" y="4347972"/>
            <a:ext cx="8313293" cy="4744211"/>
          </a:xfrm>
          <a:prstGeom prst="rect">
            <a:avLst/>
          </a:prstGeom>
        </p:spPr>
      </p:pic>
      <p:sp>
        <p:nvSpPr>
          <p:cNvPr id="3" name="object 3"/>
          <p:cNvSpPr txBox="1"/>
          <p:nvPr/>
        </p:nvSpPr>
        <p:spPr>
          <a:xfrm>
            <a:off x="5246370" y="5063490"/>
            <a:ext cx="7736205" cy="3295015"/>
          </a:xfrm>
          <a:prstGeom prst="rect">
            <a:avLst/>
          </a:prstGeom>
          <a:solidFill>
            <a:srgbClr val="FFFFFF"/>
          </a:solidFill>
          <a:ln w="25907">
            <a:solidFill>
              <a:srgbClr val="385D89"/>
            </a:solidFill>
          </a:ln>
        </p:spPr>
        <p:txBody>
          <a:bodyPr vert="horz" wrap="square" lIns="0" tIns="189865" rIns="0" bIns="0" rtlCol="0">
            <a:spAutoFit/>
          </a:bodyPr>
          <a:lstStyle/>
          <a:p>
            <a:pPr>
              <a:lnSpc>
                <a:spcPct val="100000"/>
              </a:lnSpc>
              <a:spcBef>
                <a:spcPts val="1495"/>
              </a:spcBef>
            </a:pPr>
            <a:endParaRPr sz="4800">
              <a:latin typeface="Times New Roman"/>
              <a:cs typeface="Times New Roman"/>
            </a:endParaRPr>
          </a:p>
          <a:p>
            <a:pPr marL="1355090" marR="673735" indent="-429895">
              <a:lnSpc>
                <a:spcPct val="100000"/>
              </a:lnSpc>
              <a:spcBef>
                <a:spcPts val="5"/>
              </a:spcBef>
            </a:pPr>
            <a:r>
              <a:rPr sz="4800" b="1" dirty="0">
                <a:solidFill>
                  <a:srgbClr val="FF0000"/>
                </a:solidFill>
                <a:latin typeface="Calibri"/>
                <a:cs typeface="Calibri"/>
              </a:rPr>
              <a:t>Chúc</a:t>
            </a:r>
            <a:r>
              <a:rPr sz="4800" b="1" spc="-30" dirty="0">
                <a:solidFill>
                  <a:srgbClr val="FF0000"/>
                </a:solidFill>
                <a:latin typeface="Calibri"/>
                <a:cs typeface="Calibri"/>
              </a:rPr>
              <a:t> </a:t>
            </a:r>
            <a:r>
              <a:rPr sz="4800" b="1" dirty="0">
                <a:solidFill>
                  <a:srgbClr val="FF0000"/>
                </a:solidFill>
                <a:latin typeface="Calibri"/>
                <a:cs typeface="Calibri"/>
              </a:rPr>
              <a:t>mừng</a:t>
            </a:r>
            <a:r>
              <a:rPr sz="4800" b="1" spc="-25" dirty="0">
                <a:solidFill>
                  <a:srgbClr val="FF0000"/>
                </a:solidFill>
                <a:latin typeface="Calibri"/>
                <a:cs typeface="Calibri"/>
              </a:rPr>
              <a:t> </a:t>
            </a:r>
            <a:r>
              <a:rPr sz="4800" b="1" dirty="0">
                <a:solidFill>
                  <a:srgbClr val="FF0000"/>
                </a:solidFill>
                <a:latin typeface="Calibri"/>
                <a:cs typeface="Calibri"/>
              </a:rPr>
              <a:t>con</a:t>
            </a:r>
            <a:r>
              <a:rPr sz="4800" b="1" spc="-25" dirty="0">
                <a:solidFill>
                  <a:srgbClr val="FF0000"/>
                </a:solidFill>
                <a:latin typeface="Calibri"/>
                <a:cs typeface="Calibri"/>
              </a:rPr>
              <a:t> </a:t>
            </a:r>
            <a:r>
              <a:rPr sz="4800" b="1" dirty="0">
                <a:solidFill>
                  <a:srgbClr val="FF0000"/>
                </a:solidFill>
                <a:latin typeface="Calibri"/>
                <a:cs typeface="Calibri"/>
              </a:rPr>
              <a:t>đã</a:t>
            </a:r>
            <a:r>
              <a:rPr sz="4800" b="1" spc="-25" dirty="0">
                <a:solidFill>
                  <a:srgbClr val="FF0000"/>
                </a:solidFill>
                <a:latin typeface="Calibri"/>
                <a:cs typeface="Calibri"/>
              </a:rPr>
              <a:t> </a:t>
            </a:r>
            <a:r>
              <a:rPr sz="4800" b="1" spc="-20" dirty="0">
                <a:solidFill>
                  <a:srgbClr val="FF0000"/>
                </a:solidFill>
                <a:latin typeface="Calibri"/>
                <a:cs typeface="Calibri"/>
              </a:rPr>
              <a:t>nhận </a:t>
            </a:r>
            <a:r>
              <a:rPr sz="4800" b="1" dirty="0">
                <a:solidFill>
                  <a:srgbClr val="FF0000"/>
                </a:solidFill>
                <a:latin typeface="Calibri"/>
                <a:cs typeface="Calibri"/>
              </a:rPr>
              <a:t>được</a:t>
            </a:r>
            <a:r>
              <a:rPr sz="4800" b="1" spc="-80" dirty="0">
                <a:solidFill>
                  <a:srgbClr val="FF0000"/>
                </a:solidFill>
                <a:latin typeface="Calibri"/>
                <a:cs typeface="Calibri"/>
              </a:rPr>
              <a:t> </a:t>
            </a:r>
            <a:r>
              <a:rPr sz="4800" b="1" dirty="0">
                <a:solidFill>
                  <a:srgbClr val="FF0000"/>
                </a:solidFill>
                <a:latin typeface="Calibri"/>
                <a:cs typeface="Calibri"/>
              </a:rPr>
              <a:t>một</a:t>
            </a:r>
            <a:r>
              <a:rPr sz="4800" b="1" spc="-75" dirty="0">
                <a:solidFill>
                  <a:srgbClr val="FF0000"/>
                </a:solidFill>
                <a:latin typeface="Calibri"/>
                <a:cs typeface="Calibri"/>
              </a:rPr>
              <a:t> </a:t>
            </a:r>
            <a:r>
              <a:rPr sz="4800" b="1" dirty="0">
                <a:solidFill>
                  <a:srgbClr val="FF0000"/>
                </a:solidFill>
                <a:latin typeface="Calibri"/>
                <a:cs typeface="Calibri"/>
              </a:rPr>
              <a:t>phần</a:t>
            </a:r>
            <a:r>
              <a:rPr sz="4800" b="1" spc="-75" dirty="0">
                <a:solidFill>
                  <a:srgbClr val="FF0000"/>
                </a:solidFill>
                <a:latin typeface="Calibri"/>
                <a:cs typeface="Calibri"/>
              </a:rPr>
              <a:t> </a:t>
            </a:r>
            <a:r>
              <a:rPr sz="4800" b="1" spc="-20" dirty="0">
                <a:solidFill>
                  <a:srgbClr val="FF0000"/>
                </a:solidFill>
                <a:latin typeface="Calibri"/>
                <a:cs typeface="Calibri"/>
              </a:rPr>
              <a:t>quà!</a:t>
            </a:r>
            <a:endParaRPr sz="4800">
              <a:latin typeface="Calibri"/>
              <a:cs typeface="Calibri"/>
            </a:endParaRPr>
          </a:p>
        </p:txBody>
      </p:sp>
      <p:pic>
        <p:nvPicPr>
          <p:cNvPr id="4" name="object 4"/>
          <p:cNvPicPr/>
          <p:nvPr/>
        </p:nvPicPr>
        <p:blipFill>
          <a:blip r:embed="rId3" cstate="print"/>
          <a:stretch>
            <a:fillRect/>
          </a:stretch>
        </p:blipFill>
        <p:spPr>
          <a:xfrm>
            <a:off x="7475219" y="1370075"/>
            <a:ext cx="2956560" cy="2798064"/>
          </a:xfrm>
          <a:prstGeom prst="rect">
            <a:avLst/>
          </a:prstGeom>
        </p:spPr>
      </p:pic>
      <p:pic>
        <p:nvPicPr>
          <p:cNvPr id="5" name="object 5"/>
          <p:cNvPicPr/>
          <p:nvPr/>
        </p:nvPicPr>
        <p:blipFill>
          <a:blip r:embed="rId4" cstate="print"/>
          <a:stretch>
            <a:fillRect/>
          </a:stretch>
        </p:blipFill>
        <p:spPr>
          <a:xfrm>
            <a:off x="15698723" y="7554468"/>
            <a:ext cx="2275332" cy="214274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099303" y="4349496"/>
            <a:ext cx="8313293" cy="4744211"/>
          </a:xfrm>
          <a:prstGeom prst="rect">
            <a:avLst/>
          </a:prstGeom>
        </p:spPr>
      </p:pic>
      <p:sp>
        <p:nvSpPr>
          <p:cNvPr id="3" name="object 3"/>
          <p:cNvSpPr txBox="1"/>
          <p:nvPr/>
        </p:nvSpPr>
        <p:spPr>
          <a:xfrm>
            <a:off x="5404865" y="5065014"/>
            <a:ext cx="7737475" cy="3295015"/>
          </a:xfrm>
          <a:prstGeom prst="rect">
            <a:avLst/>
          </a:prstGeom>
          <a:solidFill>
            <a:srgbClr val="FFFFFF"/>
          </a:solidFill>
          <a:ln w="25907">
            <a:solidFill>
              <a:srgbClr val="385D89"/>
            </a:solidFill>
          </a:ln>
        </p:spPr>
        <p:txBody>
          <a:bodyPr vert="horz" wrap="square" lIns="0" tIns="189865" rIns="0" bIns="0" rtlCol="0">
            <a:spAutoFit/>
          </a:bodyPr>
          <a:lstStyle/>
          <a:p>
            <a:pPr>
              <a:lnSpc>
                <a:spcPct val="100000"/>
              </a:lnSpc>
              <a:spcBef>
                <a:spcPts val="1495"/>
              </a:spcBef>
            </a:pPr>
            <a:endParaRPr sz="4800">
              <a:latin typeface="Times New Roman"/>
              <a:cs typeface="Times New Roman"/>
            </a:endParaRPr>
          </a:p>
          <a:p>
            <a:pPr marL="942340" marR="937894" indent="229870">
              <a:lnSpc>
                <a:spcPct val="100000"/>
              </a:lnSpc>
              <a:spcBef>
                <a:spcPts val="5"/>
              </a:spcBef>
            </a:pPr>
            <a:r>
              <a:rPr sz="4800" b="1" dirty="0">
                <a:solidFill>
                  <a:srgbClr val="FF0000"/>
                </a:solidFill>
                <a:latin typeface="Calibri"/>
                <a:cs typeface="Calibri"/>
              </a:rPr>
              <a:t>Tiết</a:t>
            </a:r>
            <a:r>
              <a:rPr sz="4800" b="1" spc="-65" dirty="0">
                <a:solidFill>
                  <a:srgbClr val="FF0000"/>
                </a:solidFill>
                <a:latin typeface="Calibri"/>
                <a:cs typeface="Calibri"/>
              </a:rPr>
              <a:t> </a:t>
            </a:r>
            <a:r>
              <a:rPr sz="4800" b="1" dirty="0">
                <a:solidFill>
                  <a:srgbClr val="FF0000"/>
                </a:solidFill>
                <a:latin typeface="Calibri"/>
                <a:cs typeface="Calibri"/>
              </a:rPr>
              <a:t>học</a:t>
            </a:r>
            <a:r>
              <a:rPr sz="4800" b="1" spc="-65" dirty="0">
                <a:solidFill>
                  <a:srgbClr val="FF0000"/>
                </a:solidFill>
                <a:latin typeface="Calibri"/>
                <a:cs typeface="Calibri"/>
              </a:rPr>
              <a:t> </a:t>
            </a:r>
            <a:r>
              <a:rPr sz="4800" b="1" dirty="0">
                <a:solidFill>
                  <a:srgbClr val="FF0000"/>
                </a:solidFill>
                <a:latin typeface="Calibri"/>
                <a:cs typeface="Calibri"/>
              </a:rPr>
              <a:t>hôm</a:t>
            </a:r>
            <a:r>
              <a:rPr sz="4800" b="1" spc="-70" dirty="0">
                <a:solidFill>
                  <a:srgbClr val="FF0000"/>
                </a:solidFill>
                <a:latin typeface="Calibri"/>
                <a:cs typeface="Calibri"/>
              </a:rPr>
              <a:t> </a:t>
            </a:r>
            <a:r>
              <a:rPr sz="4800" b="1" dirty="0">
                <a:solidFill>
                  <a:srgbClr val="FF0000"/>
                </a:solidFill>
                <a:latin typeface="Calibri"/>
                <a:cs typeface="Calibri"/>
              </a:rPr>
              <a:t>nay</a:t>
            </a:r>
            <a:r>
              <a:rPr sz="4800" b="1" spc="-60" dirty="0">
                <a:solidFill>
                  <a:srgbClr val="FF0000"/>
                </a:solidFill>
                <a:latin typeface="Calibri"/>
                <a:cs typeface="Calibri"/>
              </a:rPr>
              <a:t> </a:t>
            </a:r>
            <a:r>
              <a:rPr sz="4800" b="1" spc="-25" dirty="0">
                <a:solidFill>
                  <a:srgbClr val="FF0000"/>
                </a:solidFill>
                <a:latin typeface="Calibri"/>
                <a:cs typeface="Calibri"/>
              </a:rPr>
              <a:t>con </a:t>
            </a:r>
            <a:r>
              <a:rPr sz="4800" b="1" dirty="0">
                <a:solidFill>
                  <a:srgbClr val="FF0000"/>
                </a:solidFill>
                <a:latin typeface="Calibri"/>
                <a:cs typeface="Calibri"/>
              </a:rPr>
              <a:t>cảm</a:t>
            </a:r>
            <a:r>
              <a:rPr sz="4800" b="1" spc="-55" dirty="0">
                <a:solidFill>
                  <a:srgbClr val="FF0000"/>
                </a:solidFill>
                <a:latin typeface="Calibri"/>
                <a:cs typeface="Calibri"/>
              </a:rPr>
              <a:t> </a:t>
            </a:r>
            <a:r>
              <a:rPr sz="4800" b="1" dirty="0">
                <a:solidFill>
                  <a:srgbClr val="FF0000"/>
                </a:solidFill>
                <a:latin typeface="Calibri"/>
                <a:cs typeface="Calibri"/>
              </a:rPr>
              <a:t>thấy</a:t>
            </a:r>
            <a:r>
              <a:rPr sz="4800" b="1" spc="-45" dirty="0">
                <a:solidFill>
                  <a:srgbClr val="FF0000"/>
                </a:solidFill>
                <a:latin typeface="Calibri"/>
                <a:cs typeface="Calibri"/>
              </a:rPr>
              <a:t> </a:t>
            </a:r>
            <a:r>
              <a:rPr sz="4800" b="1" dirty="0">
                <a:solidFill>
                  <a:srgbClr val="FF0000"/>
                </a:solidFill>
                <a:latin typeface="Calibri"/>
                <a:cs typeface="Calibri"/>
              </a:rPr>
              <a:t>như</a:t>
            </a:r>
            <a:r>
              <a:rPr sz="4800" b="1" spc="-50" dirty="0">
                <a:solidFill>
                  <a:srgbClr val="FF0000"/>
                </a:solidFill>
                <a:latin typeface="Calibri"/>
                <a:cs typeface="Calibri"/>
              </a:rPr>
              <a:t> </a:t>
            </a:r>
            <a:r>
              <a:rPr sz="4800" b="1" dirty="0">
                <a:solidFill>
                  <a:srgbClr val="FF0000"/>
                </a:solidFill>
                <a:latin typeface="Calibri"/>
                <a:cs typeface="Calibri"/>
              </a:rPr>
              <a:t>thế</a:t>
            </a:r>
            <a:r>
              <a:rPr sz="4800" b="1" spc="-50" dirty="0">
                <a:solidFill>
                  <a:srgbClr val="FF0000"/>
                </a:solidFill>
                <a:latin typeface="Calibri"/>
                <a:cs typeface="Calibri"/>
              </a:rPr>
              <a:t> </a:t>
            </a:r>
            <a:r>
              <a:rPr sz="4800" b="1" spc="-20" dirty="0">
                <a:solidFill>
                  <a:srgbClr val="FF0000"/>
                </a:solidFill>
                <a:latin typeface="Calibri"/>
                <a:cs typeface="Calibri"/>
              </a:rPr>
              <a:t>nào?</a:t>
            </a:r>
            <a:endParaRPr sz="4800">
              <a:latin typeface="Calibri"/>
              <a:cs typeface="Calibri"/>
            </a:endParaRPr>
          </a:p>
        </p:txBody>
      </p:sp>
      <p:pic>
        <p:nvPicPr>
          <p:cNvPr id="4" name="object 4"/>
          <p:cNvPicPr/>
          <p:nvPr/>
        </p:nvPicPr>
        <p:blipFill>
          <a:blip r:embed="rId3" cstate="print"/>
          <a:stretch>
            <a:fillRect/>
          </a:stretch>
        </p:blipFill>
        <p:spPr>
          <a:xfrm>
            <a:off x="7717535" y="1360932"/>
            <a:ext cx="2958083" cy="2791968"/>
          </a:xfrm>
          <a:prstGeom prst="rect">
            <a:avLst/>
          </a:prstGeom>
        </p:spPr>
      </p:pic>
      <p:pic>
        <p:nvPicPr>
          <p:cNvPr id="5" name="object 5"/>
          <p:cNvPicPr/>
          <p:nvPr/>
        </p:nvPicPr>
        <p:blipFill>
          <a:blip r:embed="rId4" cstate="print"/>
          <a:stretch>
            <a:fillRect/>
          </a:stretch>
        </p:blipFill>
        <p:spPr>
          <a:xfrm>
            <a:off x="15698723" y="7554468"/>
            <a:ext cx="2275332" cy="21427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in chào các bạn lớp 2A! Mình là Lan, hôm nay mình rất vui khi được cô Nguyễn Liên mời đến để cùng các bạn tham gia một trò chơi thật thú vị mang tên “Ô cửa bí mật”. Mình có 4 ô cửa, phía sau mỗi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8189575" cy="9312275"/>
          </a:xfrm>
          <a:prstGeom prst="rect">
            <a:avLst/>
          </a:prstGeom>
        </p:spPr>
      </p:pic>
    </p:spTree>
    <p:extLst>
      <p:ext uri="{BB962C8B-B14F-4D97-AF65-F5344CB8AC3E}">
        <p14:creationId xmlns:p14="http://schemas.microsoft.com/office/powerpoint/2010/main" val="3781087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F7ECE2"/>
          </a:solidFill>
        </p:spPr>
        <p:txBody>
          <a:bodyPr wrap="square" lIns="0" tIns="0" rIns="0" bIns="0" rtlCol="0"/>
          <a:lstStyle/>
          <a:p>
            <a:endParaRPr/>
          </a:p>
        </p:txBody>
      </p:sp>
      <p:grpSp>
        <p:nvGrpSpPr>
          <p:cNvPr id="3" name="object 3"/>
          <p:cNvGrpSpPr/>
          <p:nvPr/>
        </p:nvGrpSpPr>
        <p:grpSpPr>
          <a:xfrm>
            <a:off x="14020812" y="182943"/>
            <a:ext cx="4267200" cy="9164320"/>
            <a:chOff x="14020812" y="182943"/>
            <a:chExt cx="4267200" cy="9164320"/>
          </a:xfrm>
        </p:grpSpPr>
        <p:pic>
          <p:nvPicPr>
            <p:cNvPr id="4" name="object 4"/>
            <p:cNvPicPr/>
            <p:nvPr/>
          </p:nvPicPr>
          <p:blipFill>
            <a:blip r:embed="rId2" cstate="print"/>
            <a:stretch>
              <a:fillRect/>
            </a:stretch>
          </p:blipFill>
          <p:spPr>
            <a:xfrm>
              <a:off x="14020812" y="1735327"/>
              <a:ext cx="4267187" cy="7611783"/>
            </a:xfrm>
            <a:prstGeom prst="rect">
              <a:avLst/>
            </a:prstGeom>
          </p:spPr>
        </p:pic>
        <p:pic>
          <p:nvPicPr>
            <p:cNvPr id="5" name="object 5"/>
            <p:cNvPicPr/>
            <p:nvPr/>
          </p:nvPicPr>
          <p:blipFill>
            <a:blip r:embed="rId3" cstate="print"/>
            <a:stretch>
              <a:fillRect/>
            </a:stretch>
          </p:blipFill>
          <p:spPr>
            <a:xfrm>
              <a:off x="15708883" y="182943"/>
              <a:ext cx="1653667" cy="1731200"/>
            </a:xfrm>
            <a:prstGeom prst="rect">
              <a:avLst/>
            </a:prstGeom>
          </p:spPr>
        </p:pic>
      </p:grpSp>
      <p:sp>
        <p:nvSpPr>
          <p:cNvPr id="6" name="object 6"/>
          <p:cNvSpPr txBox="1"/>
          <p:nvPr/>
        </p:nvSpPr>
        <p:spPr>
          <a:xfrm>
            <a:off x="5430392" y="3070986"/>
            <a:ext cx="7075805" cy="5373370"/>
          </a:xfrm>
          <a:prstGeom prst="rect">
            <a:avLst/>
          </a:prstGeom>
        </p:spPr>
        <p:txBody>
          <a:bodyPr vert="horz" wrap="square" lIns="0" tIns="318135" rIns="0" bIns="0" rtlCol="0">
            <a:spAutoFit/>
          </a:bodyPr>
          <a:lstStyle/>
          <a:p>
            <a:pPr marL="716915" marR="5080" indent="-704850">
              <a:lnSpc>
                <a:spcPts val="19900"/>
              </a:lnSpc>
              <a:spcBef>
                <a:spcPts val="2505"/>
              </a:spcBef>
            </a:pPr>
            <a:r>
              <a:rPr sz="18500" b="1" spc="-10" dirty="0">
                <a:solidFill>
                  <a:srgbClr val="4A6E68"/>
                </a:solidFill>
                <a:latin typeface="Courier New"/>
                <a:cs typeface="Courier New"/>
              </a:rPr>
              <a:t>Thank </a:t>
            </a:r>
            <a:r>
              <a:rPr sz="18500" b="1" spc="-20" dirty="0">
                <a:solidFill>
                  <a:srgbClr val="4A6E68"/>
                </a:solidFill>
                <a:latin typeface="Courier New"/>
                <a:cs typeface="Courier New"/>
              </a:rPr>
              <a:t>You!</a:t>
            </a:r>
            <a:endParaRPr sz="18500">
              <a:latin typeface="Courier New"/>
              <a:cs typeface="Courier New"/>
            </a:endParaRPr>
          </a:p>
        </p:txBody>
      </p:sp>
      <p:grpSp>
        <p:nvGrpSpPr>
          <p:cNvPr id="7" name="object 7"/>
          <p:cNvGrpSpPr/>
          <p:nvPr/>
        </p:nvGrpSpPr>
        <p:grpSpPr>
          <a:xfrm>
            <a:off x="0" y="0"/>
            <a:ext cx="7366000" cy="2129155"/>
            <a:chOff x="0" y="0"/>
            <a:chExt cx="7366000" cy="2129155"/>
          </a:xfrm>
        </p:grpSpPr>
        <p:pic>
          <p:nvPicPr>
            <p:cNvPr id="8" name="object 8"/>
            <p:cNvPicPr/>
            <p:nvPr/>
          </p:nvPicPr>
          <p:blipFill>
            <a:blip r:embed="rId4" cstate="print"/>
            <a:stretch>
              <a:fillRect/>
            </a:stretch>
          </p:blipFill>
          <p:spPr>
            <a:xfrm>
              <a:off x="0" y="0"/>
              <a:ext cx="7365492" cy="1711452"/>
            </a:xfrm>
            <a:prstGeom prst="rect">
              <a:avLst/>
            </a:prstGeom>
          </p:spPr>
        </p:pic>
        <p:pic>
          <p:nvPicPr>
            <p:cNvPr id="9" name="object 9"/>
            <p:cNvPicPr/>
            <p:nvPr/>
          </p:nvPicPr>
          <p:blipFill>
            <a:blip r:embed="rId5" cstate="print"/>
            <a:stretch>
              <a:fillRect/>
            </a:stretch>
          </p:blipFill>
          <p:spPr>
            <a:xfrm>
              <a:off x="835710" y="0"/>
              <a:ext cx="2194382" cy="2129154"/>
            </a:xfrm>
            <a:prstGeom prst="rect">
              <a:avLst/>
            </a:prstGeom>
          </p:spPr>
        </p:pic>
      </p:grpSp>
      <p:pic>
        <p:nvPicPr>
          <p:cNvPr id="10" name="object 10"/>
          <p:cNvPicPr/>
          <p:nvPr/>
        </p:nvPicPr>
        <p:blipFill>
          <a:blip r:embed="rId6" cstate="print"/>
          <a:stretch>
            <a:fillRect/>
          </a:stretch>
        </p:blipFill>
        <p:spPr>
          <a:xfrm>
            <a:off x="0" y="6134100"/>
            <a:ext cx="6737603" cy="4152896"/>
          </a:xfrm>
          <a:prstGeom prst="rect">
            <a:avLst/>
          </a:prstGeom>
        </p:spPr>
      </p:pic>
      <p:pic>
        <p:nvPicPr>
          <p:cNvPr id="11" name="object 11"/>
          <p:cNvPicPr/>
          <p:nvPr/>
        </p:nvPicPr>
        <p:blipFill>
          <a:blip r:embed="rId7" cstate="print"/>
          <a:stretch>
            <a:fillRect/>
          </a:stretch>
        </p:blipFill>
        <p:spPr>
          <a:xfrm>
            <a:off x="9640823" y="1048511"/>
            <a:ext cx="3680460" cy="2849880"/>
          </a:xfrm>
          <a:prstGeom prst="rect">
            <a:avLst/>
          </a:prstGeom>
        </p:spPr>
      </p:pic>
      <p:pic>
        <p:nvPicPr>
          <p:cNvPr id="12" name="object 12"/>
          <p:cNvPicPr/>
          <p:nvPr/>
        </p:nvPicPr>
        <p:blipFill>
          <a:blip r:embed="rId8" cstate="print"/>
          <a:stretch>
            <a:fillRect/>
          </a:stretch>
        </p:blipFill>
        <p:spPr>
          <a:xfrm>
            <a:off x="6990842" y="4905628"/>
            <a:ext cx="3951731" cy="444148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100" y="0"/>
            <a:ext cx="18211800" cy="102869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Xin chào các bạn lớp 2A! Mình là Lan, hôm nay mình rất vui khi được cô Nguyễn Liên mời đến để cùng các bạn tham gia một trò chơi thật thú vị mang tên “Ô cửa bí mật”. Mình có 4 ô cửa, phía sau mỗi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98424"/>
            <a:ext cx="20269200" cy="9464675"/>
          </a:xfrm>
          <a:prstGeom prst="rect">
            <a:avLst/>
          </a:prstGeom>
        </p:spPr>
      </p:pic>
    </p:spTree>
    <p:extLst>
      <p:ext uri="{BB962C8B-B14F-4D97-AF65-F5344CB8AC3E}">
        <p14:creationId xmlns:p14="http://schemas.microsoft.com/office/powerpoint/2010/main" val="2252670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095736" y="5515736"/>
            <a:ext cx="7192263" cy="4771263"/>
          </a:xfrm>
          <a:prstGeom prst="rect">
            <a:avLst/>
          </a:prstGeom>
        </p:spPr>
      </p:pic>
      <p:pic>
        <p:nvPicPr>
          <p:cNvPr id="3" name="object 3"/>
          <p:cNvPicPr/>
          <p:nvPr/>
        </p:nvPicPr>
        <p:blipFill>
          <a:blip r:embed="rId3" cstate="print"/>
          <a:stretch>
            <a:fillRect/>
          </a:stretch>
        </p:blipFill>
        <p:spPr>
          <a:xfrm>
            <a:off x="0" y="8151876"/>
            <a:ext cx="7304531" cy="2135122"/>
          </a:xfrm>
          <a:prstGeom prst="rect">
            <a:avLst/>
          </a:prstGeom>
        </p:spPr>
      </p:pic>
      <p:grpSp>
        <p:nvGrpSpPr>
          <p:cNvPr id="4" name="object 4"/>
          <p:cNvGrpSpPr/>
          <p:nvPr/>
        </p:nvGrpSpPr>
        <p:grpSpPr>
          <a:xfrm>
            <a:off x="2619755" y="0"/>
            <a:ext cx="15668625" cy="2832100"/>
            <a:chOff x="2619755" y="0"/>
            <a:chExt cx="15668625" cy="2832100"/>
          </a:xfrm>
        </p:grpSpPr>
        <p:pic>
          <p:nvPicPr>
            <p:cNvPr id="5" name="object 5"/>
            <p:cNvPicPr/>
            <p:nvPr/>
          </p:nvPicPr>
          <p:blipFill>
            <a:blip r:embed="rId4" cstate="print"/>
            <a:stretch>
              <a:fillRect/>
            </a:stretch>
          </p:blipFill>
          <p:spPr>
            <a:xfrm>
              <a:off x="2619755" y="0"/>
              <a:ext cx="15668243" cy="2831592"/>
            </a:xfrm>
            <a:prstGeom prst="rect">
              <a:avLst/>
            </a:prstGeom>
          </p:spPr>
        </p:pic>
        <p:pic>
          <p:nvPicPr>
            <p:cNvPr id="6" name="object 6"/>
            <p:cNvPicPr/>
            <p:nvPr/>
          </p:nvPicPr>
          <p:blipFill>
            <a:blip r:embed="rId5" cstate="print"/>
            <a:stretch>
              <a:fillRect/>
            </a:stretch>
          </p:blipFill>
          <p:spPr>
            <a:xfrm>
              <a:off x="15840671" y="538226"/>
              <a:ext cx="2447328" cy="2264409"/>
            </a:xfrm>
            <a:prstGeom prst="rect">
              <a:avLst/>
            </a:prstGeom>
          </p:spPr>
        </p:pic>
      </p:grpSp>
      <p:pic>
        <p:nvPicPr>
          <p:cNvPr id="7" name="object 7"/>
          <p:cNvPicPr/>
          <p:nvPr/>
        </p:nvPicPr>
        <p:blipFill>
          <a:blip r:embed="rId6" cstate="print"/>
          <a:stretch>
            <a:fillRect/>
          </a:stretch>
        </p:blipFill>
        <p:spPr>
          <a:xfrm>
            <a:off x="15718536" y="7722106"/>
            <a:ext cx="2369819" cy="2564891"/>
          </a:xfrm>
          <a:prstGeom prst="rect">
            <a:avLst/>
          </a:prstGeom>
        </p:spPr>
      </p:pic>
      <p:grpSp>
        <p:nvGrpSpPr>
          <p:cNvPr id="8" name="object 8"/>
          <p:cNvGrpSpPr/>
          <p:nvPr/>
        </p:nvGrpSpPr>
        <p:grpSpPr>
          <a:xfrm>
            <a:off x="0" y="0"/>
            <a:ext cx="18288000" cy="10287000"/>
            <a:chOff x="0" y="0"/>
            <a:chExt cx="18288000" cy="10287000"/>
          </a:xfrm>
        </p:grpSpPr>
        <p:pic>
          <p:nvPicPr>
            <p:cNvPr id="9" name="object 9"/>
            <p:cNvPicPr/>
            <p:nvPr/>
          </p:nvPicPr>
          <p:blipFill>
            <a:blip r:embed="rId7" cstate="print"/>
            <a:stretch>
              <a:fillRect/>
            </a:stretch>
          </p:blipFill>
          <p:spPr>
            <a:xfrm>
              <a:off x="0" y="0"/>
              <a:ext cx="6134100" cy="5119116"/>
            </a:xfrm>
            <a:prstGeom prst="rect">
              <a:avLst/>
            </a:prstGeom>
          </p:spPr>
        </p:pic>
        <p:pic>
          <p:nvPicPr>
            <p:cNvPr id="10" name="object 10"/>
            <p:cNvPicPr/>
            <p:nvPr/>
          </p:nvPicPr>
          <p:blipFill>
            <a:blip r:embed="rId7" cstate="print"/>
            <a:stretch>
              <a:fillRect/>
            </a:stretch>
          </p:blipFill>
          <p:spPr>
            <a:xfrm>
              <a:off x="6073140" y="0"/>
              <a:ext cx="6134100" cy="5119116"/>
            </a:xfrm>
            <a:prstGeom prst="rect">
              <a:avLst/>
            </a:prstGeom>
          </p:spPr>
        </p:pic>
        <p:pic>
          <p:nvPicPr>
            <p:cNvPr id="11" name="object 11"/>
            <p:cNvPicPr/>
            <p:nvPr/>
          </p:nvPicPr>
          <p:blipFill>
            <a:blip r:embed="rId7" cstate="print"/>
            <a:stretch>
              <a:fillRect/>
            </a:stretch>
          </p:blipFill>
          <p:spPr>
            <a:xfrm>
              <a:off x="12153900" y="0"/>
              <a:ext cx="6134100" cy="5119116"/>
            </a:xfrm>
            <a:prstGeom prst="rect">
              <a:avLst/>
            </a:prstGeom>
          </p:spPr>
        </p:pic>
        <p:pic>
          <p:nvPicPr>
            <p:cNvPr id="12" name="object 12"/>
            <p:cNvPicPr/>
            <p:nvPr/>
          </p:nvPicPr>
          <p:blipFill>
            <a:blip r:embed="rId8" cstate="print"/>
            <a:stretch>
              <a:fillRect/>
            </a:stretch>
          </p:blipFill>
          <p:spPr>
            <a:xfrm>
              <a:off x="0" y="5076442"/>
              <a:ext cx="6134100" cy="5164836"/>
            </a:xfrm>
            <a:prstGeom prst="rect">
              <a:avLst/>
            </a:prstGeom>
          </p:spPr>
        </p:pic>
        <p:pic>
          <p:nvPicPr>
            <p:cNvPr id="13" name="object 13"/>
            <p:cNvPicPr/>
            <p:nvPr/>
          </p:nvPicPr>
          <p:blipFill>
            <a:blip r:embed="rId8" cstate="print"/>
            <a:stretch>
              <a:fillRect/>
            </a:stretch>
          </p:blipFill>
          <p:spPr>
            <a:xfrm>
              <a:off x="6073140" y="5076442"/>
              <a:ext cx="6134100" cy="5164836"/>
            </a:xfrm>
            <a:prstGeom prst="rect">
              <a:avLst/>
            </a:prstGeom>
          </p:spPr>
        </p:pic>
        <p:pic>
          <p:nvPicPr>
            <p:cNvPr id="14" name="object 14"/>
            <p:cNvPicPr/>
            <p:nvPr/>
          </p:nvPicPr>
          <p:blipFill>
            <a:blip r:embed="rId8" cstate="print"/>
            <a:stretch>
              <a:fillRect/>
            </a:stretch>
          </p:blipFill>
          <p:spPr>
            <a:xfrm>
              <a:off x="12153900" y="5076442"/>
              <a:ext cx="6134100" cy="5164836"/>
            </a:xfrm>
            <a:prstGeom prst="rect">
              <a:avLst/>
            </a:prstGeom>
          </p:spPr>
        </p:pic>
        <p:pic>
          <p:nvPicPr>
            <p:cNvPr id="15" name="object 15"/>
            <p:cNvPicPr/>
            <p:nvPr/>
          </p:nvPicPr>
          <p:blipFill>
            <a:blip r:embed="rId9" cstate="print"/>
            <a:stretch>
              <a:fillRect/>
            </a:stretch>
          </p:blipFill>
          <p:spPr>
            <a:xfrm>
              <a:off x="1367027" y="746757"/>
              <a:ext cx="15011400" cy="9476230"/>
            </a:xfrm>
            <a:prstGeom prst="rect">
              <a:avLst/>
            </a:prstGeom>
          </p:spPr>
        </p:pic>
        <p:pic>
          <p:nvPicPr>
            <p:cNvPr id="16" name="object 16"/>
            <p:cNvPicPr/>
            <p:nvPr/>
          </p:nvPicPr>
          <p:blipFill>
            <a:blip r:embed="rId10" cstate="print"/>
            <a:stretch>
              <a:fillRect/>
            </a:stretch>
          </p:blipFill>
          <p:spPr>
            <a:xfrm>
              <a:off x="1927860" y="1088136"/>
              <a:ext cx="14173200" cy="8836152"/>
            </a:xfrm>
            <a:prstGeom prst="rect">
              <a:avLst/>
            </a:prstGeom>
          </p:spPr>
        </p:pic>
        <p:pic>
          <p:nvPicPr>
            <p:cNvPr id="17" name="object 17"/>
            <p:cNvPicPr/>
            <p:nvPr/>
          </p:nvPicPr>
          <p:blipFill>
            <a:blip r:embed="rId11" cstate="print"/>
            <a:stretch>
              <a:fillRect/>
            </a:stretch>
          </p:blipFill>
          <p:spPr>
            <a:xfrm>
              <a:off x="10062971" y="7531606"/>
              <a:ext cx="3680460" cy="2755391"/>
            </a:xfrm>
            <a:prstGeom prst="rect">
              <a:avLst/>
            </a:prstGeom>
          </p:spPr>
        </p:pic>
        <p:pic>
          <p:nvPicPr>
            <p:cNvPr id="18" name="object 18"/>
            <p:cNvPicPr/>
            <p:nvPr/>
          </p:nvPicPr>
          <p:blipFill>
            <a:blip r:embed="rId12" cstate="print"/>
            <a:stretch>
              <a:fillRect/>
            </a:stretch>
          </p:blipFill>
          <p:spPr>
            <a:xfrm>
              <a:off x="3166287" y="1344383"/>
              <a:ext cx="1496644" cy="1525943"/>
            </a:xfrm>
            <a:prstGeom prst="rect">
              <a:avLst/>
            </a:prstGeom>
          </p:spPr>
        </p:pic>
        <p:pic>
          <p:nvPicPr>
            <p:cNvPr id="19" name="object 19"/>
            <p:cNvPicPr/>
            <p:nvPr/>
          </p:nvPicPr>
          <p:blipFill>
            <a:blip r:embed="rId13" cstate="print"/>
            <a:stretch>
              <a:fillRect/>
            </a:stretch>
          </p:blipFill>
          <p:spPr>
            <a:xfrm>
              <a:off x="13959459" y="7445222"/>
              <a:ext cx="1450594" cy="1519834"/>
            </a:xfrm>
            <a:prstGeom prst="rect">
              <a:avLst/>
            </a:prstGeom>
          </p:spPr>
        </p:pic>
      </p:grpSp>
      <p:sp>
        <p:nvSpPr>
          <p:cNvPr id="20" name="object 20"/>
          <p:cNvSpPr txBox="1">
            <a:spLocks noGrp="1"/>
          </p:cNvSpPr>
          <p:nvPr>
            <p:ph type="title"/>
          </p:nvPr>
        </p:nvSpPr>
        <p:spPr>
          <a:xfrm>
            <a:off x="3754373" y="2677794"/>
            <a:ext cx="10394315" cy="4677410"/>
          </a:xfrm>
          <a:prstGeom prst="rect">
            <a:avLst/>
          </a:prstGeom>
        </p:spPr>
        <p:txBody>
          <a:bodyPr vert="horz" wrap="square" lIns="0" tIns="12065" rIns="0" bIns="0" rtlCol="0">
            <a:spAutoFit/>
          </a:bodyPr>
          <a:lstStyle/>
          <a:p>
            <a:pPr marL="932180">
              <a:lnSpc>
                <a:spcPct val="100000"/>
              </a:lnSpc>
              <a:spcBef>
                <a:spcPts val="95"/>
              </a:spcBef>
            </a:pPr>
            <a:r>
              <a:rPr sz="16600" dirty="0">
                <a:solidFill>
                  <a:srgbClr val="30859C"/>
                </a:solidFill>
              </a:rPr>
              <a:t>TRÒ</a:t>
            </a:r>
            <a:r>
              <a:rPr sz="16600" spc="-484" dirty="0">
                <a:solidFill>
                  <a:srgbClr val="30859C"/>
                </a:solidFill>
              </a:rPr>
              <a:t> </a:t>
            </a:r>
            <a:r>
              <a:rPr sz="16600" spc="-20" dirty="0">
                <a:solidFill>
                  <a:srgbClr val="30859C"/>
                </a:solidFill>
              </a:rPr>
              <a:t>CHƠI</a:t>
            </a:r>
            <a:endParaRPr sz="16600"/>
          </a:p>
          <a:p>
            <a:pPr marL="12700">
              <a:lnSpc>
                <a:spcPct val="100000"/>
              </a:lnSpc>
              <a:spcBef>
                <a:spcPts val="150"/>
              </a:spcBef>
              <a:tabLst>
                <a:tab pos="5211445" algn="l"/>
              </a:tabLst>
            </a:pPr>
            <a:r>
              <a:rPr sz="13800" dirty="0">
                <a:solidFill>
                  <a:srgbClr val="FF0000"/>
                </a:solidFill>
              </a:rPr>
              <a:t>Ô</a:t>
            </a:r>
            <a:r>
              <a:rPr sz="13800" spc="-100" dirty="0">
                <a:solidFill>
                  <a:srgbClr val="FF0000"/>
                </a:solidFill>
              </a:rPr>
              <a:t> </a:t>
            </a:r>
            <a:r>
              <a:rPr sz="13800" spc="-30" dirty="0">
                <a:solidFill>
                  <a:srgbClr val="FF0000"/>
                </a:solidFill>
              </a:rPr>
              <a:t>C</a:t>
            </a:r>
            <a:r>
              <a:rPr sz="13800" spc="-830" dirty="0">
                <a:solidFill>
                  <a:srgbClr val="FF0000"/>
                </a:solidFill>
              </a:rPr>
              <a:t>Ử</a:t>
            </a:r>
            <a:r>
              <a:rPr sz="13800" spc="-25" dirty="0">
                <a:solidFill>
                  <a:srgbClr val="FF0000"/>
                </a:solidFill>
              </a:rPr>
              <a:t>A</a:t>
            </a:r>
            <a:r>
              <a:rPr sz="13800" dirty="0">
                <a:solidFill>
                  <a:srgbClr val="FF0000"/>
                </a:solidFill>
              </a:rPr>
              <a:t>	BÍ</a:t>
            </a:r>
            <a:r>
              <a:rPr sz="13800" spc="-5" dirty="0">
                <a:solidFill>
                  <a:srgbClr val="FF0000"/>
                </a:solidFill>
              </a:rPr>
              <a:t> </a:t>
            </a:r>
            <a:r>
              <a:rPr sz="13800" spc="-45" dirty="0">
                <a:solidFill>
                  <a:srgbClr val="FF0000"/>
                </a:solidFill>
              </a:rPr>
              <a:t>M</a:t>
            </a:r>
            <a:r>
              <a:rPr sz="13800" spc="-1150" dirty="0">
                <a:solidFill>
                  <a:srgbClr val="FF0000"/>
                </a:solidFill>
              </a:rPr>
              <a:t>Ậ</a:t>
            </a:r>
            <a:r>
              <a:rPr sz="13800" spc="-45" dirty="0">
                <a:solidFill>
                  <a:srgbClr val="FF0000"/>
                </a:solidFill>
              </a:rPr>
              <a:t>T</a:t>
            </a:r>
            <a:endParaRPr sz="13800"/>
          </a:p>
        </p:txBody>
      </p:sp>
      <p:pic>
        <p:nvPicPr>
          <p:cNvPr id="21" name="object 21"/>
          <p:cNvPicPr/>
          <p:nvPr/>
        </p:nvPicPr>
        <p:blipFill>
          <a:blip r:embed="rId14" cstate="print"/>
          <a:stretch>
            <a:fillRect/>
          </a:stretch>
        </p:blipFill>
        <p:spPr>
          <a:xfrm>
            <a:off x="5757545" y="6900164"/>
            <a:ext cx="3927855" cy="3386836"/>
          </a:xfrm>
          <a:prstGeom prst="rect">
            <a:avLst/>
          </a:prstGeom>
        </p:spPr>
      </p:pic>
      <p:grpSp>
        <p:nvGrpSpPr>
          <p:cNvPr id="22" name="object 22"/>
          <p:cNvGrpSpPr/>
          <p:nvPr/>
        </p:nvGrpSpPr>
        <p:grpSpPr>
          <a:xfrm>
            <a:off x="0" y="45719"/>
            <a:ext cx="10473055" cy="3249295"/>
            <a:chOff x="0" y="45719"/>
            <a:chExt cx="10473055" cy="3249295"/>
          </a:xfrm>
        </p:grpSpPr>
        <p:pic>
          <p:nvPicPr>
            <p:cNvPr id="23" name="object 23"/>
            <p:cNvPicPr/>
            <p:nvPr/>
          </p:nvPicPr>
          <p:blipFill>
            <a:blip r:embed="rId15" cstate="print"/>
            <a:stretch>
              <a:fillRect/>
            </a:stretch>
          </p:blipFill>
          <p:spPr>
            <a:xfrm>
              <a:off x="0" y="45719"/>
              <a:ext cx="2734055" cy="3249168"/>
            </a:xfrm>
            <a:prstGeom prst="rect">
              <a:avLst/>
            </a:prstGeom>
          </p:spPr>
        </p:pic>
        <p:pic>
          <p:nvPicPr>
            <p:cNvPr id="24" name="object 24"/>
            <p:cNvPicPr/>
            <p:nvPr/>
          </p:nvPicPr>
          <p:blipFill>
            <a:blip r:embed="rId16" cstate="print"/>
            <a:stretch>
              <a:fillRect/>
            </a:stretch>
          </p:blipFill>
          <p:spPr>
            <a:xfrm>
              <a:off x="7857743" y="362711"/>
              <a:ext cx="2615183" cy="2382012"/>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111496" y="3808476"/>
            <a:ext cx="11235690" cy="6478905"/>
            <a:chOff x="5111496" y="3808476"/>
            <a:chExt cx="11235690" cy="6478905"/>
          </a:xfrm>
        </p:grpSpPr>
        <p:pic>
          <p:nvPicPr>
            <p:cNvPr id="3" name="object 3"/>
            <p:cNvPicPr/>
            <p:nvPr/>
          </p:nvPicPr>
          <p:blipFill>
            <a:blip r:embed="rId2" cstate="print"/>
            <a:stretch>
              <a:fillRect/>
            </a:stretch>
          </p:blipFill>
          <p:spPr>
            <a:xfrm>
              <a:off x="5111496" y="3808476"/>
              <a:ext cx="7834883" cy="4407408"/>
            </a:xfrm>
            <a:prstGeom prst="rect">
              <a:avLst/>
            </a:prstGeom>
          </p:spPr>
        </p:pic>
        <p:pic>
          <p:nvPicPr>
            <p:cNvPr id="4" name="object 4"/>
            <p:cNvPicPr/>
            <p:nvPr/>
          </p:nvPicPr>
          <p:blipFill>
            <a:blip r:embed="rId3" cstate="print"/>
            <a:stretch>
              <a:fillRect/>
            </a:stretch>
          </p:blipFill>
          <p:spPr>
            <a:xfrm>
              <a:off x="8311515" y="7400671"/>
              <a:ext cx="8035671" cy="2886329"/>
            </a:xfrm>
            <a:prstGeom prst="rect">
              <a:avLst/>
            </a:prstGeom>
          </p:spPr>
        </p:pic>
      </p:grpSp>
      <p:pic>
        <p:nvPicPr>
          <p:cNvPr id="5" name="object 5"/>
          <p:cNvPicPr/>
          <p:nvPr/>
        </p:nvPicPr>
        <p:blipFill>
          <a:blip r:embed="rId4" cstate="print"/>
          <a:stretch>
            <a:fillRect/>
          </a:stretch>
        </p:blipFill>
        <p:spPr>
          <a:xfrm>
            <a:off x="0" y="5959347"/>
            <a:ext cx="4192142" cy="4327649"/>
          </a:xfrm>
          <a:prstGeom prst="rect">
            <a:avLst/>
          </a:prstGeom>
        </p:spPr>
      </p:pic>
      <p:pic>
        <p:nvPicPr>
          <p:cNvPr id="6" name="object 6"/>
          <p:cNvPicPr/>
          <p:nvPr/>
        </p:nvPicPr>
        <p:blipFill>
          <a:blip r:embed="rId5" cstate="print"/>
          <a:stretch>
            <a:fillRect/>
          </a:stretch>
        </p:blipFill>
        <p:spPr>
          <a:xfrm>
            <a:off x="880872" y="0"/>
            <a:ext cx="16270223" cy="1240535"/>
          </a:xfrm>
          <a:prstGeom prst="rect">
            <a:avLst/>
          </a:prstGeom>
        </p:spPr>
      </p:pic>
      <p:pic>
        <p:nvPicPr>
          <p:cNvPr id="7" name="object 7"/>
          <p:cNvPicPr/>
          <p:nvPr/>
        </p:nvPicPr>
        <p:blipFill>
          <a:blip r:embed="rId6" cstate="print"/>
          <a:stretch>
            <a:fillRect/>
          </a:stretch>
        </p:blipFill>
        <p:spPr>
          <a:xfrm>
            <a:off x="14020824" y="4176864"/>
            <a:ext cx="4089120" cy="3151670"/>
          </a:xfrm>
          <a:prstGeom prst="rect">
            <a:avLst/>
          </a:prstGeom>
        </p:spPr>
      </p:pic>
      <p:pic>
        <p:nvPicPr>
          <p:cNvPr id="8" name="object 8"/>
          <p:cNvPicPr/>
          <p:nvPr/>
        </p:nvPicPr>
        <p:blipFill>
          <a:blip r:embed="rId7" cstate="print"/>
          <a:stretch>
            <a:fillRect/>
          </a:stretch>
        </p:blipFill>
        <p:spPr>
          <a:xfrm>
            <a:off x="946403" y="723900"/>
            <a:ext cx="2702052" cy="2622804"/>
          </a:xfrm>
          <a:prstGeom prst="rect">
            <a:avLst/>
          </a:prstGeom>
        </p:spPr>
      </p:pic>
      <p:sp>
        <p:nvSpPr>
          <p:cNvPr id="9" name="object 9"/>
          <p:cNvSpPr txBox="1">
            <a:spLocks noGrp="1"/>
          </p:cNvSpPr>
          <p:nvPr>
            <p:ph type="title"/>
          </p:nvPr>
        </p:nvSpPr>
        <p:spPr>
          <a:xfrm>
            <a:off x="4960365" y="582040"/>
            <a:ext cx="8368665" cy="1717675"/>
          </a:xfrm>
          <a:prstGeom prst="rect">
            <a:avLst/>
          </a:prstGeom>
        </p:spPr>
        <p:txBody>
          <a:bodyPr vert="horz" wrap="square" lIns="0" tIns="12700" rIns="0" bIns="0" rtlCol="0">
            <a:spAutoFit/>
          </a:bodyPr>
          <a:lstStyle/>
          <a:p>
            <a:pPr marL="12700">
              <a:lnSpc>
                <a:spcPct val="100000"/>
              </a:lnSpc>
              <a:spcBef>
                <a:spcPts val="100"/>
              </a:spcBef>
              <a:tabLst>
                <a:tab pos="4192904" algn="l"/>
              </a:tabLst>
            </a:pPr>
            <a:r>
              <a:rPr sz="11100" dirty="0">
                <a:solidFill>
                  <a:srgbClr val="30859C"/>
                </a:solidFill>
              </a:rPr>
              <a:t>Ô</a:t>
            </a:r>
            <a:r>
              <a:rPr sz="11100" spc="-85" dirty="0">
                <a:solidFill>
                  <a:srgbClr val="30859C"/>
                </a:solidFill>
              </a:rPr>
              <a:t> </a:t>
            </a:r>
            <a:r>
              <a:rPr sz="11100" spc="190" dirty="0">
                <a:solidFill>
                  <a:srgbClr val="30859C"/>
                </a:solidFill>
              </a:rPr>
              <a:t>C</a:t>
            </a:r>
            <a:r>
              <a:rPr sz="11100" spc="-465" dirty="0">
                <a:solidFill>
                  <a:srgbClr val="30859C"/>
                </a:solidFill>
              </a:rPr>
              <a:t>Ử</a:t>
            </a:r>
            <a:r>
              <a:rPr sz="11100" spc="195" dirty="0">
                <a:solidFill>
                  <a:srgbClr val="30859C"/>
                </a:solidFill>
              </a:rPr>
              <a:t>A</a:t>
            </a:r>
            <a:r>
              <a:rPr sz="11100" dirty="0">
                <a:solidFill>
                  <a:srgbClr val="30859C"/>
                </a:solidFill>
              </a:rPr>
              <a:t>	BÍ</a:t>
            </a:r>
            <a:r>
              <a:rPr sz="11100" spc="-100" dirty="0">
                <a:solidFill>
                  <a:srgbClr val="30859C"/>
                </a:solidFill>
              </a:rPr>
              <a:t> </a:t>
            </a:r>
            <a:r>
              <a:rPr sz="11100" spc="-45" dirty="0">
                <a:solidFill>
                  <a:srgbClr val="30859C"/>
                </a:solidFill>
              </a:rPr>
              <a:t>M</a:t>
            </a:r>
            <a:r>
              <a:rPr sz="11100" spc="-900" dirty="0">
                <a:solidFill>
                  <a:srgbClr val="30859C"/>
                </a:solidFill>
              </a:rPr>
              <a:t>Ậ</a:t>
            </a:r>
            <a:r>
              <a:rPr sz="11100" spc="-45" dirty="0">
                <a:solidFill>
                  <a:srgbClr val="30859C"/>
                </a:solidFill>
              </a:rPr>
              <a:t>T</a:t>
            </a:r>
            <a:endParaRPr sz="11100"/>
          </a:p>
        </p:txBody>
      </p:sp>
      <p:pic>
        <p:nvPicPr>
          <p:cNvPr id="10" name="object 10"/>
          <p:cNvPicPr/>
          <p:nvPr/>
        </p:nvPicPr>
        <p:blipFill>
          <a:blip r:embed="rId8" cstate="print"/>
          <a:stretch>
            <a:fillRect/>
          </a:stretch>
        </p:blipFill>
        <p:spPr>
          <a:xfrm>
            <a:off x="15087600" y="8697468"/>
            <a:ext cx="3200400" cy="1589530"/>
          </a:xfrm>
          <a:prstGeom prst="rect">
            <a:avLst/>
          </a:prstGeom>
        </p:spPr>
      </p:pic>
      <p:grpSp>
        <p:nvGrpSpPr>
          <p:cNvPr id="11" name="object 11"/>
          <p:cNvGrpSpPr/>
          <p:nvPr/>
        </p:nvGrpSpPr>
        <p:grpSpPr>
          <a:xfrm>
            <a:off x="4931664" y="2747772"/>
            <a:ext cx="8170545" cy="6964680"/>
            <a:chOff x="4931664" y="2747772"/>
            <a:chExt cx="8170545" cy="6964680"/>
          </a:xfrm>
        </p:grpSpPr>
        <p:pic>
          <p:nvPicPr>
            <p:cNvPr id="12" name="object 12"/>
            <p:cNvPicPr/>
            <p:nvPr/>
          </p:nvPicPr>
          <p:blipFill>
            <a:blip r:embed="rId9" cstate="print"/>
            <a:stretch>
              <a:fillRect/>
            </a:stretch>
          </p:blipFill>
          <p:spPr>
            <a:xfrm>
              <a:off x="9028176" y="2766060"/>
              <a:ext cx="4061460" cy="3462528"/>
            </a:xfrm>
            <a:prstGeom prst="rect">
              <a:avLst/>
            </a:prstGeom>
          </p:spPr>
        </p:pic>
        <p:pic>
          <p:nvPicPr>
            <p:cNvPr id="13" name="object 13"/>
            <p:cNvPicPr/>
            <p:nvPr/>
          </p:nvPicPr>
          <p:blipFill>
            <a:blip r:embed="rId10" cstate="print"/>
            <a:stretch>
              <a:fillRect/>
            </a:stretch>
          </p:blipFill>
          <p:spPr>
            <a:xfrm>
              <a:off x="4940808" y="6249924"/>
              <a:ext cx="4059936" cy="3462528"/>
            </a:xfrm>
            <a:prstGeom prst="rect">
              <a:avLst/>
            </a:prstGeom>
          </p:spPr>
        </p:pic>
        <p:pic>
          <p:nvPicPr>
            <p:cNvPr id="14" name="object 14"/>
            <p:cNvPicPr/>
            <p:nvPr/>
          </p:nvPicPr>
          <p:blipFill>
            <a:blip r:embed="rId11" cstate="print"/>
            <a:stretch>
              <a:fillRect/>
            </a:stretch>
          </p:blipFill>
          <p:spPr>
            <a:xfrm>
              <a:off x="4931664" y="2747772"/>
              <a:ext cx="4061460" cy="3462528"/>
            </a:xfrm>
            <a:prstGeom prst="rect">
              <a:avLst/>
            </a:prstGeom>
          </p:spPr>
        </p:pic>
        <p:pic>
          <p:nvPicPr>
            <p:cNvPr id="15" name="object 15"/>
            <p:cNvPicPr/>
            <p:nvPr/>
          </p:nvPicPr>
          <p:blipFill>
            <a:blip r:embed="rId12" cstate="print"/>
            <a:stretch>
              <a:fillRect/>
            </a:stretch>
          </p:blipFill>
          <p:spPr>
            <a:xfrm>
              <a:off x="9040367" y="6249924"/>
              <a:ext cx="4061460" cy="3457955"/>
            </a:xfrm>
            <a:prstGeom prst="rect">
              <a:avLst/>
            </a:prstGeom>
          </p:spPr>
        </p:pic>
      </p:grpSp>
      <p:pic>
        <p:nvPicPr>
          <p:cNvPr id="16" name="object 16"/>
          <p:cNvPicPr/>
          <p:nvPr/>
        </p:nvPicPr>
        <p:blipFill>
          <a:blip r:embed="rId13" cstate="print"/>
          <a:stretch>
            <a:fillRect/>
          </a:stretch>
        </p:blipFill>
        <p:spPr>
          <a:xfrm>
            <a:off x="15131795" y="224027"/>
            <a:ext cx="2275332" cy="2141220"/>
          </a:xfrm>
          <a:prstGeom prst="rect">
            <a:avLst/>
          </a:prstGeom>
        </p:spPr>
      </p:pic>
      <p:pic>
        <p:nvPicPr>
          <p:cNvPr id="17" name="object 17"/>
          <p:cNvPicPr/>
          <p:nvPr/>
        </p:nvPicPr>
        <p:blipFill>
          <a:blip r:embed="rId14" cstate="print"/>
          <a:stretch>
            <a:fillRect/>
          </a:stretch>
        </p:blipFill>
        <p:spPr>
          <a:xfrm>
            <a:off x="0" y="2683764"/>
            <a:ext cx="73405" cy="15358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80719" y="3572128"/>
            <a:ext cx="1926513" cy="1642745"/>
          </a:xfrm>
          <a:prstGeom prst="rect">
            <a:avLst/>
          </a:prstGeom>
        </p:spPr>
      </p:pic>
      <p:pic>
        <p:nvPicPr>
          <p:cNvPr id="3" name="object 3"/>
          <p:cNvPicPr/>
          <p:nvPr/>
        </p:nvPicPr>
        <p:blipFill>
          <a:blip r:embed="rId3" cstate="print"/>
          <a:stretch>
            <a:fillRect/>
          </a:stretch>
        </p:blipFill>
        <p:spPr>
          <a:xfrm>
            <a:off x="246684" y="6395973"/>
            <a:ext cx="2691206" cy="2769425"/>
          </a:xfrm>
          <a:prstGeom prst="rect">
            <a:avLst/>
          </a:prstGeom>
        </p:spPr>
      </p:pic>
      <p:grpSp>
        <p:nvGrpSpPr>
          <p:cNvPr id="4" name="object 4"/>
          <p:cNvGrpSpPr/>
          <p:nvPr/>
        </p:nvGrpSpPr>
        <p:grpSpPr>
          <a:xfrm>
            <a:off x="175260" y="2825495"/>
            <a:ext cx="3005455" cy="3249295"/>
            <a:chOff x="175260" y="2825495"/>
            <a:chExt cx="3005455" cy="3249295"/>
          </a:xfrm>
        </p:grpSpPr>
        <p:pic>
          <p:nvPicPr>
            <p:cNvPr id="5" name="object 5"/>
            <p:cNvPicPr/>
            <p:nvPr/>
          </p:nvPicPr>
          <p:blipFill>
            <a:blip r:embed="rId4" cstate="print"/>
            <a:stretch>
              <a:fillRect/>
            </a:stretch>
          </p:blipFill>
          <p:spPr>
            <a:xfrm>
              <a:off x="175260" y="2825495"/>
              <a:ext cx="3005328" cy="3249167"/>
            </a:xfrm>
            <a:prstGeom prst="rect">
              <a:avLst/>
            </a:prstGeom>
          </p:spPr>
        </p:pic>
        <p:pic>
          <p:nvPicPr>
            <p:cNvPr id="6" name="object 6"/>
            <p:cNvPicPr/>
            <p:nvPr/>
          </p:nvPicPr>
          <p:blipFill>
            <a:blip r:embed="rId2" cstate="print"/>
            <a:stretch>
              <a:fillRect/>
            </a:stretch>
          </p:blipFill>
          <p:spPr>
            <a:xfrm>
              <a:off x="755954" y="3564940"/>
              <a:ext cx="1926526" cy="1642821"/>
            </a:xfrm>
            <a:prstGeom prst="rect">
              <a:avLst/>
            </a:prstGeom>
          </p:spPr>
        </p:pic>
      </p:grpSp>
      <p:pic>
        <p:nvPicPr>
          <p:cNvPr id="7" name="object 7"/>
          <p:cNvPicPr/>
          <p:nvPr/>
        </p:nvPicPr>
        <p:blipFill>
          <a:blip r:embed="rId3" cstate="print"/>
          <a:stretch>
            <a:fillRect/>
          </a:stretch>
        </p:blipFill>
        <p:spPr>
          <a:xfrm>
            <a:off x="221919" y="6388735"/>
            <a:ext cx="2691206" cy="2769488"/>
          </a:xfrm>
          <a:prstGeom prst="rect">
            <a:avLst/>
          </a:prstGeom>
        </p:spPr>
      </p:pic>
      <p:pic>
        <p:nvPicPr>
          <p:cNvPr id="8" name="object 8"/>
          <p:cNvPicPr/>
          <p:nvPr/>
        </p:nvPicPr>
        <p:blipFill>
          <a:blip r:embed="rId4" cstate="print"/>
          <a:stretch>
            <a:fillRect/>
          </a:stretch>
        </p:blipFill>
        <p:spPr>
          <a:xfrm>
            <a:off x="150876" y="2817876"/>
            <a:ext cx="3005328" cy="3249168"/>
          </a:xfrm>
          <a:prstGeom prst="rect">
            <a:avLst/>
          </a:prstGeom>
        </p:spPr>
      </p:pic>
      <p:pic>
        <p:nvPicPr>
          <p:cNvPr id="9" name="object 9"/>
          <p:cNvPicPr/>
          <p:nvPr/>
        </p:nvPicPr>
        <p:blipFill>
          <a:blip r:embed="rId5" cstate="print"/>
          <a:stretch>
            <a:fillRect/>
          </a:stretch>
        </p:blipFill>
        <p:spPr>
          <a:xfrm>
            <a:off x="12304776" y="0"/>
            <a:ext cx="5983224" cy="2628900"/>
          </a:xfrm>
          <a:prstGeom prst="rect">
            <a:avLst/>
          </a:prstGeom>
        </p:spPr>
      </p:pic>
      <p:grpSp>
        <p:nvGrpSpPr>
          <p:cNvPr id="10" name="object 10"/>
          <p:cNvGrpSpPr/>
          <p:nvPr/>
        </p:nvGrpSpPr>
        <p:grpSpPr>
          <a:xfrm>
            <a:off x="0" y="0"/>
            <a:ext cx="18286095" cy="3117215"/>
            <a:chOff x="0" y="0"/>
            <a:chExt cx="18286095" cy="3117215"/>
          </a:xfrm>
        </p:grpSpPr>
        <p:pic>
          <p:nvPicPr>
            <p:cNvPr id="11" name="object 11"/>
            <p:cNvPicPr/>
            <p:nvPr/>
          </p:nvPicPr>
          <p:blipFill>
            <a:blip r:embed="rId6" cstate="print"/>
            <a:stretch>
              <a:fillRect/>
            </a:stretch>
          </p:blipFill>
          <p:spPr>
            <a:xfrm>
              <a:off x="0" y="0"/>
              <a:ext cx="5837046" cy="3117088"/>
            </a:xfrm>
            <a:prstGeom prst="rect">
              <a:avLst/>
            </a:prstGeom>
          </p:spPr>
        </p:pic>
        <p:pic>
          <p:nvPicPr>
            <p:cNvPr id="12" name="object 12"/>
            <p:cNvPicPr/>
            <p:nvPr/>
          </p:nvPicPr>
          <p:blipFill>
            <a:blip r:embed="rId7" cstate="print"/>
            <a:stretch>
              <a:fillRect/>
            </a:stretch>
          </p:blipFill>
          <p:spPr>
            <a:xfrm>
              <a:off x="0" y="1641335"/>
              <a:ext cx="18285714" cy="630186"/>
            </a:xfrm>
            <a:prstGeom prst="rect">
              <a:avLst/>
            </a:prstGeom>
          </p:spPr>
        </p:pic>
      </p:grpSp>
      <p:pic>
        <p:nvPicPr>
          <p:cNvPr id="13" name="object 13"/>
          <p:cNvPicPr/>
          <p:nvPr/>
        </p:nvPicPr>
        <p:blipFill>
          <a:blip r:embed="rId8" cstate="print"/>
          <a:stretch>
            <a:fillRect/>
          </a:stretch>
        </p:blipFill>
        <p:spPr>
          <a:xfrm>
            <a:off x="0" y="9788651"/>
            <a:ext cx="18285714" cy="496062"/>
          </a:xfrm>
          <a:prstGeom prst="rect">
            <a:avLst/>
          </a:prstGeom>
        </p:spPr>
      </p:pic>
      <p:grpSp>
        <p:nvGrpSpPr>
          <p:cNvPr id="14" name="object 14"/>
          <p:cNvGrpSpPr/>
          <p:nvPr/>
        </p:nvGrpSpPr>
        <p:grpSpPr>
          <a:xfrm>
            <a:off x="4910708" y="3628644"/>
            <a:ext cx="10788015" cy="4274820"/>
            <a:chOff x="4910708" y="3628644"/>
            <a:chExt cx="10788015" cy="4274820"/>
          </a:xfrm>
        </p:grpSpPr>
        <p:pic>
          <p:nvPicPr>
            <p:cNvPr id="15" name="object 15"/>
            <p:cNvPicPr/>
            <p:nvPr/>
          </p:nvPicPr>
          <p:blipFill>
            <a:blip r:embed="rId9" cstate="print"/>
            <a:stretch>
              <a:fillRect/>
            </a:stretch>
          </p:blipFill>
          <p:spPr>
            <a:xfrm>
              <a:off x="4910708" y="3628644"/>
              <a:ext cx="10787888" cy="4274820"/>
            </a:xfrm>
            <a:prstGeom prst="rect">
              <a:avLst/>
            </a:prstGeom>
          </p:spPr>
        </p:pic>
        <p:sp>
          <p:nvSpPr>
            <p:cNvPr id="16" name="object 16"/>
            <p:cNvSpPr/>
            <p:nvPr/>
          </p:nvSpPr>
          <p:spPr>
            <a:xfrm>
              <a:off x="5285993" y="4242054"/>
              <a:ext cx="10037445" cy="2969260"/>
            </a:xfrm>
            <a:custGeom>
              <a:avLst/>
              <a:gdLst/>
              <a:ahLst/>
              <a:cxnLst/>
              <a:rect l="l" t="t" r="r" b="b"/>
              <a:pathLst>
                <a:path w="10037444" h="2969259">
                  <a:moveTo>
                    <a:pt x="10037064" y="0"/>
                  </a:moveTo>
                  <a:lnTo>
                    <a:pt x="0" y="0"/>
                  </a:lnTo>
                  <a:lnTo>
                    <a:pt x="0" y="2968752"/>
                  </a:lnTo>
                  <a:lnTo>
                    <a:pt x="10037064" y="2968752"/>
                  </a:lnTo>
                  <a:lnTo>
                    <a:pt x="10037064" y="0"/>
                  </a:lnTo>
                  <a:close/>
                </a:path>
              </a:pathLst>
            </a:custGeom>
            <a:solidFill>
              <a:srgbClr val="FFFFFF"/>
            </a:solidFill>
          </p:spPr>
          <p:txBody>
            <a:bodyPr wrap="square" lIns="0" tIns="0" rIns="0" bIns="0" rtlCol="0"/>
            <a:lstStyle/>
            <a:p>
              <a:endParaRPr/>
            </a:p>
          </p:txBody>
        </p:sp>
        <p:sp>
          <p:nvSpPr>
            <p:cNvPr id="17" name="object 17"/>
            <p:cNvSpPr/>
            <p:nvPr/>
          </p:nvSpPr>
          <p:spPr>
            <a:xfrm>
              <a:off x="5285993" y="4242054"/>
              <a:ext cx="10037445" cy="2969260"/>
            </a:xfrm>
            <a:custGeom>
              <a:avLst/>
              <a:gdLst/>
              <a:ahLst/>
              <a:cxnLst/>
              <a:rect l="l" t="t" r="r" b="b"/>
              <a:pathLst>
                <a:path w="10037444" h="2969259">
                  <a:moveTo>
                    <a:pt x="0" y="2968752"/>
                  </a:moveTo>
                  <a:lnTo>
                    <a:pt x="10037064" y="2968752"/>
                  </a:lnTo>
                  <a:lnTo>
                    <a:pt x="10037064" y="0"/>
                  </a:lnTo>
                  <a:lnTo>
                    <a:pt x="0" y="0"/>
                  </a:lnTo>
                  <a:lnTo>
                    <a:pt x="0" y="2968752"/>
                  </a:lnTo>
                  <a:close/>
                </a:path>
              </a:pathLst>
            </a:custGeom>
            <a:ln w="25908">
              <a:solidFill>
                <a:srgbClr val="385D89"/>
              </a:solidFill>
            </a:ln>
          </p:spPr>
          <p:txBody>
            <a:bodyPr wrap="square" lIns="0" tIns="0" rIns="0" bIns="0" rtlCol="0"/>
            <a:lstStyle/>
            <a:p>
              <a:endParaRPr/>
            </a:p>
          </p:txBody>
        </p:sp>
      </p:grpSp>
      <p:sp>
        <p:nvSpPr>
          <p:cNvPr id="18" name="object 18"/>
          <p:cNvSpPr txBox="1"/>
          <p:nvPr/>
        </p:nvSpPr>
        <p:spPr>
          <a:xfrm>
            <a:off x="7990585" y="5386323"/>
            <a:ext cx="860425" cy="685800"/>
          </a:xfrm>
          <a:prstGeom prst="rect">
            <a:avLst/>
          </a:prstGeom>
        </p:spPr>
        <p:txBody>
          <a:bodyPr vert="horz" wrap="square" lIns="0" tIns="0" rIns="0" bIns="0" rtlCol="0">
            <a:spAutoFit/>
          </a:bodyPr>
          <a:lstStyle/>
          <a:p>
            <a:pPr>
              <a:lnSpc>
                <a:spcPts val="5130"/>
              </a:lnSpc>
            </a:pPr>
            <a:r>
              <a:rPr sz="5400" spc="-25" dirty="0">
                <a:solidFill>
                  <a:srgbClr val="081B39"/>
                </a:solidFill>
                <a:latin typeface="Calibri"/>
                <a:cs typeface="Calibri"/>
              </a:rPr>
              <a:t>Bài</a:t>
            </a:r>
            <a:endParaRPr sz="5400">
              <a:latin typeface="Calibri"/>
              <a:cs typeface="Calibri"/>
            </a:endParaRPr>
          </a:p>
        </p:txBody>
      </p:sp>
      <p:sp>
        <p:nvSpPr>
          <p:cNvPr id="19" name="object 19"/>
          <p:cNvSpPr txBox="1"/>
          <p:nvPr/>
        </p:nvSpPr>
        <p:spPr>
          <a:xfrm>
            <a:off x="9714049" y="5386323"/>
            <a:ext cx="1144905" cy="685800"/>
          </a:xfrm>
          <a:prstGeom prst="rect">
            <a:avLst/>
          </a:prstGeom>
        </p:spPr>
        <p:txBody>
          <a:bodyPr vert="horz" wrap="square" lIns="0" tIns="0" rIns="0" bIns="0" rtlCol="0">
            <a:spAutoFit/>
          </a:bodyPr>
          <a:lstStyle/>
          <a:p>
            <a:pPr>
              <a:lnSpc>
                <a:spcPts val="5130"/>
              </a:lnSpc>
            </a:pPr>
            <a:r>
              <a:rPr sz="5400" spc="-20" dirty="0">
                <a:solidFill>
                  <a:srgbClr val="081B39"/>
                </a:solidFill>
                <a:latin typeface="Calibri"/>
                <a:cs typeface="Calibri"/>
              </a:rPr>
              <a:t>/39:</a:t>
            </a:r>
            <a:endParaRPr sz="5400">
              <a:latin typeface="Calibri"/>
              <a:cs typeface="Calibri"/>
            </a:endParaRPr>
          </a:p>
        </p:txBody>
      </p:sp>
      <p:sp>
        <p:nvSpPr>
          <p:cNvPr id="20" name="object 20"/>
          <p:cNvSpPr txBox="1"/>
          <p:nvPr/>
        </p:nvSpPr>
        <p:spPr>
          <a:xfrm>
            <a:off x="9005569" y="5386323"/>
            <a:ext cx="708660" cy="685800"/>
          </a:xfrm>
          <a:prstGeom prst="rect">
            <a:avLst/>
          </a:prstGeom>
        </p:spPr>
        <p:txBody>
          <a:bodyPr vert="horz" wrap="square" lIns="0" tIns="0" rIns="0" bIns="0" rtlCol="0">
            <a:spAutoFit/>
          </a:bodyPr>
          <a:lstStyle/>
          <a:p>
            <a:pPr>
              <a:lnSpc>
                <a:spcPts val="5130"/>
              </a:lnSpc>
            </a:pPr>
            <a:r>
              <a:rPr sz="5400" spc="-25" dirty="0">
                <a:solidFill>
                  <a:srgbClr val="081B39"/>
                </a:solidFill>
                <a:latin typeface="Calibri"/>
                <a:cs typeface="Calibri"/>
              </a:rPr>
              <a:t>3b</a:t>
            </a:r>
            <a:endParaRPr sz="5400">
              <a:latin typeface="Calibri"/>
              <a:cs typeface="Calibri"/>
            </a:endParaRPr>
          </a:p>
        </p:txBody>
      </p:sp>
      <p:sp>
        <p:nvSpPr>
          <p:cNvPr id="21" name="object 21"/>
          <p:cNvSpPr txBox="1"/>
          <p:nvPr/>
        </p:nvSpPr>
        <p:spPr>
          <a:xfrm>
            <a:off x="11013058" y="5386323"/>
            <a:ext cx="1383665" cy="685800"/>
          </a:xfrm>
          <a:prstGeom prst="rect">
            <a:avLst/>
          </a:prstGeom>
        </p:spPr>
        <p:txBody>
          <a:bodyPr vert="horz" wrap="square" lIns="0" tIns="0" rIns="0" bIns="0" rtlCol="0">
            <a:spAutoFit/>
          </a:bodyPr>
          <a:lstStyle/>
          <a:p>
            <a:pPr>
              <a:lnSpc>
                <a:spcPts val="5130"/>
              </a:lnSpc>
            </a:pPr>
            <a:r>
              <a:rPr sz="5400" spc="-20" dirty="0">
                <a:solidFill>
                  <a:srgbClr val="081B39"/>
                </a:solidFill>
                <a:latin typeface="Calibri"/>
                <a:cs typeface="Calibri"/>
              </a:rPr>
              <a:t>Tính.</a:t>
            </a:r>
            <a:endParaRPr sz="5400">
              <a:latin typeface="Calibri"/>
              <a:cs typeface="Calibri"/>
            </a:endParaRPr>
          </a:p>
        </p:txBody>
      </p:sp>
      <p:grpSp>
        <p:nvGrpSpPr>
          <p:cNvPr id="22" name="object 22"/>
          <p:cNvGrpSpPr/>
          <p:nvPr/>
        </p:nvGrpSpPr>
        <p:grpSpPr>
          <a:xfrm>
            <a:off x="2721864" y="0"/>
            <a:ext cx="15252700" cy="10236835"/>
            <a:chOff x="2721864" y="0"/>
            <a:chExt cx="15252700" cy="10236835"/>
          </a:xfrm>
        </p:grpSpPr>
        <p:sp>
          <p:nvSpPr>
            <p:cNvPr id="23" name="object 23"/>
            <p:cNvSpPr/>
            <p:nvPr/>
          </p:nvSpPr>
          <p:spPr>
            <a:xfrm>
              <a:off x="10902695" y="2569464"/>
              <a:ext cx="4587240" cy="4247515"/>
            </a:xfrm>
            <a:custGeom>
              <a:avLst/>
              <a:gdLst/>
              <a:ahLst/>
              <a:cxnLst/>
              <a:rect l="l" t="t" r="r" b="b"/>
              <a:pathLst>
                <a:path w="4587240" h="4247515">
                  <a:moveTo>
                    <a:pt x="4587240" y="0"/>
                  </a:moveTo>
                  <a:lnTo>
                    <a:pt x="0" y="0"/>
                  </a:lnTo>
                  <a:lnTo>
                    <a:pt x="0" y="4247388"/>
                  </a:lnTo>
                  <a:lnTo>
                    <a:pt x="4587240" y="4247388"/>
                  </a:lnTo>
                  <a:lnTo>
                    <a:pt x="4587240" y="0"/>
                  </a:lnTo>
                  <a:close/>
                </a:path>
              </a:pathLst>
            </a:custGeom>
            <a:solidFill>
              <a:srgbClr val="B7DEE8"/>
            </a:solidFill>
          </p:spPr>
          <p:txBody>
            <a:bodyPr wrap="square" lIns="0" tIns="0" rIns="0" bIns="0" rtlCol="0"/>
            <a:lstStyle/>
            <a:p>
              <a:endParaRPr/>
            </a:p>
          </p:txBody>
        </p:sp>
        <p:pic>
          <p:nvPicPr>
            <p:cNvPr id="24" name="object 24"/>
            <p:cNvPicPr/>
            <p:nvPr/>
          </p:nvPicPr>
          <p:blipFill>
            <a:blip r:embed="rId10" cstate="print"/>
            <a:stretch>
              <a:fillRect/>
            </a:stretch>
          </p:blipFill>
          <p:spPr>
            <a:xfrm>
              <a:off x="9878568" y="1837944"/>
              <a:ext cx="6446520" cy="8398762"/>
            </a:xfrm>
            <a:prstGeom prst="rect">
              <a:avLst/>
            </a:prstGeom>
          </p:spPr>
        </p:pic>
        <p:sp>
          <p:nvSpPr>
            <p:cNvPr id="25" name="object 25"/>
            <p:cNvSpPr/>
            <p:nvPr/>
          </p:nvSpPr>
          <p:spPr>
            <a:xfrm>
              <a:off x="4331208" y="2526792"/>
              <a:ext cx="4587240" cy="4246245"/>
            </a:xfrm>
            <a:custGeom>
              <a:avLst/>
              <a:gdLst/>
              <a:ahLst/>
              <a:cxnLst/>
              <a:rect l="l" t="t" r="r" b="b"/>
              <a:pathLst>
                <a:path w="4587240" h="4246245">
                  <a:moveTo>
                    <a:pt x="4587240" y="0"/>
                  </a:moveTo>
                  <a:lnTo>
                    <a:pt x="0" y="0"/>
                  </a:lnTo>
                  <a:lnTo>
                    <a:pt x="0" y="4245863"/>
                  </a:lnTo>
                  <a:lnTo>
                    <a:pt x="4587240" y="4245863"/>
                  </a:lnTo>
                  <a:lnTo>
                    <a:pt x="4587240" y="0"/>
                  </a:lnTo>
                  <a:close/>
                </a:path>
              </a:pathLst>
            </a:custGeom>
            <a:solidFill>
              <a:srgbClr val="B7DEE8"/>
            </a:solidFill>
          </p:spPr>
          <p:txBody>
            <a:bodyPr wrap="square" lIns="0" tIns="0" rIns="0" bIns="0" rtlCol="0"/>
            <a:lstStyle/>
            <a:p>
              <a:endParaRPr/>
            </a:p>
          </p:txBody>
        </p:sp>
        <p:pic>
          <p:nvPicPr>
            <p:cNvPr id="26" name="object 26"/>
            <p:cNvPicPr/>
            <p:nvPr/>
          </p:nvPicPr>
          <p:blipFill>
            <a:blip r:embed="rId11" cstate="print"/>
            <a:stretch>
              <a:fillRect/>
            </a:stretch>
          </p:blipFill>
          <p:spPr>
            <a:xfrm>
              <a:off x="3471672" y="1837944"/>
              <a:ext cx="6448044" cy="8398762"/>
            </a:xfrm>
            <a:prstGeom prst="rect">
              <a:avLst/>
            </a:prstGeom>
          </p:spPr>
        </p:pic>
        <p:sp>
          <p:nvSpPr>
            <p:cNvPr id="27" name="object 27"/>
            <p:cNvSpPr/>
            <p:nvPr/>
          </p:nvSpPr>
          <p:spPr>
            <a:xfrm>
              <a:off x="15088361" y="163829"/>
              <a:ext cx="2133600" cy="2133600"/>
            </a:xfrm>
            <a:custGeom>
              <a:avLst/>
              <a:gdLst/>
              <a:ahLst/>
              <a:cxnLst/>
              <a:rect l="l" t="t" r="r" b="b"/>
              <a:pathLst>
                <a:path w="2133600" h="2133600">
                  <a:moveTo>
                    <a:pt x="1066800" y="0"/>
                  </a:moveTo>
                  <a:lnTo>
                    <a:pt x="1017969" y="1097"/>
                  </a:lnTo>
                  <a:lnTo>
                    <a:pt x="969703" y="4359"/>
                  </a:lnTo>
                  <a:lnTo>
                    <a:pt x="922046" y="9739"/>
                  </a:lnTo>
                  <a:lnTo>
                    <a:pt x="875047" y="17188"/>
                  </a:lnTo>
                  <a:lnTo>
                    <a:pt x="828753" y="26660"/>
                  </a:lnTo>
                  <a:lnTo>
                    <a:pt x="783210" y="38108"/>
                  </a:lnTo>
                  <a:lnTo>
                    <a:pt x="738466" y="51485"/>
                  </a:lnTo>
                  <a:lnTo>
                    <a:pt x="694568" y="66744"/>
                  </a:lnTo>
                  <a:lnTo>
                    <a:pt x="651563" y="83837"/>
                  </a:lnTo>
                  <a:lnTo>
                    <a:pt x="609498" y="102718"/>
                  </a:lnTo>
                  <a:lnTo>
                    <a:pt x="568420" y="123340"/>
                  </a:lnTo>
                  <a:lnTo>
                    <a:pt x="528376" y="145654"/>
                  </a:lnTo>
                  <a:lnTo>
                    <a:pt x="489413" y="169615"/>
                  </a:lnTo>
                  <a:lnTo>
                    <a:pt x="451579" y="195176"/>
                  </a:lnTo>
                  <a:lnTo>
                    <a:pt x="414920" y="222288"/>
                  </a:lnTo>
                  <a:lnTo>
                    <a:pt x="379484" y="250906"/>
                  </a:lnTo>
                  <a:lnTo>
                    <a:pt x="345317" y="280981"/>
                  </a:lnTo>
                  <a:lnTo>
                    <a:pt x="312467" y="312467"/>
                  </a:lnTo>
                  <a:lnTo>
                    <a:pt x="280981" y="345317"/>
                  </a:lnTo>
                  <a:lnTo>
                    <a:pt x="250906" y="379484"/>
                  </a:lnTo>
                  <a:lnTo>
                    <a:pt x="222288" y="414920"/>
                  </a:lnTo>
                  <a:lnTo>
                    <a:pt x="195176" y="451579"/>
                  </a:lnTo>
                  <a:lnTo>
                    <a:pt x="169615" y="489413"/>
                  </a:lnTo>
                  <a:lnTo>
                    <a:pt x="145654" y="528376"/>
                  </a:lnTo>
                  <a:lnTo>
                    <a:pt x="123340" y="568420"/>
                  </a:lnTo>
                  <a:lnTo>
                    <a:pt x="102718" y="609498"/>
                  </a:lnTo>
                  <a:lnTo>
                    <a:pt x="83837" y="651563"/>
                  </a:lnTo>
                  <a:lnTo>
                    <a:pt x="66744" y="694568"/>
                  </a:lnTo>
                  <a:lnTo>
                    <a:pt x="51485" y="738466"/>
                  </a:lnTo>
                  <a:lnTo>
                    <a:pt x="38108" y="783210"/>
                  </a:lnTo>
                  <a:lnTo>
                    <a:pt x="26660" y="828753"/>
                  </a:lnTo>
                  <a:lnTo>
                    <a:pt x="17188" y="875047"/>
                  </a:lnTo>
                  <a:lnTo>
                    <a:pt x="9739" y="922046"/>
                  </a:lnTo>
                  <a:lnTo>
                    <a:pt x="4359" y="969703"/>
                  </a:lnTo>
                  <a:lnTo>
                    <a:pt x="1097" y="1017969"/>
                  </a:lnTo>
                  <a:lnTo>
                    <a:pt x="0" y="1066800"/>
                  </a:lnTo>
                  <a:lnTo>
                    <a:pt x="1097" y="1115630"/>
                  </a:lnTo>
                  <a:lnTo>
                    <a:pt x="4359" y="1163896"/>
                  </a:lnTo>
                  <a:lnTo>
                    <a:pt x="9739" y="1211553"/>
                  </a:lnTo>
                  <a:lnTo>
                    <a:pt x="17188" y="1258552"/>
                  </a:lnTo>
                  <a:lnTo>
                    <a:pt x="26660" y="1304846"/>
                  </a:lnTo>
                  <a:lnTo>
                    <a:pt x="38108" y="1350389"/>
                  </a:lnTo>
                  <a:lnTo>
                    <a:pt x="51485" y="1395133"/>
                  </a:lnTo>
                  <a:lnTo>
                    <a:pt x="66744" y="1439031"/>
                  </a:lnTo>
                  <a:lnTo>
                    <a:pt x="83837" y="1482036"/>
                  </a:lnTo>
                  <a:lnTo>
                    <a:pt x="102718" y="1524101"/>
                  </a:lnTo>
                  <a:lnTo>
                    <a:pt x="123340" y="1565179"/>
                  </a:lnTo>
                  <a:lnTo>
                    <a:pt x="145654" y="1605223"/>
                  </a:lnTo>
                  <a:lnTo>
                    <a:pt x="169615" y="1644186"/>
                  </a:lnTo>
                  <a:lnTo>
                    <a:pt x="195176" y="1682020"/>
                  </a:lnTo>
                  <a:lnTo>
                    <a:pt x="222288" y="1718679"/>
                  </a:lnTo>
                  <a:lnTo>
                    <a:pt x="250906" y="1754115"/>
                  </a:lnTo>
                  <a:lnTo>
                    <a:pt x="280981" y="1788282"/>
                  </a:lnTo>
                  <a:lnTo>
                    <a:pt x="312467" y="1821132"/>
                  </a:lnTo>
                  <a:lnTo>
                    <a:pt x="345317" y="1852618"/>
                  </a:lnTo>
                  <a:lnTo>
                    <a:pt x="379484" y="1882693"/>
                  </a:lnTo>
                  <a:lnTo>
                    <a:pt x="414920" y="1911311"/>
                  </a:lnTo>
                  <a:lnTo>
                    <a:pt x="451579" y="1938423"/>
                  </a:lnTo>
                  <a:lnTo>
                    <a:pt x="489413" y="1963984"/>
                  </a:lnTo>
                  <a:lnTo>
                    <a:pt x="528376" y="1987945"/>
                  </a:lnTo>
                  <a:lnTo>
                    <a:pt x="568420" y="2010259"/>
                  </a:lnTo>
                  <a:lnTo>
                    <a:pt x="609498" y="2030881"/>
                  </a:lnTo>
                  <a:lnTo>
                    <a:pt x="651563" y="2049762"/>
                  </a:lnTo>
                  <a:lnTo>
                    <a:pt x="694568" y="2066855"/>
                  </a:lnTo>
                  <a:lnTo>
                    <a:pt x="738466" y="2082114"/>
                  </a:lnTo>
                  <a:lnTo>
                    <a:pt x="783210" y="2095491"/>
                  </a:lnTo>
                  <a:lnTo>
                    <a:pt x="828753" y="2106939"/>
                  </a:lnTo>
                  <a:lnTo>
                    <a:pt x="875047" y="2116411"/>
                  </a:lnTo>
                  <a:lnTo>
                    <a:pt x="922046" y="2123860"/>
                  </a:lnTo>
                  <a:lnTo>
                    <a:pt x="969703" y="2129240"/>
                  </a:lnTo>
                  <a:lnTo>
                    <a:pt x="1017969" y="2132502"/>
                  </a:lnTo>
                  <a:lnTo>
                    <a:pt x="1066800" y="2133600"/>
                  </a:lnTo>
                  <a:lnTo>
                    <a:pt x="1115630" y="2132502"/>
                  </a:lnTo>
                  <a:lnTo>
                    <a:pt x="1163896" y="2129240"/>
                  </a:lnTo>
                  <a:lnTo>
                    <a:pt x="1211553" y="2123860"/>
                  </a:lnTo>
                  <a:lnTo>
                    <a:pt x="1258552" y="2116411"/>
                  </a:lnTo>
                  <a:lnTo>
                    <a:pt x="1304846" y="2106939"/>
                  </a:lnTo>
                  <a:lnTo>
                    <a:pt x="1350389" y="2095491"/>
                  </a:lnTo>
                  <a:lnTo>
                    <a:pt x="1395133" y="2082114"/>
                  </a:lnTo>
                  <a:lnTo>
                    <a:pt x="1439031" y="2066855"/>
                  </a:lnTo>
                  <a:lnTo>
                    <a:pt x="1482036" y="2049762"/>
                  </a:lnTo>
                  <a:lnTo>
                    <a:pt x="1524101" y="2030881"/>
                  </a:lnTo>
                  <a:lnTo>
                    <a:pt x="1565179" y="2010259"/>
                  </a:lnTo>
                  <a:lnTo>
                    <a:pt x="1605223" y="1987945"/>
                  </a:lnTo>
                  <a:lnTo>
                    <a:pt x="1644186" y="1963984"/>
                  </a:lnTo>
                  <a:lnTo>
                    <a:pt x="1682020" y="1938423"/>
                  </a:lnTo>
                  <a:lnTo>
                    <a:pt x="1718679" y="1911311"/>
                  </a:lnTo>
                  <a:lnTo>
                    <a:pt x="1754115" y="1882693"/>
                  </a:lnTo>
                  <a:lnTo>
                    <a:pt x="1788282" y="1852618"/>
                  </a:lnTo>
                  <a:lnTo>
                    <a:pt x="1821132" y="1821132"/>
                  </a:lnTo>
                  <a:lnTo>
                    <a:pt x="1852618" y="1788282"/>
                  </a:lnTo>
                  <a:lnTo>
                    <a:pt x="1882693" y="1754115"/>
                  </a:lnTo>
                  <a:lnTo>
                    <a:pt x="1911311" y="1718679"/>
                  </a:lnTo>
                  <a:lnTo>
                    <a:pt x="1938423" y="1682020"/>
                  </a:lnTo>
                  <a:lnTo>
                    <a:pt x="1963984" y="1644186"/>
                  </a:lnTo>
                  <a:lnTo>
                    <a:pt x="1987945" y="1605223"/>
                  </a:lnTo>
                  <a:lnTo>
                    <a:pt x="2010259" y="1565179"/>
                  </a:lnTo>
                  <a:lnTo>
                    <a:pt x="2030881" y="1524101"/>
                  </a:lnTo>
                  <a:lnTo>
                    <a:pt x="2049762" y="1482036"/>
                  </a:lnTo>
                  <a:lnTo>
                    <a:pt x="2066855" y="1439031"/>
                  </a:lnTo>
                  <a:lnTo>
                    <a:pt x="2082114" y="1395133"/>
                  </a:lnTo>
                  <a:lnTo>
                    <a:pt x="2095491" y="1350389"/>
                  </a:lnTo>
                  <a:lnTo>
                    <a:pt x="2106939" y="1304846"/>
                  </a:lnTo>
                  <a:lnTo>
                    <a:pt x="2116411" y="1258552"/>
                  </a:lnTo>
                  <a:lnTo>
                    <a:pt x="2123860" y="1211553"/>
                  </a:lnTo>
                  <a:lnTo>
                    <a:pt x="2129240" y="1163896"/>
                  </a:lnTo>
                  <a:lnTo>
                    <a:pt x="2132502" y="1115630"/>
                  </a:lnTo>
                  <a:lnTo>
                    <a:pt x="2133600" y="1066800"/>
                  </a:lnTo>
                  <a:lnTo>
                    <a:pt x="2132502" y="1017969"/>
                  </a:lnTo>
                  <a:lnTo>
                    <a:pt x="2129240" y="969703"/>
                  </a:lnTo>
                  <a:lnTo>
                    <a:pt x="2123860" y="922046"/>
                  </a:lnTo>
                  <a:lnTo>
                    <a:pt x="2116411" y="875047"/>
                  </a:lnTo>
                  <a:lnTo>
                    <a:pt x="2106939" y="828753"/>
                  </a:lnTo>
                  <a:lnTo>
                    <a:pt x="2095491" y="783210"/>
                  </a:lnTo>
                  <a:lnTo>
                    <a:pt x="2082114" y="738466"/>
                  </a:lnTo>
                  <a:lnTo>
                    <a:pt x="2066855" y="694568"/>
                  </a:lnTo>
                  <a:lnTo>
                    <a:pt x="2049762" y="651563"/>
                  </a:lnTo>
                  <a:lnTo>
                    <a:pt x="2030881" y="609498"/>
                  </a:lnTo>
                  <a:lnTo>
                    <a:pt x="2010259" y="568420"/>
                  </a:lnTo>
                  <a:lnTo>
                    <a:pt x="1987945" y="528376"/>
                  </a:lnTo>
                  <a:lnTo>
                    <a:pt x="1963984" y="489413"/>
                  </a:lnTo>
                  <a:lnTo>
                    <a:pt x="1938423" y="451579"/>
                  </a:lnTo>
                  <a:lnTo>
                    <a:pt x="1911311" y="414920"/>
                  </a:lnTo>
                  <a:lnTo>
                    <a:pt x="1882693" y="379484"/>
                  </a:lnTo>
                  <a:lnTo>
                    <a:pt x="1852618" y="345317"/>
                  </a:lnTo>
                  <a:lnTo>
                    <a:pt x="1821132" y="312467"/>
                  </a:lnTo>
                  <a:lnTo>
                    <a:pt x="1788282" y="280981"/>
                  </a:lnTo>
                  <a:lnTo>
                    <a:pt x="1754115" y="250906"/>
                  </a:lnTo>
                  <a:lnTo>
                    <a:pt x="1718679" y="222288"/>
                  </a:lnTo>
                  <a:lnTo>
                    <a:pt x="1682020" y="195176"/>
                  </a:lnTo>
                  <a:lnTo>
                    <a:pt x="1644186" y="169615"/>
                  </a:lnTo>
                  <a:lnTo>
                    <a:pt x="1605223" y="145654"/>
                  </a:lnTo>
                  <a:lnTo>
                    <a:pt x="1565179" y="123340"/>
                  </a:lnTo>
                  <a:lnTo>
                    <a:pt x="1524101" y="102718"/>
                  </a:lnTo>
                  <a:lnTo>
                    <a:pt x="1482036" y="83837"/>
                  </a:lnTo>
                  <a:lnTo>
                    <a:pt x="1439031" y="66744"/>
                  </a:lnTo>
                  <a:lnTo>
                    <a:pt x="1395133" y="51485"/>
                  </a:lnTo>
                  <a:lnTo>
                    <a:pt x="1350389" y="38108"/>
                  </a:lnTo>
                  <a:lnTo>
                    <a:pt x="1304846" y="26660"/>
                  </a:lnTo>
                  <a:lnTo>
                    <a:pt x="1258552" y="17188"/>
                  </a:lnTo>
                  <a:lnTo>
                    <a:pt x="1211553" y="9739"/>
                  </a:lnTo>
                  <a:lnTo>
                    <a:pt x="1163896" y="4359"/>
                  </a:lnTo>
                  <a:lnTo>
                    <a:pt x="1115630" y="1097"/>
                  </a:lnTo>
                  <a:lnTo>
                    <a:pt x="1066800" y="0"/>
                  </a:lnTo>
                  <a:close/>
                </a:path>
              </a:pathLst>
            </a:custGeom>
            <a:solidFill>
              <a:srgbClr val="FFFFFF"/>
            </a:solidFill>
          </p:spPr>
          <p:txBody>
            <a:bodyPr wrap="square" lIns="0" tIns="0" rIns="0" bIns="0" rtlCol="0"/>
            <a:lstStyle/>
            <a:p>
              <a:endParaRPr/>
            </a:p>
          </p:txBody>
        </p:sp>
        <p:sp>
          <p:nvSpPr>
            <p:cNvPr id="28" name="object 28"/>
            <p:cNvSpPr/>
            <p:nvPr/>
          </p:nvSpPr>
          <p:spPr>
            <a:xfrm>
              <a:off x="15088361" y="163829"/>
              <a:ext cx="2133600" cy="2133600"/>
            </a:xfrm>
            <a:custGeom>
              <a:avLst/>
              <a:gdLst/>
              <a:ahLst/>
              <a:cxnLst/>
              <a:rect l="l" t="t" r="r" b="b"/>
              <a:pathLst>
                <a:path w="2133600" h="2133600">
                  <a:moveTo>
                    <a:pt x="0" y="1066800"/>
                  </a:moveTo>
                  <a:lnTo>
                    <a:pt x="1097" y="1017969"/>
                  </a:lnTo>
                  <a:lnTo>
                    <a:pt x="4359" y="969703"/>
                  </a:lnTo>
                  <a:lnTo>
                    <a:pt x="9739" y="922046"/>
                  </a:lnTo>
                  <a:lnTo>
                    <a:pt x="17188" y="875047"/>
                  </a:lnTo>
                  <a:lnTo>
                    <a:pt x="26660" y="828753"/>
                  </a:lnTo>
                  <a:lnTo>
                    <a:pt x="38108" y="783210"/>
                  </a:lnTo>
                  <a:lnTo>
                    <a:pt x="51485" y="738466"/>
                  </a:lnTo>
                  <a:lnTo>
                    <a:pt x="66744" y="694568"/>
                  </a:lnTo>
                  <a:lnTo>
                    <a:pt x="83837" y="651563"/>
                  </a:lnTo>
                  <a:lnTo>
                    <a:pt x="102718" y="609498"/>
                  </a:lnTo>
                  <a:lnTo>
                    <a:pt x="123340" y="568420"/>
                  </a:lnTo>
                  <a:lnTo>
                    <a:pt x="145654" y="528376"/>
                  </a:lnTo>
                  <a:lnTo>
                    <a:pt x="169615" y="489413"/>
                  </a:lnTo>
                  <a:lnTo>
                    <a:pt x="195176" y="451579"/>
                  </a:lnTo>
                  <a:lnTo>
                    <a:pt x="222288" y="414920"/>
                  </a:lnTo>
                  <a:lnTo>
                    <a:pt x="250906" y="379484"/>
                  </a:lnTo>
                  <a:lnTo>
                    <a:pt x="280981" y="345317"/>
                  </a:lnTo>
                  <a:lnTo>
                    <a:pt x="312467" y="312467"/>
                  </a:lnTo>
                  <a:lnTo>
                    <a:pt x="345317" y="280981"/>
                  </a:lnTo>
                  <a:lnTo>
                    <a:pt x="379484" y="250906"/>
                  </a:lnTo>
                  <a:lnTo>
                    <a:pt x="414920" y="222288"/>
                  </a:lnTo>
                  <a:lnTo>
                    <a:pt x="451579" y="195176"/>
                  </a:lnTo>
                  <a:lnTo>
                    <a:pt x="489413" y="169615"/>
                  </a:lnTo>
                  <a:lnTo>
                    <a:pt x="528376" y="145654"/>
                  </a:lnTo>
                  <a:lnTo>
                    <a:pt x="568420" y="123340"/>
                  </a:lnTo>
                  <a:lnTo>
                    <a:pt x="609498" y="102718"/>
                  </a:lnTo>
                  <a:lnTo>
                    <a:pt x="651563" y="83837"/>
                  </a:lnTo>
                  <a:lnTo>
                    <a:pt x="694568" y="66744"/>
                  </a:lnTo>
                  <a:lnTo>
                    <a:pt x="738466" y="51485"/>
                  </a:lnTo>
                  <a:lnTo>
                    <a:pt x="783210" y="38108"/>
                  </a:lnTo>
                  <a:lnTo>
                    <a:pt x="828753" y="26660"/>
                  </a:lnTo>
                  <a:lnTo>
                    <a:pt x="875047" y="17188"/>
                  </a:lnTo>
                  <a:lnTo>
                    <a:pt x="922046" y="9739"/>
                  </a:lnTo>
                  <a:lnTo>
                    <a:pt x="969703" y="4359"/>
                  </a:lnTo>
                  <a:lnTo>
                    <a:pt x="1017969" y="1097"/>
                  </a:lnTo>
                  <a:lnTo>
                    <a:pt x="1066800" y="0"/>
                  </a:lnTo>
                  <a:lnTo>
                    <a:pt x="1115630" y="1097"/>
                  </a:lnTo>
                  <a:lnTo>
                    <a:pt x="1163896" y="4359"/>
                  </a:lnTo>
                  <a:lnTo>
                    <a:pt x="1211553" y="9739"/>
                  </a:lnTo>
                  <a:lnTo>
                    <a:pt x="1258552" y="17188"/>
                  </a:lnTo>
                  <a:lnTo>
                    <a:pt x="1304846" y="26660"/>
                  </a:lnTo>
                  <a:lnTo>
                    <a:pt x="1350389" y="38108"/>
                  </a:lnTo>
                  <a:lnTo>
                    <a:pt x="1395133" y="51485"/>
                  </a:lnTo>
                  <a:lnTo>
                    <a:pt x="1439031" y="66744"/>
                  </a:lnTo>
                  <a:lnTo>
                    <a:pt x="1482036" y="83837"/>
                  </a:lnTo>
                  <a:lnTo>
                    <a:pt x="1524101" y="102718"/>
                  </a:lnTo>
                  <a:lnTo>
                    <a:pt x="1565179" y="123340"/>
                  </a:lnTo>
                  <a:lnTo>
                    <a:pt x="1605223" y="145654"/>
                  </a:lnTo>
                  <a:lnTo>
                    <a:pt x="1644186" y="169615"/>
                  </a:lnTo>
                  <a:lnTo>
                    <a:pt x="1682020" y="195176"/>
                  </a:lnTo>
                  <a:lnTo>
                    <a:pt x="1718679" y="222288"/>
                  </a:lnTo>
                  <a:lnTo>
                    <a:pt x="1754115" y="250906"/>
                  </a:lnTo>
                  <a:lnTo>
                    <a:pt x="1788282" y="280981"/>
                  </a:lnTo>
                  <a:lnTo>
                    <a:pt x="1821132" y="312467"/>
                  </a:lnTo>
                  <a:lnTo>
                    <a:pt x="1852618" y="345317"/>
                  </a:lnTo>
                  <a:lnTo>
                    <a:pt x="1882693" y="379484"/>
                  </a:lnTo>
                  <a:lnTo>
                    <a:pt x="1911311" y="414920"/>
                  </a:lnTo>
                  <a:lnTo>
                    <a:pt x="1938423" y="451579"/>
                  </a:lnTo>
                  <a:lnTo>
                    <a:pt x="1963984" y="489413"/>
                  </a:lnTo>
                  <a:lnTo>
                    <a:pt x="1987945" y="528376"/>
                  </a:lnTo>
                  <a:lnTo>
                    <a:pt x="2010259" y="568420"/>
                  </a:lnTo>
                  <a:lnTo>
                    <a:pt x="2030881" y="609498"/>
                  </a:lnTo>
                  <a:lnTo>
                    <a:pt x="2049762" y="651563"/>
                  </a:lnTo>
                  <a:lnTo>
                    <a:pt x="2066855" y="694568"/>
                  </a:lnTo>
                  <a:lnTo>
                    <a:pt x="2082114" y="738466"/>
                  </a:lnTo>
                  <a:lnTo>
                    <a:pt x="2095491" y="783210"/>
                  </a:lnTo>
                  <a:lnTo>
                    <a:pt x="2106939" y="828753"/>
                  </a:lnTo>
                  <a:lnTo>
                    <a:pt x="2116411" y="875047"/>
                  </a:lnTo>
                  <a:lnTo>
                    <a:pt x="2123860" y="922046"/>
                  </a:lnTo>
                  <a:lnTo>
                    <a:pt x="2129240" y="969703"/>
                  </a:lnTo>
                  <a:lnTo>
                    <a:pt x="2132502" y="1017969"/>
                  </a:lnTo>
                  <a:lnTo>
                    <a:pt x="2133600" y="1066800"/>
                  </a:lnTo>
                  <a:lnTo>
                    <a:pt x="2132502" y="1115630"/>
                  </a:lnTo>
                  <a:lnTo>
                    <a:pt x="2129240" y="1163896"/>
                  </a:lnTo>
                  <a:lnTo>
                    <a:pt x="2123860" y="1211553"/>
                  </a:lnTo>
                  <a:lnTo>
                    <a:pt x="2116411" y="1258552"/>
                  </a:lnTo>
                  <a:lnTo>
                    <a:pt x="2106939" y="1304846"/>
                  </a:lnTo>
                  <a:lnTo>
                    <a:pt x="2095491" y="1350389"/>
                  </a:lnTo>
                  <a:lnTo>
                    <a:pt x="2082114" y="1395133"/>
                  </a:lnTo>
                  <a:lnTo>
                    <a:pt x="2066855" y="1439031"/>
                  </a:lnTo>
                  <a:lnTo>
                    <a:pt x="2049762" y="1482036"/>
                  </a:lnTo>
                  <a:lnTo>
                    <a:pt x="2030881" y="1524101"/>
                  </a:lnTo>
                  <a:lnTo>
                    <a:pt x="2010259" y="1565179"/>
                  </a:lnTo>
                  <a:lnTo>
                    <a:pt x="1987945" y="1605223"/>
                  </a:lnTo>
                  <a:lnTo>
                    <a:pt x="1963984" y="1644186"/>
                  </a:lnTo>
                  <a:lnTo>
                    <a:pt x="1938423" y="1682020"/>
                  </a:lnTo>
                  <a:lnTo>
                    <a:pt x="1911311" y="1718679"/>
                  </a:lnTo>
                  <a:lnTo>
                    <a:pt x="1882693" y="1754115"/>
                  </a:lnTo>
                  <a:lnTo>
                    <a:pt x="1852618" y="1788282"/>
                  </a:lnTo>
                  <a:lnTo>
                    <a:pt x="1821132" y="1821132"/>
                  </a:lnTo>
                  <a:lnTo>
                    <a:pt x="1788282" y="1852618"/>
                  </a:lnTo>
                  <a:lnTo>
                    <a:pt x="1754115" y="1882693"/>
                  </a:lnTo>
                  <a:lnTo>
                    <a:pt x="1718679" y="1911311"/>
                  </a:lnTo>
                  <a:lnTo>
                    <a:pt x="1682020" y="1938423"/>
                  </a:lnTo>
                  <a:lnTo>
                    <a:pt x="1644186" y="1963984"/>
                  </a:lnTo>
                  <a:lnTo>
                    <a:pt x="1605223" y="1987945"/>
                  </a:lnTo>
                  <a:lnTo>
                    <a:pt x="1565179" y="2010259"/>
                  </a:lnTo>
                  <a:lnTo>
                    <a:pt x="1524101" y="2030881"/>
                  </a:lnTo>
                  <a:lnTo>
                    <a:pt x="1482036" y="2049762"/>
                  </a:lnTo>
                  <a:lnTo>
                    <a:pt x="1439031" y="2066855"/>
                  </a:lnTo>
                  <a:lnTo>
                    <a:pt x="1395133" y="2082114"/>
                  </a:lnTo>
                  <a:lnTo>
                    <a:pt x="1350389" y="2095491"/>
                  </a:lnTo>
                  <a:lnTo>
                    <a:pt x="1304846" y="2106939"/>
                  </a:lnTo>
                  <a:lnTo>
                    <a:pt x="1258552" y="2116411"/>
                  </a:lnTo>
                  <a:lnTo>
                    <a:pt x="1211553" y="2123860"/>
                  </a:lnTo>
                  <a:lnTo>
                    <a:pt x="1163896" y="2129240"/>
                  </a:lnTo>
                  <a:lnTo>
                    <a:pt x="1115630" y="2132502"/>
                  </a:lnTo>
                  <a:lnTo>
                    <a:pt x="1066800" y="2133600"/>
                  </a:lnTo>
                  <a:lnTo>
                    <a:pt x="1017969" y="2132502"/>
                  </a:lnTo>
                  <a:lnTo>
                    <a:pt x="969703" y="2129240"/>
                  </a:lnTo>
                  <a:lnTo>
                    <a:pt x="922046" y="2123860"/>
                  </a:lnTo>
                  <a:lnTo>
                    <a:pt x="875047" y="2116411"/>
                  </a:lnTo>
                  <a:lnTo>
                    <a:pt x="828753" y="2106939"/>
                  </a:lnTo>
                  <a:lnTo>
                    <a:pt x="783210" y="2095491"/>
                  </a:lnTo>
                  <a:lnTo>
                    <a:pt x="738466" y="2082114"/>
                  </a:lnTo>
                  <a:lnTo>
                    <a:pt x="694568" y="2066855"/>
                  </a:lnTo>
                  <a:lnTo>
                    <a:pt x="651563" y="2049762"/>
                  </a:lnTo>
                  <a:lnTo>
                    <a:pt x="609498" y="2030881"/>
                  </a:lnTo>
                  <a:lnTo>
                    <a:pt x="568420" y="2010259"/>
                  </a:lnTo>
                  <a:lnTo>
                    <a:pt x="528376" y="1987945"/>
                  </a:lnTo>
                  <a:lnTo>
                    <a:pt x="489413" y="1963984"/>
                  </a:lnTo>
                  <a:lnTo>
                    <a:pt x="451579" y="1938423"/>
                  </a:lnTo>
                  <a:lnTo>
                    <a:pt x="414920" y="1911311"/>
                  </a:lnTo>
                  <a:lnTo>
                    <a:pt x="379484" y="1882693"/>
                  </a:lnTo>
                  <a:lnTo>
                    <a:pt x="345317" y="1852618"/>
                  </a:lnTo>
                  <a:lnTo>
                    <a:pt x="312467" y="1821132"/>
                  </a:lnTo>
                  <a:lnTo>
                    <a:pt x="280981" y="1788282"/>
                  </a:lnTo>
                  <a:lnTo>
                    <a:pt x="250906" y="1754115"/>
                  </a:lnTo>
                  <a:lnTo>
                    <a:pt x="222288" y="1718679"/>
                  </a:lnTo>
                  <a:lnTo>
                    <a:pt x="195176" y="1682020"/>
                  </a:lnTo>
                  <a:lnTo>
                    <a:pt x="169615" y="1644186"/>
                  </a:lnTo>
                  <a:lnTo>
                    <a:pt x="145654" y="1605223"/>
                  </a:lnTo>
                  <a:lnTo>
                    <a:pt x="123340" y="1565179"/>
                  </a:lnTo>
                  <a:lnTo>
                    <a:pt x="102718" y="1524101"/>
                  </a:lnTo>
                  <a:lnTo>
                    <a:pt x="83837" y="1482036"/>
                  </a:lnTo>
                  <a:lnTo>
                    <a:pt x="66744" y="1439031"/>
                  </a:lnTo>
                  <a:lnTo>
                    <a:pt x="51485" y="1395133"/>
                  </a:lnTo>
                  <a:lnTo>
                    <a:pt x="38108" y="1350389"/>
                  </a:lnTo>
                  <a:lnTo>
                    <a:pt x="26660" y="1304846"/>
                  </a:lnTo>
                  <a:lnTo>
                    <a:pt x="17188" y="1258552"/>
                  </a:lnTo>
                  <a:lnTo>
                    <a:pt x="9739" y="1211553"/>
                  </a:lnTo>
                  <a:lnTo>
                    <a:pt x="4359" y="1163896"/>
                  </a:lnTo>
                  <a:lnTo>
                    <a:pt x="1097" y="1115630"/>
                  </a:lnTo>
                  <a:lnTo>
                    <a:pt x="0" y="1066800"/>
                  </a:lnTo>
                  <a:close/>
                </a:path>
              </a:pathLst>
            </a:custGeom>
            <a:ln w="25908">
              <a:solidFill>
                <a:srgbClr val="FFFFFF"/>
              </a:solidFill>
            </a:ln>
          </p:spPr>
          <p:txBody>
            <a:bodyPr wrap="square" lIns="0" tIns="0" rIns="0" bIns="0" rtlCol="0"/>
            <a:lstStyle/>
            <a:p>
              <a:endParaRPr/>
            </a:p>
          </p:txBody>
        </p:sp>
        <p:pic>
          <p:nvPicPr>
            <p:cNvPr id="29" name="object 29"/>
            <p:cNvPicPr/>
            <p:nvPr/>
          </p:nvPicPr>
          <p:blipFill>
            <a:blip r:embed="rId12" cstate="print"/>
            <a:stretch>
              <a:fillRect/>
            </a:stretch>
          </p:blipFill>
          <p:spPr>
            <a:xfrm>
              <a:off x="15343632" y="554736"/>
              <a:ext cx="1624584" cy="1316735"/>
            </a:xfrm>
            <a:prstGeom prst="rect">
              <a:avLst/>
            </a:prstGeom>
          </p:spPr>
        </p:pic>
        <p:pic>
          <p:nvPicPr>
            <p:cNvPr id="30" name="object 30"/>
            <p:cNvPicPr/>
            <p:nvPr/>
          </p:nvPicPr>
          <p:blipFill>
            <a:blip r:embed="rId13" cstate="print"/>
            <a:stretch>
              <a:fillRect/>
            </a:stretch>
          </p:blipFill>
          <p:spPr>
            <a:xfrm>
              <a:off x="2721864" y="0"/>
              <a:ext cx="1778508" cy="1592579"/>
            </a:xfrm>
            <a:prstGeom prst="rect">
              <a:avLst/>
            </a:prstGeom>
          </p:spPr>
        </p:pic>
        <p:pic>
          <p:nvPicPr>
            <p:cNvPr id="31" name="object 31"/>
            <p:cNvPicPr/>
            <p:nvPr/>
          </p:nvPicPr>
          <p:blipFill>
            <a:blip r:embed="rId14" cstate="print"/>
            <a:stretch>
              <a:fillRect/>
            </a:stretch>
          </p:blipFill>
          <p:spPr>
            <a:xfrm>
              <a:off x="15698723" y="7554468"/>
              <a:ext cx="2275332" cy="2142744"/>
            </a:xfrm>
            <a:prstGeom prst="rect">
              <a:avLst/>
            </a:prstGeom>
          </p:spPr>
        </p:pic>
      </p:grpSp>
      <p:sp>
        <p:nvSpPr>
          <p:cNvPr id="32" name="object 3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4913630" algn="l"/>
              </a:tabLst>
            </a:pPr>
            <a:r>
              <a:rPr dirty="0"/>
              <a:t>Ô</a:t>
            </a:r>
            <a:r>
              <a:rPr spc="-225" dirty="0"/>
              <a:t> </a:t>
            </a:r>
            <a:r>
              <a:rPr spc="100" dirty="0"/>
              <a:t>C</a:t>
            </a:r>
            <a:r>
              <a:rPr spc="-470" dirty="0"/>
              <a:t>Ử</a:t>
            </a:r>
            <a:r>
              <a:rPr spc="110" dirty="0"/>
              <a:t>A</a:t>
            </a:r>
            <a:r>
              <a:rPr spc="-220" dirty="0"/>
              <a:t> </a:t>
            </a:r>
            <a:r>
              <a:rPr spc="-25" dirty="0"/>
              <a:t>BÍ</a:t>
            </a:r>
            <a:r>
              <a:rPr dirty="0"/>
              <a:t>	</a:t>
            </a:r>
            <a:r>
              <a:rPr spc="15" dirty="0"/>
              <a:t>M</a:t>
            </a:r>
            <a:r>
              <a:rPr spc="-725" dirty="0"/>
              <a:t>Ậ</a:t>
            </a:r>
            <a:r>
              <a:rPr spc="15" dirty="0"/>
              <a:t>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F7ECE2"/>
          </a:solidFill>
        </p:spPr>
        <p:txBody>
          <a:bodyPr wrap="square" lIns="0" tIns="0" rIns="0" bIns="0" rtlCol="0"/>
          <a:lstStyle/>
          <a:p>
            <a:endParaRPr/>
          </a:p>
        </p:txBody>
      </p:sp>
      <p:pic>
        <p:nvPicPr>
          <p:cNvPr id="3" name="object 3"/>
          <p:cNvPicPr/>
          <p:nvPr/>
        </p:nvPicPr>
        <p:blipFill>
          <a:blip r:embed="rId2" cstate="print"/>
          <a:stretch>
            <a:fillRect/>
          </a:stretch>
        </p:blipFill>
        <p:spPr>
          <a:xfrm>
            <a:off x="368376" y="3943222"/>
            <a:ext cx="1926513" cy="1642744"/>
          </a:xfrm>
          <a:prstGeom prst="rect">
            <a:avLst/>
          </a:prstGeom>
        </p:spPr>
      </p:pic>
      <p:pic>
        <p:nvPicPr>
          <p:cNvPr id="4" name="object 4"/>
          <p:cNvPicPr/>
          <p:nvPr/>
        </p:nvPicPr>
        <p:blipFill>
          <a:blip r:embed="rId3" cstate="print"/>
          <a:stretch>
            <a:fillRect/>
          </a:stretch>
        </p:blipFill>
        <p:spPr>
          <a:xfrm>
            <a:off x="0" y="6767017"/>
            <a:ext cx="2525522" cy="2769488"/>
          </a:xfrm>
          <a:prstGeom prst="rect">
            <a:avLst/>
          </a:prstGeom>
        </p:spPr>
      </p:pic>
      <p:grpSp>
        <p:nvGrpSpPr>
          <p:cNvPr id="5" name="object 5"/>
          <p:cNvGrpSpPr/>
          <p:nvPr/>
        </p:nvGrpSpPr>
        <p:grpSpPr>
          <a:xfrm>
            <a:off x="0" y="3195827"/>
            <a:ext cx="2767965" cy="3249295"/>
            <a:chOff x="0" y="3195827"/>
            <a:chExt cx="2767965" cy="3249295"/>
          </a:xfrm>
        </p:grpSpPr>
        <p:pic>
          <p:nvPicPr>
            <p:cNvPr id="6" name="object 6"/>
            <p:cNvPicPr/>
            <p:nvPr/>
          </p:nvPicPr>
          <p:blipFill>
            <a:blip r:embed="rId4" cstate="print"/>
            <a:stretch>
              <a:fillRect/>
            </a:stretch>
          </p:blipFill>
          <p:spPr>
            <a:xfrm>
              <a:off x="0" y="3195827"/>
              <a:ext cx="2767583" cy="3249168"/>
            </a:xfrm>
            <a:prstGeom prst="rect">
              <a:avLst/>
            </a:prstGeom>
          </p:spPr>
        </p:pic>
        <p:pic>
          <p:nvPicPr>
            <p:cNvPr id="7" name="object 7"/>
            <p:cNvPicPr/>
            <p:nvPr/>
          </p:nvPicPr>
          <p:blipFill>
            <a:blip r:embed="rId2" cstate="print"/>
            <a:stretch>
              <a:fillRect/>
            </a:stretch>
          </p:blipFill>
          <p:spPr>
            <a:xfrm>
              <a:off x="343623" y="3936034"/>
              <a:ext cx="1926501" cy="1642821"/>
            </a:xfrm>
            <a:prstGeom prst="rect">
              <a:avLst/>
            </a:prstGeom>
          </p:spPr>
        </p:pic>
      </p:grpSp>
      <p:pic>
        <p:nvPicPr>
          <p:cNvPr id="8" name="object 8"/>
          <p:cNvPicPr/>
          <p:nvPr/>
        </p:nvPicPr>
        <p:blipFill>
          <a:blip r:embed="rId5" cstate="print"/>
          <a:stretch>
            <a:fillRect/>
          </a:stretch>
        </p:blipFill>
        <p:spPr>
          <a:xfrm>
            <a:off x="0" y="6759854"/>
            <a:ext cx="2500756" cy="2769488"/>
          </a:xfrm>
          <a:prstGeom prst="rect">
            <a:avLst/>
          </a:prstGeom>
        </p:spPr>
      </p:pic>
      <p:pic>
        <p:nvPicPr>
          <p:cNvPr id="9" name="object 9"/>
          <p:cNvPicPr/>
          <p:nvPr/>
        </p:nvPicPr>
        <p:blipFill>
          <a:blip r:embed="rId6" cstate="print"/>
          <a:stretch>
            <a:fillRect/>
          </a:stretch>
        </p:blipFill>
        <p:spPr>
          <a:xfrm>
            <a:off x="0" y="3189732"/>
            <a:ext cx="2743199" cy="3249168"/>
          </a:xfrm>
          <a:prstGeom prst="rect">
            <a:avLst/>
          </a:prstGeom>
        </p:spPr>
      </p:pic>
      <p:grpSp>
        <p:nvGrpSpPr>
          <p:cNvPr id="10" name="object 10"/>
          <p:cNvGrpSpPr/>
          <p:nvPr/>
        </p:nvGrpSpPr>
        <p:grpSpPr>
          <a:xfrm>
            <a:off x="12304776" y="0"/>
            <a:ext cx="5983605" cy="2628900"/>
            <a:chOff x="12304776" y="0"/>
            <a:chExt cx="5983605" cy="2628900"/>
          </a:xfrm>
        </p:grpSpPr>
        <p:pic>
          <p:nvPicPr>
            <p:cNvPr id="11" name="object 11"/>
            <p:cNvPicPr/>
            <p:nvPr/>
          </p:nvPicPr>
          <p:blipFill>
            <a:blip r:embed="rId7" cstate="print"/>
            <a:stretch>
              <a:fillRect/>
            </a:stretch>
          </p:blipFill>
          <p:spPr>
            <a:xfrm>
              <a:off x="12304776" y="0"/>
              <a:ext cx="5983224" cy="2628900"/>
            </a:xfrm>
            <a:prstGeom prst="rect">
              <a:avLst/>
            </a:prstGeom>
          </p:spPr>
        </p:pic>
        <p:pic>
          <p:nvPicPr>
            <p:cNvPr id="12" name="object 12"/>
            <p:cNvPicPr/>
            <p:nvPr/>
          </p:nvPicPr>
          <p:blipFill>
            <a:blip r:embed="rId8" cstate="print"/>
            <a:stretch>
              <a:fillRect/>
            </a:stretch>
          </p:blipFill>
          <p:spPr>
            <a:xfrm>
              <a:off x="13790549" y="0"/>
              <a:ext cx="2258060" cy="1906143"/>
            </a:xfrm>
            <a:prstGeom prst="rect">
              <a:avLst/>
            </a:prstGeom>
          </p:spPr>
        </p:pic>
        <p:pic>
          <p:nvPicPr>
            <p:cNvPr id="13" name="object 13"/>
            <p:cNvPicPr/>
            <p:nvPr/>
          </p:nvPicPr>
          <p:blipFill>
            <a:blip r:embed="rId9" cstate="print"/>
            <a:stretch>
              <a:fillRect/>
            </a:stretch>
          </p:blipFill>
          <p:spPr>
            <a:xfrm>
              <a:off x="16412527" y="21348"/>
              <a:ext cx="1798764" cy="1439024"/>
            </a:xfrm>
            <a:prstGeom prst="rect">
              <a:avLst/>
            </a:prstGeom>
          </p:spPr>
        </p:pic>
      </p:grpSp>
      <p:grpSp>
        <p:nvGrpSpPr>
          <p:cNvPr id="14" name="object 14"/>
          <p:cNvGrpSpPr/>
          <p:nvPr/>
        </p:nvGrpSpPr>
        <p:grpSpPr>
          <a:xfrm>
            <a:off x="0" y="0"/>
            <a:ext cx="18286095" cy="3117215"/>
            <a:chOff x="0" y="0"/>
            <a:chExt cx="18286095" cy="3117215"/>
          </a:xfrm>
        </p:grpSpPr>
        <p:pic>
          <p:nvPicPr>
            <p:cNvPr id="15" name="object 15"/>
            <p:cNvPicPr/>
            <p:nvPr/>
          </p:nvPicPr>
          <p:blipFill>
            <a:blip r:embed="rId10" cstate="print"/>
            <a:stretch>
              <a:fillRect/>
            </a:stretch>
          </p:blipFill>
          <p:spPr>
            <a:xfrm>
              <a:off x="0" y="0"/>
              <a:ext cx="5837046" cy="3117088"/>
            </a:xfrm>
            <a:prstGeom prst="rect">
              <a:avLst/>
            </a:prstGeom>
          </p:spPr>
        </p:pic>
        <p:pic>
          <p:nvPicPr>
            <p:cNvPr id="16" name="object 16"/>
            <p:cNvPicPr/>
            <p:nvPr/>
          </p:nvPicPr>
          <p:blipFill>
            <a:blip r:embed="rId11" cstate="print"/>
            <a:stretch>
              <a:fillRect/>
            </a:stretch>
          </p:blipFill>
          <p:spPr>
            <a:xfrm>
              <a:off x="0" y="1641335"/>
              <a:ext cx="18285714" cy="630186"/>
            </a:xfrm>
            <a:prstGeom prst="rect">
              <a:avLst/>
            </a:prstGeom>
          </p:spPr>
        </p:pic>
      </p:grpSp>
      <p:pic>
        <p:nvPicPr>
          <p:cNvPr id="17" name="object 17"/>
          <p:cNvPicPr/>
          <p:nvPr/>
        </p:nvPicPr>
        <p:blipFill>
          <a:blip r:embed="rId12" cstate="print"/>
          <a:stretch>
            <a:fillRect/>
          </a:stretch>
        </p:blipFill>
        <p:spPr>
          <a:xfrm>
            <a:off x="0" y="9788651"/>
            <a:ext cx="18285714" cy="496062"/>
          </a:xfrm>
          <a:prstGeom prst="rect">
            <a:avLst/>
          </a:prstGeom>
        </p:spPr>
      </p:pic>
      <p:grpSp>
        <p:nvGrpSpPr>
          <p:cNvPr id="18" name="object 18"/>
          <p:cNvGrpSpPr/>
          <p:nvPr/>
        </p:nvGrpSpPr>
        <p:grpSpPr>
          <a:xfrm>
            <a:off x="3600069" y="3730752"/>
            <a:ext cx="11005820" cy="4439920"/>
            <a:chOff x="3600069" y="3730752"/>
            <a:chExt cx="11005820" cy="4439920"/>
          </a:xfrm>
        </p:grpSpPr>
        <p:pic>
          <p:nvPicPr>
            <p:cNvPr id="19" name="object 19"/>
            <p:cNvPicPr/>
            <p:nvPr/>
          </p:nvPicPr>
          <p:blipFill>
            <a:blip r:embed="rId13" cstate="print"/>
            <a:stretch>
              <a:fillRect/>
            </a:stretch>
          </p:blipFill>
          <p:spPr>
            <a:xfrm>
              <a:off x="3600069" y="3730752"/>
              <a:ext cx="11005819" cy="4439411"/>
            </a:xfrm>
            <a:prstGeom prst="rect">
              <a:avLst/>
            </a:prstGeom>
          </p:spPr>
        </p:pic>
        <p:sp>
          <p:nvSpPr>
            <p:cNvPr id="20" name="object 20"/>
            <p:cNvSpPr/>
            <p:nvPr/>
          </p:nvSpPr>
          <p:spPr>
            <a:xfrm>
              <a:off x="3946398" y="4400550"/>
              <a:ext cx="10240010" cy="3084830"/>
            </a:xfrm>
            <a:custGeom>
              <a:avLst/>
              <a:gdLst/>
              <a:ahLst/>
              <a:cxnLst/>
              <a:rect l="l" t="t" r="r" b="b"/>
              <a:pathLst>
                <a:path w="10240010" h="3084829">
                  <a:moveTo>
                    <a:pt x="10239756" y="0"/>
                  </a:moveTo>
                  <a:lnTo>
                    <a:pt x="0" y="0"/>
                  </a:lnTo>
                  <a:lnTo>
                    <a:pt x="0" y="3084576"/>
                  </a:lnTo>
                  <a:lnTo>
                    <a:pt x="10239756" y="3084576"/>
                  </a:lnTo>
                  <a:lnTo>
                    <a:pt x="10239756" y="0"/>
                  </a:lnTo>
                  <a:close/>
                </a:path>
              </a:pathLst>
            </a:custGeom>
            <a:solidFill>
              <a:srgbClr val="FFFFFF"/>
            </a:solidFill>
          </p:spPr>
          <p:txBody>
            <a:bodyPr wrap="square" lIns="0" tIns="0" rIns="0" bIns="0" rtlCol="0"/>
            <a:lstStyle/>
            <a:p>
              <a:endParaRPr/>
            </a:p>
          </p:txBody>
        </p:sp>
        <p:sp>
          <p:nvSpPr>
            <p:cNvPr id="21" name="object 21"/>
            <p:cNvSpPr/>
            <p:nvPr/>
          </p:nvSpPr>
          <p:spPr>
            <a:xfrm>
              <a:off x="3946398" y="4400550"/>
              <a:ext cx="10240010" cy="3084830"/>
            </a:xfrm>
            <a:custGeom>
              <a:avLst/>
              <a:gdLst/>
              <a:ahLst/>
              <a:cxnLst/>
              <a:rect l="l" t="t" r="r" b="b"/>
              <a:pathLst>
                <a:path w="10240010" h="3084829">
                  <a:moveTo>
                    <a:pt x="0" y="3084576"/>
                  </a:moveTo>
                  <a:lnTo>
                    <a:pt x="10239756" y="3084576"/>
                  </a:lnTo>
                  <a:lnTo>
                    <a:pt x="10239756" y="0"/>
                  </a:lnTo>
                  <a:lnTo>
                    <a:pt x="0" y="0"/>
                  </a:lnTo>
                  <a:lnTo>
                    <a:pt x="0" y="3084576"/>
                  </a:lnTo>
                  <a:close/>
                </a:path>
              </a:pathLst>
            </a:custGeom>
            <a:ln w="25908">
              <a:solidFill>
                <a:srgbClr val="385D89"/>
              </a:solidFill>
            </a:ln>
          </p:spPr>
          <p:txBody>
            <a:bodyPr wrap="square" lIns="0" tIns="0" rIns="0" bIns="0" rtlCol="0"/>
            <a:lstStyle/>
            <a:p>
              <a:endParaRPr/>
            </a:p>
          </p:txBody>
        </p:sp>
      </p:grpSp>
      <p:sp>
        <p:nvSpPr>
          <p:cNvPr id="22" name="object 22"/>
          <p:cNvSpPr txBox="1"/>
          <p:nvPr/>
        </p:nvSpPr>
        <p:spPr>
          <a:xfrm>
            <a:off x="9698114" y="4982717"/>
            <a:ext cx="356235" cy="756920"/>
          </a:xfrm>
          <a:prstGeom prst="rect">
            <a:avLst/>
          </a:prstGeom>
        </p:spPr>
        <p:txBody>
          <a:bodyPr vert="horz" wrap="square" lIns="0" tIns="12700" rIns="0" bIns="0" rtlCol="0">
            <a:spAutoFit/>
          </a:bodyPr>
          <a:lstStyle/>
          <a:p>
            <a:pPr marL="12700">
              <a:lnSpc>
                <a:spcPct val="100000"/>
              </a:lnSpc>
              <a:spcBef>
                <a:spcPts val="100"/>
              </a:spcBef>
            </a:pPr>
            <a:r>
              <a:rPr sz="4800" spc="-50" dirty="0">
                <a:latin typeface="Times New Roman"/>
                <a:cs typeface="Times New Roman"/>
              </a:rPr>
              <a:t>ừ</a:t>
            </a:r>
            <a:endParaRPr sz="4800">
              <a:latin typeface="Times New Roman"/>
              <a:cs typeface="Times New Roman"/>
            </a:endParaRPr>
          </a:p>
        </p:txBody>
      </p:sp>
      <p:sp>
        <p:nvSpPr>
          <p:cNvPr id="23" name="object 23"/>
          <p:cNvSpPr txBox="1"/>
          <p:nvPr/>
        </p:nvSpPr>
        <p:spPr>
          <a:xfrm>
            <a:off x="10193781" y="5061795"/>
            <a:ext cx="372745" cy="675640"/>
          </a:xfrm>
          <a:prstGeom prst="rect">
            <a:avLst/>
          </a:prstGeom>
        </p:spPr>
        <p:txBody>
          <a:bodyPr vert="horz" wrap="square" lIns="0" tIns="0" rIns="0" bIns="0" rtlCol="0">
            <a:spAutoFit/>
          </a:bodyPr>
          <a:lstStyle/>
          <a:p>
            <a:pPr>
              <a:lnSpc>
                <a:spcPts val="5235"/>
              </a:lnSpc>
            </a:pPr>
            <a:r>
              <a:rPr sz="4800" spc="-35" dirty="0">
                <a:latin typeface="Times New Roman"/>
                <a:cs typeface="Times New Roman"/>
              </a:rPr>
              <a:t>tr</a:t>
            </a:r>
            <a:endParaRPr sz="4800">
              <a:latin typeface="Times New Roman"/>
              <a:cs typeface="Times New Roman"/>
            </a:endParaRPr>
          </a:p>
        </p:txBody>
      </p:sp>
      <p:sp>
        <p:nvSpPr>
          <p:cNvPr id="24" name="object 24"/>
          <p:cNvSpPr txBox="1"/>
          <p:nvPr/>
        </p:nvSpPr>
        <p:spPr>
          <a:xfrm>
            <a:off x="10566149" y="5061795"/>
            <a:ext cx="2574290" cy="675640"/>
          </a:xfrm>
          <a:prstGeom prst="rect">
            <a:avLst/>
          </a:prstGeom>
        </p:spPr>
        <p:txBody>
          <a:bodyPr vert="horz" wrap="square" lIns="0" tIns="0" rIns="0" bIns="0" rtlCol="0">
            <a:spAutoFit/>
          </a:bodyPr>
          <a:lstStyle/>
          <a:p>
            <a:pPr>
              <a:lnSpc>
                <a:spcPts val="5235"/>
              </a:lnSpc>
            </a:pPr>
            <a:r>
              <a:rPr sz="4800" dirty="0">
                <a:latin typeface="Times New Roman"/>
                <a:cs typeface="Times New Roman"/>
              </a:rPr>
              <a:t>ong</a:t>
            </a:r>
            <a:r>
              <a:rPr sz="4800" spc="5" dirty="0">
                <a:latin typeface="Times New Roman"/>
                <a:cs typeface="Times New Roman"/>
              </a:rPr>
              <a:t> </a:t>
            </a:r>
            <a:r>
              <a:rPr sz="4800" dirty="0">
                <a:latin typeface="Times New Roman"/>
                <a:cs typeface="Times New Roman"/>
              </a:rPr>
              <a:t>các</a:t>
            </a:r>
            <a:r>
              <a:rPr sz="4800" spc="-20" dirty="0">
                <a:latin typeface="Times New Roman"/>
                <a:cs typeface="Times New Roman"/>
              </a:rPr>
              <a:t> </a:t>
            </a:r>
            <a:r>
              <a:rPr sz="4800" spc="-25" dirty="0">
                <a:latin typeface="Times New Roman"/>
                <a:cs typeface="Times New Roman"/>
              </a:rPr>
              <a:t>số</a:t>
            </a:r>
            <a:endParaRPr sz="4800">
              <a:latin typeface="Times New Roman"/>
              <a:cs typeface="Times New Roman"/>
            </a:endParaRPr>
          </a:p>
        </p:txBody>
      </p:sp>
      <p:sp>
        <p:nvSpPr>
          <p:cNvPr id="25" name="object 25"/>
          <p:cNvSpPr txBox="1"/>
          <p:nvPr/>
        </p:nvSpPr>
        <p:spPr>
          <a:xfrm>
            <a:off x="4766183" y="5061795"/>
            <a:ext cx="4116704" cy="1407160"/>
          </a:xfrm>
          <a:prstGeom prst="rect">
            <a:avLst/>
          </a:prstGeom>
        </p:spPr>
        <p:txBody>
          <a:bodyPr vert="horz" wrap="square" lIns="0" tIns="0" rIns="0" bIns="0" rtlCol="0">
            <a:spAutoFit/>
          </a:bodyPr>
          <a:lstStyle/>
          <a:p>
            <a:pPr>
              <a:lnSpc>
                <a:spcPts val="5235"/>
              </a:lnSpc>
            </a:pPr>
            <a:r>
              <a:rPr sz="4800" dirty="0">
                <a:latin typeface="Times New Roman"/>
                <a:cs typeface="Times New Roman"/>
              </a:rPr>
              <a:t>Bài</a:t>
            </a:r>
            <a:r>
              <a:rPr sz="4800" spc="-45" dirty="0">
                <a:latin typeface="Times New Roman"/>
                <a:cs typeface="Times New Roman"/>
              </a:rPr>
              <a:t> </a:t>
            </a:r>
            <a:r>
              <a:rPr sz="4800" dirty="0">
                <a:latin typeface="Times New Roman"/>
                <a:cs typeface="Times New Roman"/>
              </a:rPr>
              <a:t>4/39:</a:t>
            </a:r>
            <a:r>
              <a:rPr sz="4800" spc="-25" dirty="0">
                <a:latin typeface="Times New Roman"/>
                <a:cs typeface="Times New Roman"/>
              </a:rPr>
              <a:t> </a:t>
            </a:r>
            <a:r>
              <a:rPr sz="4800" dirty="0">
                <a:latin typeface="Times New Roman"/>
                <a:cs typeface="Times New Roman"/>
              </a:rPr>
              <a:t>Chọn</a:t>
            </a:r>
            <a:r>
              <a:rPr sz="4800" spc="-30" dirty="0">
                <a:latin typeface="Times New Roman"/>
                <a:cs typeface="Times New Roman"/>
              </a:rPr>
              <a:t> </a:t>
            </a:r>
            <a:r>
              <a:rPr sz="4800" spc="-50" dirty="0">
                <a:latin typeface="Times New Roman"/>
                <a:cs typeface="Times New Roman"/>
              </a:rPr>
              <a:t>s</a:t>
            </a:r>
            <a:endParaRPr sz="4800">
              <a:latin typeface="Times New Roman"/>
              <a:cs typeface="Times New Roman"/>
            </a:endParaRPr>
          </a:p>
          <a:p>
            <a:pPr>
              <a:lnSpc>
                <a:spcPct val="100000"/>
              </a:lnSpc>
            </a:pPr>
            <a:r>
              <a:rPr sz="4800" dirty="0">
                <a:latin typeface="Times New Roman"/>
                <a:cs typeface="Times New Roman"/>
              </a:rPr>
              <a:t>đã</a:t>
            </a:r>
            <a:r>
              <a:rPr sz="4800" spc="-35" dirty="0">
                <a:latin typeface="Times New Roman"/>
                <a:cs typeface="Times New Roman"/>
              </a:rPr>
              <a:t> </a:t>
            </a:r>
            <a:r>
              <a:rPr sz="4800" dirty="0">
                <a:latin typeface="Times New Roman"/>
                <a:cs typeface="Times New Roman"/>
              </a:rPr>
              <a:t>cho</a:t>
            </a:r>
            <a:r>
              <a:rPr sz="4800" spc="-30" dirty="0">
                <a:latin typeface="Times New Roman"/>
                <a:cs typeface="Times New Roman"/>
              </a:rPr>
              <a:t> </a:t>
            </a:r>
            <a:r>
              <a:rPr sz="4800" dirty="0">
                <a:latin typeface="Times New Roman"/>
                <a:cs typeface="Times New Roman"/>
              </a:rPr>
              <a:t>và</a:t>
            </a:r>
            <a:r>
              <a:rPr sz="4800" spc="-30" dirty="0">
                <a:latin typeface="Times New Roman"/>
                <a:cs typeface="Times New Roman"/>
              </a:rPr>
              <a:t> </a:t>
            </a:r>
            <a:r>
              <a:rPr sz="4800" dirty="0">
                <a:latin typeface="Times New Roman"/>
                <a:cs typeface="Times New Roman"/>
              </a:rPr>
              <a:t>tính</a:t>
            </a:r>
            <a:r>
              <a:rPr sz="4800" spc="-15" dirty="0">
                <a:latin typeface="Times New Roman"/>
                <a:cs typeface="Times New Roman"/>
              </a:rPr>
              <a:t> </a:t>
            </a:r>
            <a:r>
              <a:rPr sz="4800" spc="-25" dirty="0">
                <a:latin typeface="Times New Roman"/>
                <a:cs typeface="Times New Roman"/>
              </a:rPr>
              <a:t>hi</a:t>
            </a:r>
            <a:endParaRPr sz="4800">
              <a:latin typeface="Times New Roman"/>
              <a:cs typeface="Times New Roman"/>
            </a:endParaRPr>
          </a:p>
        </p:txBody>
      </p:sp>
      <p:sp>
        <p:nvSpPr>
          <p:cNvPr id="26" name="object 26"/>
          <p:cNvSpPr txBox="1"/>
          <p:nvPr/>
        </p:nvSpPr>
        <p:spPr>
          <a:xfrm>
            <a:off x="8828336" y="5061795"/>
            <a:ext cx="882650" cy="1407160"/>
          </a:xfrm>
          <a:prstGeom prst="rect">
            <a:avLst/>
          </a:prstGeom>
        </p:spPr>
        <p:txBody>
          <a:bodyPr vert="horz" wrap="square" lIns="0" tIns="0" rIns="0" bIns="0" rtlCol="0">
            <a:spAutoFit/>
          </a:bodyPr>
          <a:lstStyle/>
          <a:p>
            <a:pPr marL="53975">
              <a:lnSpc>
                <a:spcPts val="5235"/>
              </a:lnSpc>
            </a:pPr>
            <a:r>
              <a:rPr sz="4800" dirty="0">
                <a:latin typeface="Times New Roman"/>
                <a:cs typeface="Times New Roman"/>
              </a:rPr>
              <a:t>ố</a:t>
            </a:r>
            <a:r>
              <a:rPr sz="4800" spc="-15" dirty="0">
                <a:latin typeface="Times New Roman"/>
                <a:cs typeface="Times New Roman"/>
              </a:rPr>
              <a:t> </a:t>
            </a:r>
            <a:r>
              <a:rPr sz="4800" spc="-25" dirty="0">
                <a:latin typeface="Times New Roman"/>
                <a:cs typeface="Times New Roman"/>
              </a:rPr>
              <a:t>tr</a:t>
            </a:r>
            <a:endParaRPr sz="4800">
              <a:latin typeface="Times New Roman"/>
              <a:cs typeface="Times New Roman"/>
            </a:endParaRPr>
          </a:p>
          <a:p>
            <a:pPr>
              <a:lnSpc>
                <a:spcPct val="100000"/>
              </a:lnSpc>
            </a:pPr>
            <a:r>
              <a:rPr sz="4800" spc="-25" dirty="0">
                <a:latin typeface="Times New Roman"/>
                <a:cs typeface="Times New Roman"/>
              </a:rPr>
              <a:t>ệu.</a:t>
            </a:r>
            <a:endParaRPr sz="4800">
              <a:latin typeface="Times New Roman"/>
              <a:cs typeface="Times New Roman"/>
            </a:endParaRPr>
          </a:p>
        </p:txBody>
      </p:sp>
      <p:pic>
        <p:nvPicPr>
          <p:cNvPr id="27" name="object 27"/>
          <p:cNvPicPr/>
          <p:nvPr/>
        </p:nvPicPr>
        <p:blipFill>
          <a:blip r:embed="rId14" cstate="print"/>
          <a:stretch>
            <a:fillRect/>
          </a:stretch>
        </p:blipFill>
        <p:spPr>
          <a:xfrm>
            <a:off x="3015995" y="0"/>
            <a:ext cx="1776983" cy="1598676"/>
          </a:xfrm>
          <a:prstGeom prst="rect">
            <a:avLst/>
          </a:prstGeom>
        </p:spPr>
      </p:pic>
      <p:grpSp>
        <p:nvGrpSpPr>
          <p:cNvPr id="28" name="object 28"/>
          <p:cNvGrpSpPr/>
          <p:nvPr/>
        </p:nvGrpSpPr>
        <p:grpSpPr>
          <a:xfrm>
            <a:off x="3342132" y="150876"/>
            <a:ext cx="14632305" cy="10116820"/>
            <a:chOff x="3342132" y="150876"/>
            <a:chExt cx="14632305" cy="10116820"/>
          </a:xfrm>
        </p:grpSpPr>
        <p:sp>
          <p:nvSpPr>
            <p:cNvPr id="29" name="object 29"/>
            <p:cNvSpPr/>
            <p:nvPr/>
          </p:nvSpPr>
          <p:spPr>
            <a:xfrm>
              <a:off x="10814303" y="2566415"/>
              <a:ext cx="4587240" cy="4247515"/>
            </a:xfrm>
            <a:custGeom>
              <a:avLst/>
              <a:gdLst/>
              <a:ahLst/>
              <a:cxnLst/>
              <a:rect l="l" t="t" r="r" b="b"/>
              <a:pathLst>
                <a:path w="4587240" h="4247515">
                  <a:moveTo>
                    <a:pt x="4587240" y="0"/>
                  </a:moveTo>
                  <a:lnTo>
                    <a:pt x="0" y="0"/>
                  </a:lnTo>
                  <a:lnTo>
                    <a:pt x="0" y="4247388"/>
                  </a:lnTo>
                  <a:lnTo>
                    <a:pt x="4587240" y="4247388"/>
                  </a:lnTo>
                  <a:lnTo>
                    <a:pt x="4587240" y="0"/>
                  </a:lnTo>
                  <a:close/>
                </a:path>
              </a:pathLst>
            </a:custGeom>
            <a:solidFill>
              <a:srgbClr val="B7DEE8"/>
            </a:solidFill>
          </p:spPr>
          <p:txBody>
            <a:bodyPr wrap="square" lIns="0" tIns="0" rIns="0" bIns="0" rtlCol="0"/>
            <a:lstStyle/>
            <a:p>
              <a:endParaRPr/>
            </a:p>
          </p:txBody>
        </p:sp>
        <p:pic>
          <p:nvPicPr>
            <p:cNvPr id="30" name="object 30"/>
            <p:cNvPicPr/>
            <p:nvPr/>
          </p:nvPicPr>
          <p:blipFill>
            <a:blip r:embed="rId15" cstate="print"/>
            <a:stretch>
              <a:fillRect/>
            </a:stretch>
          </p:blipFill>
          <p:spPr>
            <a:xfrm>
              <a:off x="9788652" y="1834896"/>
              <a:ext cx="6448044" cy="8398762"/>
            </a:xfrm>
            <a:prstGeom prst="rect">
              <a:avLst/>
            </a:prstGeom>
          </p:spPr>
        </p:pic>
        <p:sp>
          <p:nvSpPr>
            <p:cNvPr id="31" name="object 31"/>
            <p:cNvSpPr/>
            <p:nvPr/>
          </p:nvSpPr>
          <p:spPr>
            <a:xfrm>
              <a:off x="4200144" y="2555748"/>
              <a:ext cx="4589145" cy="4247515"/>
            </a:xfrm>
            <a:custGeom>
              <a:avLst/>
              <a:gdLst/>
              <a:ahLst/>
              <a:cxnLst/>
              <a:rect l="l" t="t" r="r" b="b"/>
              <a:pathLst>
                <a:path w="4589145" h="4247515">
                  <a:moveTo>
                    <a:pt x="4588763" y="0"/>
                  </a:moveTo>
                  <a:lnTo>
                    <a:pt x="0" y="0"/>
                  </a:lnTo>
                  <a:lnTo>
                    <a:pt x="0" y="4247388"/>
                  </a:lnTo>
                  <a:lnTo>
                    <a:pt x="4588763" y="4247388"/>
                  </a:lnTo>
                  <a:lnTo>
                    <a:pt x="4588763" y="0"/>
                  </a:lnTo>
                  <a:close/>
                </a:path>
              </a:pathLst>
            </a:custGeom>
            <a:solidFill>
              <a:srgbClr val="B7DEE8"/>
            </a:solidFill>
          </p:spPr>
          <p:txBody>
            <a:bodyPr wrap="square" lIns="0" tIns="0" rIns="0" bIns="0" rtlCol="0"/>
            <a:lstStyle/>
            <a:p>
              <a:endParaRPr/>
            </a:p>
          </p:txBody>
        </p:sp>
        <p:pic>
          <p:nvPicPr>
            <p:cNvPr id="32" name="object 32"/>
            <p:cNvPicPr/>
            <p:nvPr/>
          </p:nvPicPr>
          <p:blipFill>
            <a:blip r:embed="rId16" cstate="print"/>
            <a:stretch>
              <a:fillRect/>
            </a:stretch>
          </p:blipFill>
          <p:spPr>
            <a:xfrm>
              <a:off x="3342132" y="1866898"/>
              <a:ext cx="6446520" cy="8400288"/>
            </a:xfrm>
            <a:prstGeom prst="rect">
              <a:avLst/>
            </a:prstGeom>
          </p:spPr>
        </p:pic>
        <p:sp>
          <p:nvSpPr>
            <p:cNvPr id="33" name="object 33"/>
            <p:cNvSpPr/>
            <p:nvPr/>
          </p:nvSpPr>
          <p:spPr>
            <a:xfrm>
              <a:off x="15088362" y="163830"/>
              <a:ext cx="2133600" cy="2133600"/>
            </a:xfrm>
            <a:custGeom>
              <a:avLst/>
              <a:gdLst/>
              <a:ahLst/>
              <a:cxnLst/>
              <a:rect l="l" t="t" r="r" b="b"/>
              <a:pathLst>
                <a:path w="2133600" h="2133600">
                  <a:moveTo>
                    <a:pt x="1066800" y="0"/>
                  </a:moveTo>
                  <a:lnTo>
                    <a:pt x="1017969" y="1097"/>
                  </a:lnTo>
                  <a:lnTo>
                    <a:pt x="969703" y="4359"/>
                  </a:lnTo>
                  <a:lnTo>
                    <a:pt x="922046" y="9739"/>
                  </a:lnTo>
                  <a:lnTo>
                    <a:pt x="875047" y="17188"/>
                  </a:lnTo>
                  <a:lnTo>
                    <a:pt x="828753" y="26660"/>
                  </a:lnTo>
                  <a:lnTo>
                    <a:pt x="783210" y="38108"/>
                  </a:lnTo>
                  <a:lnTo>
                    <a:pt x="738466" y="51485"/>
                  </a:lnTo>
                  <a:lnTo>
                    <a:pt x="694568" y="66744"/>
                  </a:lnTo>
                  <a:lnTo>
                    <a:pt x="651563" y="83837"/>
                  </a:lnTo>
                  <a:lnTo>
                    <a:pt x="609498" y="102718"/>
                  </a:lnTo>
                  <a:lnTo>
                    <a:pt x="568420" y="123340"/>
                  </a:lnTo>
                  <a:lnTo>
                    <a:pt x="528376" y="145654"/>
                  </a:lnTo>
                  <a:lnTo>
                    <a:pt x="489413" y="169615"/>
                  </a:lnTo>
                  <a:lnTo>
                    <a:pt x="451579" y="195176"/>
                  </a:lnTo>
                  <a:lnTo>
                    <a:pt x="414920" y="222288"/>
                  </a:lnTo>
                  <a:lnTo>
                    <a:pt x="379484" y="250906"/>
                  </a:lnTo>
                  <a:lnTo>
                    <a:pt x="345317" y="280981"/>
                  </a:lnTo>
                  <a:lnTo>
                    <a:pt x="312467" y="312467"/>
                  </a:lnTo>
                  <a:lnTo>
                    <a:pt x="280981" y="345317"/>
                  </a:lnTo>
                  <a:lnTo>
                    <a:pt x="250906" y="379484"/>
                  </a:lnTo>
                  <a:lnTo>
                    <a:pt x="222288" y="414920"/>
                  </a:lnTo>
                  <a:lnTo>
                    <a:pt x="195176" y="451579"/>
                  </a:lnTo>
                  <a:lnTo>
                    <a:pt x="169615" y="489413"/>
                  </a:lnTo>
                  <a:lnTo>
                    <a:pt x="145654" y="528376"/>
                  </a:lnTo>
                  <a:lnTo>
                    <a:pt x="123340" y="568420"/>
                  </a:lnTo>
                  <a:lnTo>
                    <a:pt x="102718" y="609498"/>
                  </a:lnTo>
                  <a:lnTo>
                    <a:pt x="83837" y="651563"/>
                  </a:lnTo>
                  <a:lnTo>
                    <a:pt x="66744" y="694568"/>
                  </a:lnTo>
                  <a:lnTo>
                    <a:pt x="51485" y="738466"/>
                  </a:lnTo>
                  <a:lnTo>
                    <a:pt x="38108" y="783210"/>
                  </a:lnTo>
                  <a:lnTo>
                    <a:pt x="26660" y="828753"/>
                  </a:lnTo>
                  <a:lnTo>
                    <a:pt x="17188" y="875047"/>
                  </a:lnTo>
                  <a:lnTo>
                    <a:pt x="9739" y="922046"/>
                  </a:lnTo>
                  <a:lnTo>
                    <a:pt x="4359" y="969703"/>
                  </a:lnTo>
                  <a:lnTo>
                    <a:pt x="1097" y="1017969"/>
                  </a:lnTo>
                  <a:lnTo>
                    <a:pt x="0" y="1066800"/>
                  </a:lnTo>
                  <a:lnTo>
                    <a:pt x="1097" y="1115630"/>
                  </a:lnTo>
                  <a:lnTo>
                    <a:pt x="4359" y="1163896"/>
                  </a:lnTo>
                  <a:lnTo>
                    <a:pt x="9739" y="1211553"/>
                  </a:lnTo>
                  <a:lnTo>
                    <a:pt x="17188" y="1258552"/>
                  </a:lnTo>
                  <a:lnTo>
                    <a:pt x="26660" y="1304846"/>
                  </a:lnTo>
                  <a:lnTo>
                    <a:pt x="38108" y="1350389"/>
                  </a:lnTo>
                  <a:lnTo>
                    <a:pt x="51485" y="1395133"/>
                  </a:lnTo>
                  <a:lnTo>
                    <a:pt x="66744" y="1439031"/>
                  </a:lnTo>
                  <a:lnTo>
                    <a:pt x="83837" y="1482036"/>
                  </a:lnTo>
                  <a:lnTo>
                    <a:pt x="102718" y="1524101"/>
                  </a:lnTo>
                  <a:lnTo>
                    <a:pt x="123340" y="1565179"/>
                  </a:lnTo>
                  <a:lnTo>
                    <a:pt x="145654" y="1605223"/>
                  </a:lnTo>
                  <a:lnTo>
                    <a:pt x="169615" y="1644186"/>
                  </a:lnTo>
                  <a:lnTo>
                    <a:pt x="195176" y="1682020"/>
                  </a:lnTo>
                  <a:lnTo>
                    <a:pt x="222288" y="1718679"/>
                  </a:lnTo>
                  <a:lnTo>
                    <a:pt x="250906" y="1754115"/>
                  </a:lnTo>
                  <a:lnTo>
                    <a:pt x="280981" y="1788282"/>
                  </a:lnTo>
                  <a:lnTo>
                    <a:pt x="312467" y="1821132"/>
                  </a:lnTo>
                  <a:lnTo>
                    <a:pt x="345317" y="1852618"/>
                  </a:lnTo>
                  <a:lnTo>
                    <a:pt x="379484" y="1882693"/>
                  </a:lnTo>
                  <a:lnTo>
                    <a:pt x="414920" y="1911311"/>
                  </a:lnTo>
                  <a:lnTo>
                    <a:pt x="451579" y="1938423"/>
                  </a:lnTo>
                  <a:lnTo>
                    <a:pt x="489413" y="1963984"/>
                  </a:lnTo>
                  <a:lnTo>
                    <a:pt x="528376" y="1987945"/>
                  </a:lnTo>
                  <a:lnTo>
                    <a:pt x="568420" y="2010259"/>
                  </a:lnTo>
                  <a:lnTo>
                    <a:pt x="609498" y="2030881"/>
                  </a:lnTo>
                  <a:lnTo>
                    <a:pt x="651563" y="2049762"/>
                  </a:lnTo>
                  <a:lnTo>
                    <a:pt x="694568" y="2066855"/>
                  </a:lnTo>
                  <a:lnTo>
                    <a:pt x="738466" y="2082114"/>
                  </a:lnTo>
                  <a:lnTo>
                    <a:pt x="783210" y="2095491"/>
                  </a:lnTo>
                  <a:lnTo>
                    <a:pt x="828753" y="2106939"/>
                  </a:lnTo>
                  <a:lnTo>
                    <a:pt x="875047" y="2116411"/>
                  </a:lnTo>
                  <a:lnTo>
                    <a:pt x="922046" y="2123860"/>
                  </a:lnTo>
                  <a:lnTo>
                    <a:pt x="969703" y="2129240"/>
                  </a:lnTo>
                  <a:lnTo>
                    <a:pt x="1017969" y="2132502"/>
                  </a:lnTo>
                  <a:lnTo>
                    <a:pt x="1066800" y="2133600"/>
                  </a:lnTo>
                  <a:lnTo>
                    <a:pt x="1115630" y="2132502"/>
                  </a:lnTo>
                  <a:lnTo>
                    <a:pt x="1163896" y="2129240"/>
                  </a:lnTo>
                  <a:lnTo>
                    <a:pt x="1211553" y="2123860"/>
                  </a:lnTo>
                  <a:lnTo>
                    <a:pt x="1258552" y="2116411"/>
                  </a:lnTo>
                  <a:lnTo>
                    <a:pt x="1304846" y="2106939"/>
                  </a:lnTo>
                  <a:lnTo>
                    <a:pt x="1350389" y="2095491"/>
                  </a:lnTo>
                  <a:lnTo>
                    <a:pt x="1395133" y="2082114"/>
                  </a:lnTo>
                  <a:lnTo>
                    <a:pt x="1439031" y="2066855"/>
                  </a:lnTo>
                  <a:lnTo>
                    <a:pt x="1482036" y="2049762"/>
                  </a:lnTo>
                  <a:lnTo>
                    <a:pt x="1524101" y="2030881"/>
                  </a:lnTo>
                  <a:lnTo>
                    <a:pt x="1565179" y="2010259"/>
                  </a:lnTo>
                  <a:lnTo>
                    <a:pt x="1605223" y="1987945"/>
                  </a:lnTo>
                  <a:lnTo>
                    <a:pt x="1644186" y="1963984"/>
                  </a:lnTo>
                  <a:lnTo>
                    <a:pt x="1682020" y="1938423"/>
                  </a:lnTo>
                  <a:lnTo>
                    <a:pt x="1718679" y="1911311"/>
                  </a:lnTo>
                  <a:lnTo>
                    <a:pt x="1754115" y="1882693"/>
                  </a:lnTo>
                  <a:lnTo>
                    <a:pt x="1788282" y="1852618"/>
                  </a:lnTo>
                  <a:lnTo>
                    <a:pt x="1821132" y="1821132"/>
                  </a:lnTo>
                  <a:lnTo>
                    <a:pt x="1852618" y="1788282"/>
                  </a:lnTo>
                  <a:lnTo>
                    <a:pt x="1882693" y="1754115"/>
                  </a:lnTo>
                  <a:lnTo>
                    <a:pt x="1911311" y="1718679"/>
                  </a:lnTo>
                  <a:lnTo>
                    <a:pt x="1938423" y="1682020"/>
                  </a:lnTo>
                  <a:lnTo>
                    <a:pt x="1963984" y="1644186"/>
                  </a:lnTo>
                  <a:lnTo>
                    <a:pt x="1987945" y="1605223"/>
                  </a:lnTo>
                  <a:lnTo>
                    <a:pt x="2010259" y="1565179"/>
                  </a:lnTo>
                  <a:lnTo>
                    <a:pt x="2030881" y="1524101"/>
                  </a:lnTo>
                  <a:lnTo>
                    <a:pt x="2049762" y="1482036"/>
                  </a:lnTo>
                  <a:lnTo>
                    <a:pt x="2066855" y="1439031"/>
                  </a:lnTo>
                  <a:lnTo>
                    <a:pt x="2082114" y="1395133"/>
                  </a:lnTo>
                  <a:lnTo>
                    <a:pt x="2095491" y="1350389"/>
                  </a:lnTo>
                  <a:lnTo>
                    <a:pt x="2106939" y="1304846"/>
                  </a:lnTo>
                  <a:lnTo>
                    <a:pt x="2116411" y="1258552"/>
                  </a:lnTo>
                  <a:lnTo>
                    <a:pt x="2123860" y="1211553"/>
                  </a:lnTo>
                  <a:lnTo>
                    <a:pt x="2129240" y="1163896"/>
                  </a:lnTo>
                  <a:lnTo>
                    <a:pt x="2132502" y="1115630"/>
                  </a:lnTo>
                  <a:lnTo>
                    <a:pt x="2133600" y="1066800"/>
                  </a:lnTo>
                  <a:lnTo>
                    <a:pt x="2132502" y="1017969"/>
                  </a:lnTo>
                  <a:lnTo>
                    <a:pt x="2129240" y="969703"/>
                  </a:lnTo>
                  <a:lnTo>
                    <a:pt x="2123860" y="922046"/>
                  </a:lnTo>
                  <a:lnTo>
                    <a:pt x="2116411" y="875047"/>
                  </a:lnTo>
                  <a:lnTo>
                    <a:pt x="2106939" y="828753"/>
                  </a:lnTo>
                  <a:lnTo>
                    <a:pt x="2095491" y="783210"/>
                  </a:lnTo>
                  <a:lnTo>
                    <a:pt x="2082114" y="738466"/>
                  </a:lnTo>
                  <a:lnTo>
                    <a:pt x="2066855" y="694568"/>
                  </a:lnTo>
                  <a:lnTo>
                    <a:pt x="2049762" y="651563"/>
                  </a:lnTo>
                  <a:lnTo>
                    <a:pt x="2030881" y="609498"/>
                  </a:lnTo>
                  <a:lnTo>
                    <a:pt x="2010259" y="568420"/>
                  </a:lnTo>
                  <a:lnTo>
                    <a:pt x="1987945" y="528376"/>
                  </a:lnTo>
                  <a:lnTo>
                    <a:pt x="1963984" y="489413"/>
                  </a:lnTo>
                  <a:lnTo>
                    <a:pt x="1938423" y="451579"/>
                  </a:lnTo>
                  <a:lnTo>
                    <a:pt x="1911311" y="414920"/>
                  </a:lnTo>
                  <a:lnTo>
                    <a:pt x="1882693" y="379484"/>
                  </a:lnTo>
                  <a:lnTo>
                    <a:pt x="1852618" y="345317"/>
                  </a:lnTo>
                  <a:lnTo>
                    <a:pt x="1821132" y="312467"/>
                  </a:lnTo>
                  <a:lnTo>
                    <a:pt x="1788282" y="280981"/>
                  </a:lnTo>
                  <a:lnTo>
                    <a:pt x="1754115" y="250906"/>
                  </a:lnTo>
                  <a:lnTo>
                    <a:pt x="1718679" y="222288"/>
                  </a:lnTo>
                  <a:lnTo>
                    <a:pt x="1682020" y="195176"/>
                  </a:lnTo>
                  <a:lnTo>
                    <a:pt x="1644186" y="169615"/>
                  </a:lnTo>
                  <a:lnTo>
                    <a:pt x="1605223" y="145654"/>
                  </a:lnTo>
                  <a:lnTo>
                    <a:pt x="1565179" y="123340"/>
                  </a:lnTo>
                  <a:lnTo>
                    <a:pt x="1524101" y="102718"/>
                  </a:lnTo>
                  <a:lnTo>
                    <a:pt x="1482036" y="83837"/>
                  </a:lnTo>
                  <a:lnTo>
                    <a:pt x="1439031" y="66744"/>
                  </a:lnTo>
                  <a:lnTo>
                    <a:pt x="1395133" y="51485"/>
                  </a:lnTo>
                  <a:lnTo>
                    <a:pt x="1350389" y="38108"/>
                  </a:lnTo>
                  <a:lnTo>
                    <a:pt x="1304846" y="26660"/>
                  </a:lnTo>
                  <a:lnTo>
                    <a:pt x="1258552" y="17188"/>
                  </a:lnTo>
                  <a:lnTo>
                    <a:pt x="1211553" y="9739"/>
                  </a:lnTo>
                  <a:lnTo>
                    <a:pt x="1163896" y="4359"/>
                  </a:lnTo>
                  <a:lnTo>
                    <a:pt x="1115630" y="1097"/>
                  </a:lnTo>
                  <a:lnTo>
                    <a:pt x="1066800" y="0"/>
                  </a:lnTo>
                  <a:close/>
                </a:path>
              </a:pathLst>
            </a:custGeom>
            <a:solidFill>
              <a:srgbClr val="FFFFFF"/>
            </a:solidFill>
          </p:spPr>
          <p:txBody>
            <a:bodyPr wrap="square" lIns="0" tIns="0" rIns="0" bIns="0" rtlCol="0"/>
            <a:lstStyle/>
            <a:p>
              <a:endParaRPr/>
            </a:p>
          </p:txBody>
        </p:sp>
        <p:sp>
          <p:nvSpPr>
            <p:cNvPr id="34" name="object 34"/>
            <p:cNvSpPr/>
            <p:nvPr/>
          </p:nvSpPr>
          <p:spPr>
            <a:xfrm>
              <a:off x="15088362" y="163830"/>
              <a:ext cx="2133600" cy="2133600"/>
            </a:xfrm>
            <a:custGeom>
              <a:avLst/>
              <a:gdLst/>
              <a:ahLst/>
              <a:cxnLst/>
              <a:rect l="l" t="t" r="r" b="b"/>
              <a:pathLst>
                <a:path w="2133600" h="2133600">
                  <a:moveTo>
                    <a:pt x="0" y="1066800"/>
                  </a:moveTo>
                  <a:lnTo>
                    <a:pt x="1097" y="1017969"/>
                  </a:lnTo>
                  <a:lnTo>
                    <a:pt x="4359" y="969703"/>
                  </a:lnTo>
                  <a:lnTo>
                    <a:pt x="9739" y="922046"/>
                  </a:lnTo>
                  <a:lnTo>
                    <a:pt x="17188" y="875047"/>
                  </a:lnTo>
                  <a:lnTo>
                    <a:pt x="26660" y="828753"/>
                  </a:lnTo>
                  <a:lnTo>
                    <a:pt x="38108" y="783210"/>
                  </a:lnTo>
                  <a:lnTo>
                    <a:pt x="51485" y="738466"/>
                  </a:lnTo>
                  <a:lnTo>
                    <a:pt x="66744" y="694568"/>
                  </a:lnTo>
                  <a:lnTo>
                    <a:pt x="83837" y="651563"/>
                  </a:lnTo>
                  <a:lnTo>
                    <a:pt x="102718" y="609498"/>
                  </a:lnTo>
                  <a:lnTo>
                    <a:pt x="123340" y="568420"/>
                  </a:lnTo>
                  <a:lnTo>
                    <a:pt x="145654" y="528376"/>
                  </a:lnTo>
                  <a:lnTo>
                    <a:pt x="169615" y="489413"/>
                  </a:lnTo>
                  <a:lnTo>
                    <a:pt x="195176" y="451579"/>
                  </a:lnTo>
                  <a:lnTo>
                    <a:pt x="222288" y="414920"/>
                  </a:lnTo>
                  <a:lnTo>
                    <a:pt x="250906" y="379484"/>
                  </a:lnTo>
                  <a:lnTo>
                    <a:pt x="280981" y="345317"/>
                  </a:lnTo>
                  <a:lnTo>
                    <a:pt x="312467" y="312467"/>
                  </a:lnTo>
                  <a:lnTo>
                    <a:pt x="345317" y="280981"/>
                  </a:lnTo>
                  <a:lnTo>
                    <a:pt x="379484" y="250906"/>
                  </a:lnTo>
                  <a:lnTo>
                    <a:pt x="414920" y="222288"/>
                  </a:lnTo>
                  <a:lnTo>
                    <a:pt x="451579" y="195176"/>
                  </a:lnTo>
                  <a:lnTo>
                    <a:pt x="489413" y="169615"/>
                  </a:lnTo>
                  <a:lnTo>
                    <a:pt x="528376" y="145654"/>
                  </a:lnTo>
                  <a:lnTo>
                    <a:pt x="568420" y="123340"/>
                  </a:lnTo>
                  <a:lnTo>
                    <a:pt x="609498" y="102718"/>
                  </a:lnTo>
                  <a:lnTo>
                    <a:pt x="651563" y="83837"/>
                  </a:lnTo>
                  <a:lnTo>
                    <a:pt x="694568" y="66744"/>
                  </a:lnTo>
                  <a:lnTo>
                    <a:pt x="738466" y="51485"/>
                  </a:lnTo>
                  <a:lnTo>
                    <a:pt x="783210" y="38108"/>
                  </a:lnTo>
                  <a:lnTo>
                    <a:pt x="828753" y="26660"/>
                  </a:lnTo>
                  <a:lnTo>
                    <a:pt x="875047" y="17188"/>
                  </a:lnTo>
                  <a:lnTo>
                    <a:pt x="922046" y="9739"/>
                  </a:lnTo>
                  <a:lnTo>
                    <a:pt x="969703" y="4359"/>
                  </a:lnTo>
                  <a:lnTo>
                    <a:pt x="1017969" y="1097"/>
                  </a:lnTo>
                  <a:lnTo>
                    <a:pt x="1066800" y="0"/>
                  </a:lnTo>
                  <a:lnTo>
                    <a:pt x="1115630" y="1097"/>
                  </a:lnTo>
                  <a:lnTo>
                    <a:pt x="1163896" y="4359"/>
                  </a:lnTo>
                  <a:lnTo>
                    <a:pt x="1211553" y="9739"/>
                  </a:lnTo>
                  <a:lnTo>
                    <a:pt x="1258552" y="17188"/>
                  </a:lnTo>
                  <a:lnTo>
                    <a:pt x="1304846" y="26660"/>
                  </a:lnTo>
                  <a:lnTo>
                    <a:pt x="1350389" y="38108"/>
                  </a:lnTo>
                  <a:lnTo>
                    <a:pt x="1395133" y="51485"/>
                  </a:lnTo>
                  <a:lnTo>
                    <a:pt x="1439031" y="66744"/>
                  </a:lnTo>
                  <a:lnTo>
                    <a:pt x="1482036" y="83837"/>
                  </a:lnTo>
                  <a:lnTo>
                    <a:pt x="1524101" y="102718"/>
                  </a:lnTo>
                  <a:lnTo>
                    <a:pt x="1565179" y="123340"/>
                  </a:lnTo>
                  <a:lnTo>
                    <a:pt x="1605223" y="145654"/>
                  </a:lnTo>
                  <a:lnTo>
                    <a:pt x="1644186" y="169615"/>
                  </a:lnTo>
                  <a:lnTo>
                    <a:pt x="1682020" y="195176"/>
                  </a:lnTo>
                  <a:lnTo>
                    <a:pt x="1718679" y="222288"/>
                  </a:lnTo>
                  <a:lnTo>
                    <a:pt x="1754115" y="250906"/>
                  </a:lnTo>
                  <a:lnTo>
                    <a:pt x="1788282" y="280981"/>
                  </a:lnTo>
                  <a:lnTo>
                    <a:pt x="1821132" y="312467"/>
                  </a:lnTo>
                  <a:lnTo>
                    <a:pt x="1852618" y="345317"/>
                  </a:lnTo>
                  <a:lnTo>
                    <a:pt x="1882693" y="379484"/>
                  </a:lnTo>
                  <a:lnTo>
                    <a:pt x="1911311" y="414920"/>
                  </a:lnTo>
                  <a:lnTo>
                    <a:pt x="1938423" y="451579"/>
                  </a:lnTo>
                  <a:lnTo>
                    <a:pt x="1963984" y="489413"/>
                  </a:lnTo>
                  <a:lnTo>
                    <a:pt x="1987945" y="528376"/>
                  </a:lnTo>
                  <a:lnTo>
                    <a:pt x="2010259" y="568420"/>
                  </a:lnTo>
                  <a:lnTo>
                    <a:pt x="2030881" y="609498"/>
                  </a:lnTo>
                  <a:lnTo>
                    <a:pt x="2049762" y="651563"/>
                  </a:lnTo>
                  <a:lnTo>
                    <a:pt x="2066855" y="694568"/>
                  </a:lnTo>
                  <a:lnTo>
                    <a:pt x="2082114" y="738466"/>
                  </a:lnTo>
                  <a:lnTo>
                    <a:pt x="2095491" y="783210"/>
                  </a:lnTo>
                  <a:lnTo>
                    <a:pt x="2106939" y="828753"/>
                  </a:lnTo>
                  <a:lnTo>
                    <a:pt x="2116411" y="875047"/>
                  </a:lnTo>
                  <a:lnTo>
                    <a:pt x="2123860" y="922046"/>
                  </a:lnTo>
                  <a:lnTo>
                    <a:pt x="2129240" y="969703"/>
                  </a:lnTo>
                  <a:lnTo>
                    <a:pt x="2132502" y="1017969"/>
                  </a:lnTo>
                  <a:lnTo>
                    <a:pt x="2133600" y="1066800"/>
                  </a:lnTo>
                  <a:lnTo>
                    <a:pt x="2132502" y="1115630"/>
                  </a:lnTo>
                  <a:lnTo>
                    <a:pt x="2129240" y="1163896"/>
                  </a:lnTo>
                  <a:lnTo>
                    <a:pt x="2123860" y="1211553"/>
                  </a:lnTo>
                  <a:lnTo>
                    <a:pt x="2116411" y="1258552"/>
                  </a:lnTo>
                  <a:lnTo>
                    <a:pt x="2106939" y="1304846"/>
                  </a:lnTo>
                  <a:lnTo>
                    <a:pt x="2095491" y="1350389"/>
                  </a:lnTo>
                  <a:lnTo>
                    <a:pt x="2082114" y="1395133"/>
                  </a:lnTo>
                  <a:lnTo>
                    <a:pt x="2066855" y="1439031"/>
                  </a:lnTo>
                  <a:lnTo>
                    <a:pt x="2049762" y="1482036"/>
                  </a:lnTo>
                  <a:lnTo>
                    <a:pt x="2030881" y="1524101"/>
                  </a:lnTo>
                  <a:lnTo>
                    <a:pt x="2010259" y="1565179"/>
                  </a:lnTo>
                  <a:lnTo>
                    <a:pt x="1987945" y="1605223"/>
                  </a:lnTo>
                  <a:lnTo>
                    <a:pt x="1963984" y="1644186"/>
                  </a:lnTo>
                  <a:lnTo>
                    <a:pt x="1938423" y="1682020"/>
                  </a:lnTo>
                  <a:lnTo>
                    <a:pt x="1911311" y="1718679"/>
                  </a:lnTo>
                  <a:lnTo>
                    <a:pt x="1882693" y="1754115"/>
                  </a:lnTo>
                  <a:lnTo>
                    <a:pt x="1852618" y="1788282"/>
                  </a:lnTo>
                  <a:lnTo>
                    <a:pt x="1821132" y="1821132"/>
                  </a:lnTo>
                  <a:lnTo>
                    <a:pt x="1788282" y="1852618"/>
                  </a:lnTo>
                  <a:lnTo>
                    <a:pt x="1754115" y="1882693"/>
                  </a:lnTo>
                  <a:lnTo>
                    <a:pt x="1718679" y="1911311"/>
                  </a:lnTo>
                  <a:lnTo>
                    <a:pt x="1682020" y="1938423"/>
                  </a:lnTo>
                  <a:lnTo>
                    <a:pt x="1644186" y="1963984"/>
                  </a:lnTo>
                  <a:lnTo>
                    <a:pt x="1605223" y="1987945"/>
                  </a:lnTo>
                  <a:lnTo>
                    <a:pt x="1565179" y="2010259"/>
                  </a:lnTo>
                  <a:lnTo>
                    <a:pt x="1524101" y="2030881"/>
                  </a:lnTo>
                  <a:lnTo>
                    <a:pt x="1482036" y="2049762"/>
                  </a:lnTo>
                  <a:lnTo>
                    <a:pt x="1439031" y="2066855"/>
                  </a:lnTo>
                  <a:lnTo>
                    <a:pt x="1395133" y="2082114"/>
                  </a:lnTo>
                  <a:lnTo>
                    <a:pt x="1350389" y="2095491"/>
                  </a:lnTo>
                  <a:lnTo>
                    <a:pt x="1304846" y="2106939"/>
                  </a:lnTo>
                  <a:lnTo>
                    <a:pt x="1258552" y="2116411"/>
                  </a:lnTo>
                  <a:lnTo>
                    <a:pt x="1211553" y="2123860"/>
                  </a:lnTo>
                  <a:lnTo>
                    <a:pt x="1163896" y="2129240"/>
                  </a:lnTo>
                  <a:lnTo>
                    <a:pt x="1115630" y="2132502"/>
                  </a:lnTo>
                  <a:lnTo>
                    <a:pt x="1066800" y="2133600"/>
                  </a:lnTo>
                  <a:lnTo>
                    <a:pt x="1017969" y="2132502"/>
                  </a:lnTo>
                  <a:lnTo>
                    <a:pt x="969703" y="2129240"/>
                  </a:lnTo>
                  <a:lnTo>
                    <a:pt x="922046" y="2123860"/>
                  </a:lnTo>
                  <a:lnTo>
                    <a:pt x="875047" y="2116411"/>
                  </a:lnTo>
                  <a:lnTo>
                    <a:pt x="828753" y="2106939"/>
                  </a:lnTo>
                  <a:lnTo>
                    <a:pt x="783210" y="2095491"/>
                  </a:lnTo>
                  <a:lnTo>
                    <a:pt x="738466" y="2082114"/>
                  </a:lnTo>
                  <a:lnTo>
                    <a:pt x="694568" y="2066855"/>
                  </a:lnTo>
                  <a:lnTo>
                    <a:pt x="651563" y="2049762"/>
                  </a:lnTo>
                  <a:lnTo>
                    <a:pt x="609498" y="2030881"/>
                  </a:lnTo>
                  <a:lnTo>
                    <a:pt x="568420" y="2010259"/>
                  </a:lnTo>
                  <a:lnTo>
                    <a:pt x="528376" y="1987945"/>
                  </a:lnTo>
                  <a:lnTo>
                    <a:pt x="489413" y="1963984"/>
                  </a:lnTo>
                  <a:lnTo>
                    <a:pt x="451579" y="1938423"/>
                  </a:lnTo>
                  <a:lnTo>
                    <a:pt x="414920" y="1911311"/>
                  </a:lnTo>
                  <a:lnTo>
                    <a:pt x="379484" y="1882693"/>
                  </a:lnTo>
                  <a:lnTo>
                    <a:pt x="345317" y="1852618"/>
                  </a:lnTo>
                  <a:lnTo>
                    <a:pt x="312467" y="1821132"/>
                  </a:lnTo>
                  <a:lnTo>
                    <a:pt x="280981" y="1788282"/>
                  </a:lnTo>
                  <a:lnTo>
                    <a:pt x="250906" y="1754115"/>
                  </a:lnTo>
                  <a:lnTo>
                    <a:pt x="222288" y="1718679"/>
                  </a:lnTo>
                  <a:lnTo>
                    <a:pt x="195176" y="1682020"/>
                  </a:lnTo>
                  <a:lnTo>
                    <a:pt x="169615" y="1644186"/>
                  </a:lnTo>
                  <a:lnTo>
                    <a:pt x="145654" y="1605223"/>
                  </a:lnTo>
                  <a:lnTo>
                    <a:pt x="123340" y="1565179"/>
                  </a:lnTo>
                  <a:lnTo>
                    <a:pt x="102718" y="1524101"/>
                  </a:lnTo>
                  <a:lnTo>
                    <a:pt x="83837" y="1482036"/>
                  </a:lnTo>
                  <a:lnTo>
                    <a:pt x="66744" y="1439031"/>
                  </a:lnTo>
                  <a:lnTo>
                    <a:pt x="51485" y="1395133"/>
                  </a:lnTo>
                  <a:lnTo>
                    <a:pt x="38108" y="1350389"/>
                  </a:lnTo>
                  <a:lnTo>
                    <a:pt x="26660" y="1304846"/>
                  </a:lnTo>
                  <a:lnTo>
                    <a:pt x="17188" y="1258552"/>
                  </a:lnTo>
                  <a:lnTo>
                    <a:pt x="9739" y="1211553"/>
                  </a:lnTo>
                  <a:lnTo>
                    <a:pt x="4359" y="1163896"/>
                  </a:lnTo>
                  <a:lnTo>
                    <a:pt x="1097" y="1115630"/>
                  </a:lnTo>
                  <a:lnTo>
                    <a:pt x="0" y="1066800"/>
                  </a:lnTo>
                  <a:close/>
                </a:path>
              </a:pathLst>
            </a:custGeom>
            <a:ln w="25908">
              <a:solidFill>
                <a:srgbClr val="FFFFFF"/>
              </a:solidFill>
            </a:ln>
          </p:spPr>
          <p:txBody>
            <a:bodyPr wrap="square" lIns="0" tIns="0" rIns="0" bIns="0" rtlCol="0"/>
            <a:lstStyle/>
            <a:p>
              <a:endParaRPr/>
            </a:p>
          </p:txBody>
        </p:sp>
        <p:pic>
          <p:nvPicPr>
            <p:cNvPr id="35" name="object 35"/>
            <p:cNvPicPr/>
            <p:nvPr/>
          </p:nvPicPr>
          <p:blipFill>
            <a:blip r:embed="rId17" cstate="print"/>
            <a:stretch>
              <a:fillRect/>
            </a:stretch>
          </p:blipFill>
          <p:spPr>
            <a:xfrm>
              <a:off x="15343632" y="554735"/>
              <a:ext cx="1624584" cy="1316735"/>
            </a:xfrm>
            <a:prstGeom prst="rect">
              <a:avLst/>
            </a:prstGeom>
          </p:spPr>
        </p:pic>
        <p:pic>
          <p:nvPicPr>
            <p:cNvPr id="36" name="object 36"/>
            <p:cNvPicPr/>
            <p:nvPr/>
          </p:nvPicPr>
          <p:blipFill>
            <a:blip r:embed="rId18" cstate="print"/>
            <a:stretch>
              <a:fillRect/>
            </a:stretch>
          </p:blipFill>
          <p:spPr>
            <a:xfrm>
              <a:off x="15698724" y="7554468"/>
              <a:ext cx="2275332" cy="2142744"/>
            </a:xfrm>
            <a:prstGeom prst="rect">
              <a:avLst/>
            </a:prstGeom>
          </p:spPr>
        </p:pic>
        <p:pic>
          <p:nvPicPr>
            <p:cNvPr id="37" name="object 37"/>
            <p:cNvPicPr/>
            <p:nvPr/>
          </p:nvPicPr>
          <p:blipFill>
            <a:blip r:embed="rId19" cstate="print"/>
            <a:stretch>
              <a:fillRect/>
            </a:stretch>
          </p:blipFill>
          <p:spPr>
            <a:xfrm>
              <a:off x="7342632" y="5763732"/>
              <a:ext cx="2763012" cy="119034"/>
            </a:xfrm>
            <a:prstGeom prst="rect">
              <a:avLst/>
            </a:prstGeom>
          </p:spPr>
        </p:pic>
        <p:sp>
          <p:nvSpPr>
            <p:cNvPr id="38" name="object 38"/>
            <p:cNvSpPr/>
            <p:nvPr/>
          </p:nvSpPr>
          <p:spPr>
            <a:xfrm>
              <a:off x="7386066" y="5802629"/>
              <a:ext cx="2663190" cy="0"/>
            </a:xfrm>
            <a:custGeom>
              <a:avLst/>
              <a:gdLst/>
              <a:ahLst/>
              <a:cxnLst/>
              <a:rect l="l" t="t" r="r" b="b"/>
              <a:pathLst>
                <a:path w="2663190">
                  <a:moveTo>
                    <a:pt x="0" y="0"/>
                  </a:moveTo>
                  <a:lnTo>
                    <a:pt x="2663062" y="0"/>
                  </a:lnTo>
                </a:path>
              </a:pathLst>
            </a:custGeom>
            <a:ln w="38100">
              <a:solidFill>
                <a:srgbClr val="C0504D"/>
              </a:solidFill>
            </a:ln>
          </p:spPr>
          <p:txBody>
            <a:bodyPr wrap="square" lIns="0" tIns="0" rIns="0" bIns="0" rtlCol="0"/>
            <a:lstStyle/>
            <a:p>
              <a:endParaRPr/>
            </a:p>
          </p:txBody>
        </p:sp>
        <p:pic>
          <p:nvPicPr>
            <p:cNvPr id="39" name="object 39"/>
            <p:cNvPicPr/>
            <p:nvPr/>
          </p:nvPicPr>
          <p:blipFill>
            <a:blip r:embed="rId20" cstate="print"/>
            <a:stretch>
              <a:fillRect/>
            </a:stretch>
          </p:blipFill>
          <p:spPr>
            <a:xfrm>
              <a:off x="7237476" y="6455628"/>
              <a:ext cx="2081783" cy="119034"/>
            </a:xfrm>
            <a:prstGeom prst="rect">
              <a:avLst/>
            </a:prstGeom>
          </p:spPr>
        </p:pic>
        <p:sp>
          <p:nvSpPr>
            <p:cNvPr id="40" name="object 40"/>
            <p:cNvSpPr/>
            <p:nvPr/>
          </p:nvSpPr>
          <p:spPr>
            <a:xfrm>
              <a:off x="7280910" y="6494526"/>
              <a:ext cx="1981200" cy="0"/>
            </a:xfrm>
            <a:custGeom>
              <a:avLst/>
              <a:gdLst/>
              <a:ahLst/>
              <a:cxnLst/>
              <a:rect l="l" t="t" r="r" b="b"/>
              <a:pathLst>
                <a:path w="1981200">
                  <a:moveTo>
                    <a:pt x="0" y="0"/>
                  </a:moveTo>
                  <a:lnTo>
                    <a:pt x="1981200" y="0"/>
                  </a:lnTo>
                </a:path>
              </a:pathLst>
            </a:custGeom>
            <a:ln w="38100">
              <a:solidFill>
                <a:srgbClr val="C0504D"/>
              </a:solidFill>
            </a:ln>
          </p:spPr>
          <p:txBody>
            <a:bodyPr wrap="square" lIns="0" tIns="0" rIns="0" bIns="0" rtlCol="0"/>
            <a:lstStyle/>
            <a:p>
              <a:endParaRPr/>
            </a:p>
          </p:txBody>
        </p:sp>
      </p:grpSp>
      <p:sp>
        <p:nvSpPr>
          <p:cNvPr id="41" name="object 41"/>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4913630" algn="l"/>
              </a:tabLst>
            </a:pPr>
            <a:r>
              <a:rPr dirty="0"/>
              <a:t>Ô</a:t>
            </a:r>
            <a:r>
              <a:rPr spc="-225" dirty="0"/>
              <a:t> </a:t>
            </a:r>
            <a:r>
              <a:rPr spc="100" dirty="0"/>
              <a:t>C</a:t>
            </a:r>
            <a:r>
              <a:rPr spc="-470" dirty="0"/>
              <a:t>Ử</a:t>
            </a:r>
            <a:r>
              <a:rPr spc="110" dirty="0"/>
              <a:t>A</a:t>
            </a:r>
            <a:r>
              <a:rPr spc="-220" dirty="0"/>
              <a:t> </a:t>
            </a:r>
            <a:r>
              <a:rPr spc="-25" dirty="0"/>
              <a:t>BÍ</a:t>
            </a:r>
            <a:r>
              <a:rPr dirty="0"/>
              <a:t>	</a:t>
            </a:r>
            <a:r>
              <a:rPr spc="15" dirty="0"/>
              <a:t>M</a:t>
            </a:r>
            <a:r>
              <a:rPr spc="-725" dirty="0"/>
              <a:t>Ậ</a:t>
            </a:r>
            <a:r>
              <a:rPr spc="15" dirty="0"/>
              <a:t>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8376" y="3943222"/>
            <a:ext cx="1926513" cy="1642744"/>
          </a:xfrm>
          <a:prstGeom prst="rect">
            <a:avLst/>
          </a:prstGeom>
        </p:spPr>
      </p:pic>
      <p:pic>
        <p:nvPicPr>
          <p:cNvPr id="3" name="object 3"/>
          <p:cNvPicPr/>
          <p:nvPr/>
        </p:nvPicPr>
        <p:blipFill>
          <a:blip r:embed="rId3" cstate="print"/>
          <a:stretch>
            <a:fillRect/>
          </a:stretch>
        </p:blipFill>
        <p:spPr>
          <a:xfrm>
            <a:off x="0" y="6767017"/>
            <a:ext cx="2525522" cy="2769488"/>
          </a:xfrm>
          <a:prstGeom prst="rect">
            <a:avLst/>
          </a:prstGeom>
        </p:spPr>
      </p:pic>
      <p:grpSp>
        <p:nvGrpSpPr>
          <p:cNvPr id="4" name="object 4"/>
          <p:cNvGrpSpPr/>
          <p:nvPr/>
        </p:nvGrpSpPr>
        <p:grpSpPr>
          <a:xfrm>
            <a:off x="0" y="3195827"/>
            <a:ext cx="2767965" cy="3249295"/>
            <a:chOff x="0" y="3195827"/>
            <a:chExt cx="2767965" cy="3249295"/>
          </a:xfrm>
        </p:grpSpPr>
        <p:pic>
          <p:nvPicPr>
            <p:cNvPr id="5" name="object 5"/>
            <p:cNvPicPr/>
            <p:nvPr/>
          </p:nvPicPr>
          <p:blipFill>
            <a:blip r:embed="rId4" cstate="print"/>
            <a:stretch>
              <a:fillRect/>
            </a:stretch>
          </p:blipFill>
          <p:spPr>
            <a:xfrm>
              <a:off x="0" y="3195827"/>
              <a:ext cx="2767583" cy="3249168"/>
            </a:xfrm>
            <a:prstGeom prst="rect">
              <a:avLst/>
            </a:prstGeom>
          </p:spPr>
        </p:pic>
        <p:pic>
          <p:nvPicPr>
            <p:cNvPr id="6" name="object 6"/>
            <p:cNvPicPr/>
            <p:nvPr/>
          </p:nvPicPr>
          <p:blipFill>
            <a:blip r:embed="rId2" cstate="print"/>
            <a:stretch>
              <a:fillRect/>
            </a:stretch>
          </p:blipFill>
          <p:spPr>
            <a:xfrm>
              <a:off x="343623" y="3936034"/>
              <a:ext cx="1926501" cy="1642821"/>
            </a:xfrm>
            <a:prstGeom prst="rect">
              <a:avLst/>
            </a:prstGeom>
          </p:spPr>
        </p:pic>
      </p:grpSp>
      <p:pic>
        <p:nvPicPr>
          <p:cNvPr id="7" name="object 7"/>
          <p:cNvPicPr/>
          <p:nvPr/>
        </p:nvPicPr>
        <p:blipFill>
          <a:blip r:embed="rId5" cstate="print"/>
          <a:stretch>
            <a:fillRect/>
          </a:stretch>
        </p:blipFill>
        <p:spPr>
          <a:xfrm>
            <a:off x="0" y="6759854"/>
            <a:ext cx="2500756" cy="2769488"/>
          </a:xfrm>
          <a:prstGeom prst="rect">
            <a:avLst/>
          </a:prstGeom>
        </p:spPr>
      </p:pic>
      <p:pic>
        <p:nvPicPr>
          <p:cNvPr id="8" name="object 8"/>
          <p:cNvPicPr/>
          <p:nvPr/>
        </p:nvPicPr>
        <p:blipFill>
          <a:blip r:embed="rId6" cstate="print"/>
          <a:stretch>
            <a:fillRect/>
          </a:stretch>
        </p:blipFill>
        <p:spPr>
          <a:xfrm>
            <a:off x="0" y="3189732"/>
            <a:ext cx="2743199" cy="3249168"/>
          </a:xfrm>
          <a:prstGeom prst="rect">
            <a:avLst/>
          </a:prstGeom>
        </p:spPr>
      </p:pic>
      <p:grpSp>
        <p:nvGrpSpPr>
          <p:cNvPr id="9" name="object 9"/>
          <p:cNvGrpSpPr/>
          <p:nvPr/>
        </p:nvGrpSpPr>
        <p:grpSpPr>
          <a:xfrm>
            <a:off x="12304776" y="0"/>
            <a:ext cx="5983605" cy="2628900"/>
            <a:chOff x="12304776" y="0"/>
            <a:chExt cx="5983605" cy="2628900"/>
          </a:xfrm>
        </p:grpSpPr>
        <p:pic>
          <p:nvPicPr>
            <p:cNvPr id="10" name="object 10"/>
            <p:cNvPicPr/>
            <p:nvPr/>
          </p:nvPicPr>
          <p:blipFill>
            <a:blip r:embed="rId7" cstate="print"/>
            <a:stretch>
              <a:fillRect/>
            </a:stretch>
          </p:blipFill>
          <p:spPr>
            <a:xfrm>
              <a:off x="12304776" y="0"/>
              <a:ext cx="5983224" cy="2628900"/>
            </a:xfrm>
            <a:prstGeom prst="rect">
              <a:avLst/>
            </a:prstGeom>
          </p:spPr>
        </p:pic>
        <p:pic>
          <p:nvPicPr>
            <p:cNvPr id="11" name="object 11"/>
            <p:cNvPicPr/>
            <p:nvPr/>
          </p:nvPicPr>
          <p:blipFill>
            <a:blip r:embed="rId8" cstate="print"/>
            <a:stretch>
              <a:fillRect/>
            </a:stretch>
          </p:blipFill>
          <p:spPr>
            <a:xfrm>
              <a:off x="13790549" y="0"/>
              <a:ext cx="2258060" cy="1906143"/>
            </a:xfrm>
            <a:prstGeom prst="rect">
              <a:avLst/>
            </a:prstGeom>
          </p:spPr>
        </p:pic>
        <p:pic>
          <p:nvPicPr>
            <p:cNvPr id="12" name="object 12"/>
            <p:cNvPicPr/>
            <p:nvPr/>
          </p:nvPicPr>
          <p:blipFill>
            <a:blip r:embed="rId9" cstate="print"/>
            <a:stretch>
              <a:fillRect/>
            </a:stretch>
          </p:blipFill>
          <p:spPr>
            <a:xfrm>
              <a:off x="16412527" y="21348"/>
              <a:ext cx="1798764" cy="1439024"/>
            </a:xfrm>
            <a:prstGeom prst="rect">
              <a:avLst/>
            </a:prstGeom>
          </p:spPr>
        </p:pic>
      </p:grpSp>
      <p:grpSp>
        <p:nvGrpSpPr>
          <p:cNvPr id="13" name="object 13"/>
          <p:cNvGrpSpPr/>
          <p:nvPr/>
        </p:nvGrpSpPr>
        <p:grpSpPr>
          <a:xfrm>
            <a:off x="0" y="0"/>
            <a:ext cx="18286095" cy="3117215"/>
            <a:chOff x="0" y="0"/>
            <a:chExt cx="18286095" cy="3117215"/>
          </a:xfrm>
        </p:grpSpPr>
        <p:pic>
          <p:nvPicPr>
            <p:cNvPr id="14" name="object 14"/>
            <p:cNvPicPr/>
            <p:nvPr/>
          </p:nvPicPr>
          <p:blipFill>
            <a:blip r:embed="rId10" cstate="print"/>
            <a:stretch>
              <a:fillRect/>
            </a:stretch>
          </p:blipFill>
          <p:spPr>
            <a:xfrm>
              <a:off x="0" y="0"/>
              <a:ext cx="5837046" cy="3117088"/>
            </a:xfrm>
            <a:prstGeom prst="rect">
              <a:avLst/>
            </a:prstGeom>
          </p:spPr>
        </p:pic>
        <p:pic>
          <p:nvPicPr>
            <p:cNvPr id="15" name="object 15"/>
            <p:cNvPicPr/>
            <p:nvPr/>
          </p:nvPicPr>
          <p:blipFill>
            <a:blip r:embed="rId11" cstate="print"/>
            <a:stretch>
              <a:fillRect/>
            </a:stretch>
          </p:blipFill>
          <p:spPr>
            <a:xfrm>
              <a:off x="0" y="1641335"/>
              <a:ext cx="18285714" cy="630186"/>
            </a:xfrm>
            <a:prstGeom prst="rect">
              <a:avLst/>
            </a:prstGeom>
          </p:spPr>
        </p:pic>
      </p:grpSp>
      <p:pic>
        <p:nvPicPr>
          <p:cNvPr id="16" name="object 16"/>
          <p:cNvPicPr/>
          <p:nvPr/>
        </p:nvPicPr>
        <p:blipFill>
          <a:blip r:embed="rId12" cstate="print"/>
          <a:stretch>
            <a:fillRect/>
          </a:stretch>
        </p:blipFill>
        <p:spPr>
          <a:xfrm>
            <a:off x="0" y="9788651"/>
            <a:ext cx="18285714" cy="496062"/>
          </a:xfrm>
          <a:prstGeom prst="rect">
            <a:avLst/>
          </a:prstGeom>
        </p:spPr>
      </p:pic>
      <p:grpSp>
        <p:nvGrpSpPr>
          <p:cNvPr id="17" name="object 17"/>
          <p:cNvGrpSpPr/>
          <p:nvPr/>
        </p:nvGrpSpPr>
        <p:grpSpPr>
          <a:xfrm>
            <a:off x="2943606" y="3148583"/>
            <a:ext cx="12308840" cy="4742815"/>
            <a:chOff x="2943606" y="3148583"/>
            <a:chExt cx="12308840" cy="4742815"/>
          </a:xfrm>
        </p:grpSpPr>
        <p:pic>
          <p:nvPicPr>
            <p:cNvPr id="18" name="object 18"/>
            <p:cNvPicPr/>
            <p:nvPr/>
          </p:nvPicPr>
          <p:blipFill>
            <a:blip r:embed="rId13" cstate="print"/>
            <a:stretch>
              <a:fillRect/>
            </a:stretch>
          </p:blipFill>
          <p:spPr>
            <a:xfrm>
              <a:off x="2943606" y="3148583"/>
              <a:ext cx="12308458" cy="4742688"/>
            </a:xfrm>
            <a:prstGeom prst="rect">
              <a:avLst/>
            </a:prstGeom>
          </p:spPr>
        </p:pic>
        <p:sp>
          <p:nvSpPr>
            <p:cNvPr id="19" name="object 19"/>
            <p:cNvSpPr/>
            <p:nvPr/>
          </p:nvSpPr>
          <p:spPr>
            <a:xfrm>
              <a:off x="3397757" y="3864101"/>
              <a:ext cx="11452860" cy="3293745"/>
            </a:xfrm>
            <a:custGeom>
              <a:avLst/>
              <a:gdLst/>
              <a:ahLst/>
              <a:cxnLst/>
              <a:rect l="l" t="t" r="r" b="b"/>
              <a:pathLst>
                <a:path w="11452860" h="3293745">
                  <a:moveTo>
                    <a:pt x="11452860" y="0"/>
                  </a:moveTo>
                  <a:lnTo>
                    <a:pt x="0" y="0"/>
                  </a:lnTo>
                  <a:lnTo>
                    <a:pt x="0" y="3293364"/>
                  </a:lnTo>
                  <a:lnTo>
                    <a:pt x="11452860" y="3293364"/>
                  </a:lnTo>
                  <a:lnTo>
                    <a:pt x="11452860" y="0"/>
                  </a:lnTo>
                  <a:close/>
                </a:path>
              </a:pathLst>
            </a:custGeom>
            <a:solidFill>
              <a:srgbClr val="FFFFFF"/>
            </a:solidFill>
          </p:spPr>
          <p:txBody>
            <a:bodyPr wrap="square" lIns="0" tIns="0" rIns="0" bIns="0" rtlCol="0"/>
            <a:lstStyle/>
            <a:p>
              <a:endParaRPr/>
            </a:p>
          </p:txBody>
        </p:sp>
        <p:sp>
          <p:nvSpPr>
            <p:cNvPr id="20" name="object 20"/>
            <p:cNvSpPr/>
            <p:nvPr/>
          </p:nvSpPr>
          <p:spPr>
            <a:xfrm>
              <a:off x="3397757" y="3864101"/>
              <a:ext cx="11452860" cy="3293745"/>
            </a:xfrm>
            <a:custGeom>
              <a:avLst/>
              <a:gdLst/>
              <a:ahLst/>
              <a:cxnLst/>
              <a:rect l="l" t="t" r="r" b="b"/>
              <a:pathLst>
                <a:path w="11452860" h="3293745">
                  <a:moveTo>
                    <a:pt x="0" y="3293364"/>
                  </a:moveTo>
                  <a:lnTo>
                    <a:pt x="11452860" y="3293364"/>
                  </a:lnTo>
                  <a:lnTo>
                    <a:pt x="11452860" y="0"/>
                  </a:lnTo>
                  <a:lnTo>
                    <a:pt x="0" y="0"/>
                  </a:lnTo>
                  <a:lnTo>
                    <a:pt x="0" y="3293364"/>
                  </a:lnTo>
                  <a:close/>
                </a:path>
              </a:pathLst>
            </a:custGeom>
            <a:ln w="25908">
              <a:solidFill>
                <a:srgbClr val="385D89"/>
              </a:solidFill>
            </a:ln>
          </p:spPr>
          <p:txBody>
            <a:bodyPr wrap="square" lIns="0" tIns="0" rIns="0" bIns="0" rtlCol="0"/>
            <a:lstStyle/>
            <a:p>
              <a:endParaRPr/>
            </a:p>
          </p:txBody>
        </p:sp>
      </p:grpSp>
      <p:sp>
        <p:nvSpPr>
          <p:cNvPr id="21" name="object 21"/>
          <p:cNvSpPr txBox="1"/>
          <p:nvPr/>
        </p:nvSpPr>
        <p:spPr>
          <a:xfrm>
            <a:off x="7714742" y="5175148"/>
            <a:ext cx="374015" cy="686435"/>
          </a:xfrm>
          <a:prstGeom prst="rect">
            <a:avLst/>
          </a:prstGeom>
        </p:spPr>
        <p:txBody>
          <a:bodyPr vert="horz" wrap="square" lIns="0" tIns="0" rIns="0" bIns="0" rtlCol="0">
            <a:spAutoFit/>
          </a:bodyPr>
          <a:lstStyle/>
          <a:p>
            <a:pPr>
              <a:lnSpc>
                <a:spcPts val="5130"/>
              </a:lnSpc>
            </a:pPr>
            <a:r>
              <a:rPr sz="5400" spc="-50" dirty="0">
                <a:solidFill>
                  <a:srgbClr val="081B39"/>
                </a:solidFill>
                <a:latin typeface="Calibri"/>
                <a:cs typeface="Calibri"/>
              </a:rPr>
              <a:t>B</a:t>
            </a:r>
            <a:endParaRPr sz="5400">
              <a:latin typeface="Calibri"/>
              <a:cs typeface="Calibri"/>
            </a:endParaRPr>
          </a:p>
        </p:txBody>
      </p:sp>
      <p:sp>
        <p:nvSpPr>
          <p:cNvPr id="22" name="object 22"/>
          <p:cNvSpPr txBox="1"/>
          <p:nvPr/>
        </p:nvSpPr>
        <p:spPr>
          <a:xfrm>
            <a:off x="9077166" y="5175148"/>
            <a:ext cx="1132840" cy="686435"/>
          </a:xfrm>
          <a:prstGeom prst="rect">
            <a:avLst/>
          </a:prstGeom>
        </p:spPr>
        <p:txBody>
          <a:bodyPr vert="horz" wrap="square" lIns="0" tIns="0" rIns="0" bIns="0" rtlCol="0">
            <a:spAutoFit/>
          </a:bodyPr>
          <a:lstStyle/>
          <a:p>
            <a:pPr>
              <a:lnSpc>
                <a:spcPts val="5130"/>
              </a:lnSpc>
            </a:pPr>
            <a:r>
              <a:rPr sz="5400" spc="-20" dirty="0">
                <a:solidFill>
                  <a:srgbClr val="081B39"/>
                </a:solidFill>
                <a:latin typeface="Calibri"/>
                <a:cs typeface="Calibri"/>
              </a:rPr>
              <a:t>/39.</a:t>
            </a:r>
            <a:endParaRPr sz="5400">
              <a:latin typeface="Calibri"/>
              <a:cs typeface="Calibri"/>
            </a:endParaRPr>
          </a:p>
        </p:txBody>
      </p:sp>
      <p:sp>
        <p:nvSpPr>
          <p:cNvPr id="23" name="object 23"/>
          <p:cNvSpPr txBox="1"/>
          <p:nvPr/>
        </p:nvSpPr>
        <p:spPr>
          <a:xfrm>
            <a:off x="8088293" y="5175148"/>
            <a:ext cx="989330" cy="686435"/>
          </a:xfrm>
          <a:prstGeom prst="rect">
            <a:avLst/>
          </a:prstGeom>
        </p:spPr>
        <p:txBody>
          <a:bodyPr vert="horz" wrap="square" lIns="0" tIns="0" rIns="0" bIns="0" rtlCol="0">
            <a:spAutoFit/>
          </a:bodyPr>
          <a:lstStyle/>
          <a:p>
            <a:pPr>
              <a:lnSpc>
                <a:spcPts val="5130"/>
              </a:lnSpc>
            </a:pPr>
            <a:r>
              <a:rPr sz="5400" dirty="0">
                <a:solidFill>
                  <a:srgbClr val="081B39"/>
                </a:solidFill>
                <a:latin typeface="Calibri"/>
                <a:cs typeface="Calibri"/>
              </a:rPr>
              <a:t>ài</a:t>
            </a:r>
            <a:r>
              <a:rPr sz="5400" spc="-5" dirty="0">
                <a:solidFill>
                  <a:srgbClr val="081B39"/>
                </a:solidFill>
                <a:latin typeface="Calibri"/>
                <a:cs typeface="Calibri"/>
              </a:rPr>
              <a:t> </a:t>
            </a:r>
            <a:r>
              <a:rPr sz="5400" spc="-50" dirty="0">
                <a:solidFill>
                  <a:srgbClr val="081B39"/>
                </a:solidFill>
                <a:latin typeface="Calibri"/>
                <a:cs typeface="Calibri"/>
              </a:rPr>
              <a:t>5</a:t>
            </a:r>
            <a:endParaRPr sz="5400">
              <a:latin typeface="Calibri"/>
              <a:cs typeface="Calibri"/>
            </a:endParaRPr>
          </a:p>
        </p:txBody>
      </p:sp>
      <p:pic>
        <p:nvPicPr>
          <p:cNvPr id="24" name="object 24"/>
          <p:cNvPicPr/>
          <p:nvPr/>
        </p:nvPicPr>
        <p:blipFill>
          <a:blip r:embed="rId14" cstate="print"/>
          <a:stretch>
            <a:fillRect/>
          </a:stretch>
        </p:blipFill>
        <p:spPr>
          <a:xfrm>
            <a:off x="2962655" y="0"/>
            <a:ext cx="1776983" cy="1531620"/>
          </a:xfrm>
          <a:prstGeom prst="rect">
            <a:avLst/>
          </a:prstGeom>
        </p:spPr>
      </p:pic>
      <p:grpSp>
        <p:nvGrpSpPr>
          <p:cNvPr id="25" name="object 25"/>
          <p:cNvGrpSpPr/>
          <p:nvPr/>
        </p:nvGrpSpPr>
        <p:grpSpPr>
          <a:xfrm>
            <a:off x="9302495" y="1915667"/>
            <a:ext cx="6448425" cy="8371840"/>
            <a:chOff x="9302495" y="1915667"/>
            <a:chExt cx="6448425" cy="8371840"/>
          </a:xfrm>
        </p:grpSpPr>
        <p:sp>
          <p:nvSpPr>
            <p:cNvPr id="26" name="object 26"/>
            <p:cNvSpPr/>
            <p:nvPr/>
          </p:nvSpPr>
          <p:spPr>
            <a:xfrm>
              <a:off x="10328147" y="2648711"/>
              <a:ext cx="4587240" cy="4246245"/>
            </a:xfrm>
            <a:custGeom>
              <a:avLst/>
              <a:gdLst/>
              <a:ahLst/>
              <a:cxnLst/>
              <a:rect l="l" t="t" r="r" b="b"/>
              <a:pathLst>
                <a:path w="4587240" h="4246245">
                  <a:moveTo>
                    <a:pt x="4587240" y="0"/>
                  </a:moveTo>
                  <a:lnTo>
                    <a:pt x="0" y="0"/>
                  </a:lnTo>
                  <a:lnTo>
                    <a:pt x="0" y="4245864"/>
                  </a:lnTo>
                  <a:lnTo>
                    <a:pt x="4587240" y="4245864"/>
                  </a:lnTo>
                  <a:lnTo>
                    <a:pt x="4587240" y="0"/>
                  </a:lnTo>
                  <a:close/>
                </a:path>
              </a:pathLst>
            </a:custGeom>
            <a:solidFill>
              <a:srgbClr val="B7DEE8"/>
            </a:solidFill>
          </p:spPr>
          <p:txBody>
            <a:bodyPr wrap="square" lIns="0" tIns="0" rIns="0" bIns="0" rtlCol="0"/>
            <a:lstStyle/>
            <a:p>
              <a:endParaRPr/>
            </a:p>
          </p:txBody>
        </p:sp>
        <p:pic>
          <p:nvPicPr>
            <p:cNvPr id="27" name="object 27"/>
            <p:cNvPicPr/>
            <p:nvPr/>
          </p:nvPicPr>
          <p:blipFill>
            <a:blip r:embed="rId15" cstate="print"/>
            <a:stretch>
              <a:fillRect/>
            </a:stretch>
          </p:blipFill>
          <p:spPr>
            <a:xfrm>
              <a:off x="9302495" y="1915667"/>
              <a:ext cx="6448044" cy="8371328"/>
            </a:xfrm>
            <a:prstGeom prst="rect">
              <a:avLst/>
            </a:prstGeom>
          </p:spPr>
        </p:pic>
      </p:grpSp>
      <p:grpSp>
        <p:nvGrpSpPr>
          <p:cNvPr id="28" name="object 28"/>
          <p:cNvGrpSpPr/>
          <p:nvPr/>
        </p:nvGrpSpPr>
        <p:grpSpPr>
          <a:xfrm>
            <a:off x="2880360" y="1946148"/>
            <a:ext cx="6448425" cy="8341359"/>
            <a:chOff x="2880360" y="1946148"/>
            <a:chExt cx="6448425" cy="8341359"/>
          </a:xfrm>
        </p:grpSpPr>
        <p:sp>
          <p:nvSpPr>
            <p:cNvPr id="29" name="object 29"/>
            <p:cNvSpPr/>
            <p:nvPr/>
          </p:nvSpPr>
          <p:spPr>
            <a:xfrm>
              <a:off x="3739896" y="2634996"/>
              <a:ext cx="4587240" cy="4247515"/>
            </a:xfrm>
            <a:custGeom>
              <a:avLst/>
              <a:gdLst/>
              <a:ahLst/>
              <a:cxnLst/>
              <a:rect l="l" t="t" r="r" b="b"/>
              <a:pathLst>
                <a:path w="4587240" h="4247515">
                  <a:moveTo>
                    <a:pt x="4587240" y="0"/>
                  </a:moveTo>
                  <a:lnTo>
                    <a:pt x="0" y="0"/>
                  </a:lnTo>
                  <a:lnTo>
                    <a:pt x="0" y="4247388"/>
                  </a:lnTo>
                  <a:lnTo>
                    <a:pt x="4587240" y="4247388"/>
                  </a:lnTo>
                  <a:lnTo>
                    <a:pt x="4587240" y="0"/>
                  </a:lnTo>
                  <a:close/>
                </a:path>
              </a:pathLst>
            </a:custGeom>
            <a:solidFill>
              <a:srgbClr val="B7DEE8"/>
            </a:solidFill>
          </p:spPr>
          <p:txBody>
            <a:bodyPr wrap="square" lIns="0" tIns="0" rIns="0" bIns="0" rtlCol="0"/>
            <a:lstStyle/>
            <a:p>
              <a:endParaRPr/>
            </a:p>
          </p:txBody>
        </p:sp>
        <p:pic>
          <p:nvPicPr>
            <p:cNvPr id="30" name="object 30"/>
            <p:cNvPicPr/>
            <p:nvPr/>
          </p:nvPicPr>
          <p:blipFill>
            <a:blip r:embed="rId16" cstate="print"/>
            <a:stretch>
              <a:fillRect/>
            </a:stretch>
          </p:blipFill>
          <p:spPr>
            <a:xfrm>
              <a:off x="2880360" y="1946148"/>
              <a:ext cx="6448044" cy="8340848"/>
            </a:xfrm>
            <a:prstGeom prst="rect">
              <a:avLst/>
            </a:prstGeom>
          </p:spPr>
        </p:pic>
      </p:grpSp>
      <p:grpSp>
        <p:nvGrpSpPr>
          <p:cNvPr id="31" name="object 31"/>
          <p:cNvGrpSpPr/>
          <p:nvPr/>
        </p:nvGrpSpPr>
        <p:grpSpPr>
          <a:xfrm>
            <a:off x="15075408" y="150876"/>
            <a:ext cx="2159635" cy="2159635"/>
            <a:chOff x="15075408" y="150876"/>
            <a:chExt cx="2159635" cy="2159635"/>
          </a:xfrm>
        </p:grpSpPr>
        <p:sp>
          <p:nvSpPr>
            <p:cNvPr id="32" name="object 32"/>
            <p:cNvSpPr/>
            <p:nvPr/>
          </p:nvSpPr>
          <p:spPr>
            <a:xfrm>
              <a:off x="15088362" y="163830"/>
              <a:ext cx="2133600" cy="2133600"/>
            </a:xfrm>
            <a:custGeom>
              <a:avLst/>
              <a:gdLst/>
              <a:ahLst/>
              <a:cxnLst/>
              <a:rect l="l" t="t" r="r" b="b"/>
              <a:pathLst>
                <a:path w="2133600" h="2133600">
                  <a:moveTo>
                    <a:pt x="1066800" y="0"/>
                  </a:moveTo>
                  <a:lnTo>
                    <a:pt x="1017969" y="1097"/>
                  </a:lnTo>
                  <a:lnTo>
                    <a:pt x="969703" y="4359"/>
                  </a:lnTo>
                  <a:lnTo>
                    <a:pt x="922046" y="9739"/>
                  </a:lnTo>
                  <a:lnTo>
                    <a:pt x="875047" y="17188"/>
                  </a:lnTo>
                  <a:lnTo>
                    <a:pt x="828753" y="26660"/>
                  </a:lnTo>
                  <a:lnTo>
                    <a:pt x="783210" y="38108"/>
                  </a:lnTo>
                  <a:lnTo>
                    <a:pt x="738466" y="51485"/>
                  </a:lnTo>
                  <a:lnTo>
                    <a:pt x="694568" y="66744"/>
                  </a:lnTo>
                  <a:lnTo>
                    <a:pt x="651563" y="83837"/>
                  </a:lnTo>
                  <a:lnTo>
                    <a:pt x="609498" y="102718"/>
                  </a:lnTo>
                  <a:lnTo>
                    <a:pt x="568420" y="123340"/>
                  </a:lnTo>
                  <a:lnTo>
                    <a:pt x="528376" y="145654"/>
                  </a:lnTo>
                  <a:lnTo>
                    <a:pt x="489413" y="169615"/>
                  </a:lnTo>
                  <a:lnTo>
                    <a:pt x="451579" y="195176"/>
                  </a:lnTo>
                  <a:lnTo>
                    <a:pt x="414920" y="222288"/>
                  </a:lnTo>
                  <a:lnTo>
                    <a:pt x="379484" y="250906"/>
                  </a:lnTo>
                  <a:lnTo>
                    <a:pt x="345317" y="280981"/>
                  </a:lnTo>
                  <a:lnTo>
                    <a:pt x="312467" y="312467"/>
                  </a:lnTo>
                  <a:lnTo>
                    <a:pt x="280981" y="345317"/>
                  </a:lnTo>
                  <a:lnTo>
                    <a:pt x="250906" y="379484"/>
                  </a:lnTo>
                  <a:lnTo>
                    <a:pt x="222288" y="414920"/>
                  </a:lnTo>
                  <a:lnTo>
                    <a:pt x="195176" y="451579"/>
                  </a:lnTo>
                  <a:lnTo>
                    <a:pt x="169615" y="489413"/>
                  </a:lnTo>
                  <a:lnTo>
                    <a:pt x="145654" y="528376"/>
                  </a:lnTo>
                  <a:lnTo>
                    <a:pt x="123340" y="568420"/>
                  </a:lnTo>
                  <a:lnTo>
                    <a:pt x="102718" y="609498"/>
                  </a:lnTo>
                  <a:lnTo>
                    <a:pt x="83837" y="651563"/>
                  </a:lnTo>
                  <a:lnTo>
                    <a:pt x="66744" y="694568"/>
                  </a:lnTo>
                  <a:lnTo>
                    <a:pt x="51485" y="738466"/>
                  </a:lnTo>
                  <a:lnTo>
                    <a:pt x="38108" y="783210"/>
                  </a:lnTo>
                  <a:lnTo>
                    <a:pt x="26660" y="828753"/>
                  </a:lnTo>
                  <a:lnTo>
                    <a:pt x="17188" y="875047"/>
                  </a:lnTo>
                  <a:lnTo>
                    <a:pt x="9739" y="922046"/>
                  </a:lnTo>
                  <a:lnTo>
                    <a:pt x="4359" y="969703"/>
                  </a:lnTo>
                  <a:lnTo>
                    <a:pt x="1097" y="1017969"/>
                  </a:lnTo>
                  <a:lnTo>
                    <a:pt x="0" y="1066800"/>
                  </a:lnTo>
                  <a:lnTo>
                    <a:pt x="1097" y="1115630"/>
                  </a:lnTo>
                  <a:lnTo>
                    <a:pt x="4359" y="1163896"/>
                  </a:lnTo>
                  <a:lnTo>
                    <a:pt x="9739" y="1211553"/>
                  </a:lnTo>
                  <a:lnTo>
                    <a:pt x="17188" y="1258552"/>
                  </a:lnTo>
                  <a:lnTo>
                    <a:pt x="26660" y="1304846"/>
                  </a:lnTo>
                  <a:lnTo>
                    <a:pt x="38108" y="1350389"/>
                  </a:lnTo>
                  <a:lnTo>
                    <a:pt x="51485" y="1395133"/>
                  </a:lnTo>
                  <a:lnTo>
                    <a:pt x="66744" y="1439031"/>
                  </a:lnTo>
                  <a:lnTo>
                    <a:pt x="83837" y="1482036"/>
                  </a:lnTo>
                  <a:lnTo>
                    <a:pt x="102718" y="1524101"/>
                  </a:lnTo>
                  <a:lnTo>
                    <a:pt x="123340" y="1565179"/>
                  </a:lnTo>
                  <a:lnTo>
                    <a:pt x="145654" y="1605223"/>
                  </a:lnTo>
                  <a:lnTo>
                    <a:pt x="169615" y="1644186"/>
                  </a:lnTo>
                  <a:lnTo>
                    <a:pt x="195176" y="1682020"/>
                  </a:lnTo>
                  <a:lnTo>
                    <a:pt x="222288" y="1718679"/>
                  </a:lnTo>
                  <a:lnTo>
                    <a:pt x="250906" y="1754115"/>
                  </a:lnTo>
                  <a:lnTo>
                    <a:pt x="280981" y="1788282"/>
                  </a:lnTo>
                  <a:lnTo>
                    <a:pt x="312467" y="1821132"/>
                  </a:lnTo>
                  <a:lnTo>
                    <a:pt x="345317" y="1852618"/>
                  </a:lnTo>
                  <a:lnTo>
                    <a:pt x="379484" y="1882693"/>
                  </a:lnTo>
                  <a:lnTo>
                    <a:pt x="414920" y="1911311"/>
                  </a:lnTo>
                  <a:lnTo>
                    <a:pt x="451579" y="1938423"/>
                  </a:lnTo>
                  <a:lnTo>
                    <a:pt x="489413" y="1963984"/>
                  </a:lnTo>
                  <a:lnTo>
                    <a:pt x="528376" y="1987945"/>
                  </a:lnTo>
                  <a:lnTo>
                    <a:pt x="568420" y="2010259"/>
                  </a:lnTo>
                  <a:lnTo>
                    <a:pt x="609498" y="2030881"/>
                  </a:lnTo>
                  <a:lnTo>
                    <a:pt x="651563" y="2049762"/>
                  </a:lnTo>
                  <a:lnTo>
                    <a:pt x="694568" y="2066855"/>
                  </a:lnTo>
                  <a:lnTo>
                    <a:pt x="738466" y="2082114"/>
                  </a:lnTo>
                  <a:lnTo>
                    <a:pt x="783210" y="2095491"/>
                  </a:lnTo>
                  <a:lnTo>
                    <a:pt x="828753" y="2106939"/>
                  </a:lnTo>
                  <a:lnTo>
                    <a:pt x="875047" y="2116411"/>
                  </a:lnTo>
                  <a:lnTo>
                    <a:pt x="922046" y="2123860"/>
                  </a:lnTo>
                  <a:lnTo>
                    <a:pt x="969703" y="2129240"/>
                  </a:lnTo>
                  <a:lnTo>
                    <a:pt x="1017969" y="2132502"/>
                  </a:lnTo>
                  <a:lnTo>
                    <a:pt x="1066800" y="2133600"/>
                  </a:lnTo>
                  <a:lnTo>
                    <a:pt x="1115630" y="2132502"/>
                  </a:lnTo>
                  <a:lnTo>
                    <a:pt x="1163896" y="2129240"/>
                  </a:lnTo>
                  <a:lnTo>
                    <a:pt x="1211553" y="2123860"/>
                  </a:lnTo>
                  <a:lnTo>
                    <a:pt x="1258552" y="2116411"/>
                  </a:lnTo>
                  <a:lnTo>
                    <a:pt x="1304846" y="2106939"/>
                  </a:lnTo>
                  <a:lnTo>
                    <a:pt x="1350389" y="2095491"/>
                  </a:lnTo>
                  <a:lnTo>
                    <a:pt x="1395133" y="2082114"/>
                  </a:lnTo>
                  <a:lnTo>
                    <a:pt x="1439031" y="2066855"/>
                  </a:lnTo>
                  <a:lnTo>
                    <a:pt x="1482036" y="2049762"/>
                  </a:lnTo>
                  <a:lnTo>
                    <a:pt x="1524101" y="2030881"/>
                  </a:lnTo>
                  <a:lnTo>
                    <a:pt x="1565179" y="2010259"/>
                  </a:lnTo>
                  <a:lnTo>
                    <a:pt x="1605223" y="1987945"/>
                  </a:lnTo>
                  <a:lnTo>
                    <a:pt x="1644186" y="1963984"/>
                  </a:lnTo>
                  <a:lnTo>
                    <a:pt x="1682020" y="1938423"/>
                  </a:lnTo>
                  <a:lnTo>
                    <a:pt x="1718679" y="1911311"/>
                  </a:lnTo>
                  <a:lnTo>
                    <a:pt x="1754115" y="1882693"/>
                  </a:lnTo>
                  <a:lnTo>
                    <a:pt x="1788282" y="1852618"/>
                  </a:lnTo>
                  <a:lnTo>
                    <a:pt x="1821132" y="1821132"/>
                  </a:lnTo>
                  <a:lnTo>
                    <a:pt x="1852618" y="1788282"/>
                  </a:lnTo>
                  <a:lnTo>
                    <a:pt x="1882693" y="1754115"/>
                  </a:lnTo>
                  <a:lnTo>
                    <a:pt x="1911311" y="1718679"/>
                  </a:lnTo>
                  <a:lnTo>
                    <a:pt x="1938423" y="1682020"/>
                  </a:lnTo>
                  <a:lnTo>
                    <a:pt x="1963984" y="1644186"/>
                  </a:lnTo>
                  <a:lnTo>
                    <a:pt x="1987945" y="1605223"/>
                  </a:lnTo>
                  <a:lnTo>
                    <a:pt x="2010259" y="1565179"/>
                  </a:lnTo>
                  <a:lnTo>
                    <a:pt x="2030881" y="1524101"/>
                  </a:lnTo>
                  <a:lnTo>
                    <a:pt x="2049762" y="1482036"/>
                  </a:lnTo>
                  <a:lnTo>
                    <a:pt x="2066855" y="1439031"/>
                  </a:lnTo>
                  <a:lnTo>
                    <a:pt x="2082114" y="1395133"/>
                  </a:lnTo>
                  <a:lnTo>
                    <a:pt x="2095491" y="1350389"/>
                  </a:lnTo>
                  <a:lnTo>
                    <a:pt x="2106939" y="1304846"/>
                  </a:lnTo>
                  <a:lnTo>
                    <a:pt x="2116411" y="1258552"/>
                  </a:lnTo>
                  <a:lnTo>
                    <a:pt x="2123860" y="1211553"/>
                  </a:lnTo>
                  <a:lnTo>
                    <a:pt x="2129240" y="1163896"/>
                  </a:lnTo>
                  <a:lnTo>
                    <a:pt x="2132502" y="1115630"/>
                  </a:lnTo>
                  <a:lnTo>
                    <a:pt x="2133600" y="1066800"/>
                  </a:lnTo>
                  <a:lnTo>
                    <a:pt x="2132502" y="1017969"/>
                  </a:lnTo>
                  <a:lnTo>
                    <a:pt x="2129240" y="969703"/>
                  </a:lnTo>
                  <a:lnTo>
                    <a:pt x="2123860" y="922046"/>
                  </a:lnTo>
                  <a:lnTo>
                    <a:pt x="2116411" y="875047"/>
                  </a:lnTo>
                  <a:lnTo>
                    <a:pt x="2106939" y="828753"/>
                  </a:lnTo>
                  <a:lnTo>
                    <a:pt x="2095491" y="783210"/>
                  </a:lnTo>
                  <a:lnTo>
                    <a:pt x="2082114" y="738466"/>
                  </a:lnTo>
                  <a:lnTo>
                    <a:pt x="2066855" y="694568"/>
                  </a:lnTo>
                  <a:lnTo>
                    <a:pt x="2049762" y="651563"/>
                  </a:lnTo>
                  <a:lnTo>
                    <a:pt x="2030881" y="609498"/>
                  </a:lnTo>
                  <a:lnTo>
                    <a:pt x="2010259" y="568420"/>
                  </a:lnTo>
                  <a:lnTo>
                    <a:pt x="1987945" y="528376"/>
                  </a:lnTo>
                  <a:lnTo>
                    <a:pt x="1963984" y="489413"/>
                  </a:lnTo>
                  <a:lnTo>
                    <a:pt x="1938423" y="451579"/>
                  </a:lnTo>
                  <a:lnTo>
                    <a:pt x="1911311" y="414920"/>
                  </a:lnTo>
                  <a:lnTo>
                    <a:pt x="1882693" y="379484"/>
                  </a:lnTo>
                  <a:lnTo>
                    <a:pt x="1852618" y="345317"/>
                  </a:lnTo>
                  <a:lnTo>
                    <a:pt x="1821132" y="312467"/>
                  </a:lnTo>
                  <a:lnTo>
                    <a:pt x="1788282" y="280981"/>
                  </a:lnTo>
                  <a:lnTo>
                    <a:pt x="1754115" y="250906"/>
                  </a:lnTo>
                  <a:lnTo>
                    <a:pt x="1718679" y="222288"/>
                  </a:lnTo>
                  <a:lnTo>
                    <a:pt x="1682020" y="195176"/>
                  </a:lnTo>
                  <a:lnTo>
                    <a:pt x="1644186" y="169615"/>
                  </a:lnTo>
                  <a:lnTo>
                    <a:pt x="1605223" y="145654"/>
                  </a:lnTo>
                  <a:lnTo>
                    <a:pt x="1565179" y="123340"/>
                  </a:lnTo>
                  <a:lnTo>
                    <a:pt x="1524101" y="102718"/>
                  </a:lnTo>
                  <a:lnTo>
                    <a:pt x="1482036" y="83837"/>
                  </a:lnTo>
                  <a:lnTo>
                    <a:pt x="1439031" y="66744"/>
                  </a:lnTo>
                  <a:lnTo>
                    <a:pt x="1395133" y="51485"/>
                  </a:lnTo>
                  <a:lnTo>
                    <a:pt x="1350389" y="38108"/>
                  </a:lnTo>
                  <a:lnTo>
                    <a:pt x="1304846" y="26660"/>
                  </a:lnTo>
                  <a:lnTo>
                    <a:pt x="1258552" y="17188"/>
                  </a:lnTo>
                  <a:lnTo>
                    <a:pt x="1211553" y="9739"/>
                  </a:lnTo>
                  <a:lnTo>
                    <a:pt x="1163896" y="4359"/>
                  </a:lnTo>
                  <a:lnTo>
                    <a:pt x="1115630" y="1097"/>
                  </a:lnTo>
                  <a:lnTo>
                    <a:pt x="1066800" y="0"/>
                  </a:lnTo>
                  <a:close/>
                </a:path>
              </a:pathLst>
            </a:custGeom>
            <a:solidFill>
              <a:srgbClr val="FFFFFF"/>
            </a:solidFill>
          </p:spPr>
          <p:txBody>
            <a:bodyPr wrap="square" lIns="0" tIns="0" rIns="0" bIns="0" rtlCol="0"/>
            <a:lstStyle/>
            <a:p>
              <a:endParaRPr/>
            </a:p>
          </p:txBody>
        </p:sp>
        <p:sp>
          <p:nvSpPr>
            <p:cNvPr id="33" name="object 33"/>
            <p:cNvSpPr/>
            <p:nvPr/>
          </p:nvSpPr>
          <p:spPr>
            <a:xfrm>
              <a:off x="15088362" y="163830"/>
              <a:ext cx="2133600" cy="2133600"/>
            </a:xfrm>
            <a:custGeom>
              <a:avLst/>
              <a:gdLst/>
              <a:ahLst/>
              <a:cxnLst/>
              <a:rect l="l" t="t" r="r" b="b"/>
              <a:pathLst>
                <a:path w="2133600" h="2133600">
                  <a:moveTo>
                    <a:pt x="0" y="1066800"/>
                  </a:moveTo>
                  <a:lnTo>
                    <a:pt x="1097" y="1017969"/>
                  </a:lnTo>
                  <a:lnTo>
                    <a:pt x="4359" y="969703"/>
                  </a:lnTo>
                  <a:lnTo>
                    <a:pt x="9739" y="922046"/>
                  </a:lnTo>
                  <a:lnTo>
                    <a:pt x="17188" y="875047"/>
                  </a:lnTo>
                  <a:lnTo>
                    <a:pt x="26660" y="828753"/>
                  </a:lnTo>
                  <a:lnTo>
                    <a:pt x="38108" y="783210"/>
                  </a:lnTo>
                  <a:lnTo>
                    <a:pt x="51485" y="738466"/>
                  </a:lnTo>
                  <a:lnTo>
                    <a:pt x="66744" y="694568"/>
                  </a:lnTo>
                  <a:lnTo>
                    <a:pt x="83837" y="651563"/>
                  </a:lnTo>
                  <a:lnTo>
                    <a:pt x="102718" y="609498"/>
                  </a:lnTo>
                  <a:lnTo>
                    <a:pt x="123340" y="568420"/>
                  </a:lnTo>
                  <a:lnTo>
                    <a:pt x="145654" y="528376"/>
                  </a:lnTo>
                  <a:lnTo>
                    <a:pt x="169615" y="489413"/>
                  </a:lnTo>
                  <a:lnTo>
                    <a:pt x="195176" y="451579"/>
                  </a:lnTo>
                  <a:lnTo>
                    <a:pt x="222288" y="414920"/>
                  </a:lnTo>
                  <a:lnTo>
                    <a:pt x="250906" y="379484"/>
                  </a:lnTo>
                  <a:lnTo>
                    <a:pt x="280981" y="345317"/>
                  </a:lnTo>
                  <a:lnTo>
                    <a:pt x="312467" y="312467"/>
                  </a:lnTo>
                  <a:lnTo>
                    <a:pt x="345317" y="280981"/>
                  </a:lnTo>
                  <a:lnTo>
                    <a:pt x="379484" y="250906"/>
                  </a:lnTo>
                  <a:lnTo>
                    <a:pt x="414920" y="222288"/>
                  </a:lnTo>
                  <a:lnTo>
                    <a:pt x="451579" y="195176"/>
                  </a:lnTo>
                  <a:lnTo>
                    <a:pt x="489413" y="169615"/>
                  </a:lnTo>
                  <a:lnTo>
                    <a:pt x="528376" y="145654"/>
                  </a:lnTo>
                  <a:lnTo>
                    <a:pt x="568420" y="123340"/>
                  </a:lnTo>
                  <a:lnTo>
                    <a:pt x="609498" y="102718"/>
                  </a:lnTo>
                  <a:lnTo>
                    <a:pt x="651563" y="83837"/>
                  </a:lnTo>
                  <a:lnTo>
                    <a:pt x="694568" y="66744"/>
                  </a:lnTo>
                  <a:lnTo>
                    <a:pt x="738466" y="51485"/>
                  </a:lnTo>
                  <a:lnTo>
                    <a:pt x="783210" y="38108"/>
                  </a:lnTo>
                  <a:lnTo>
                    <a:pt x="828753" y="26660"/>
                  </a:lnTo>
                  <a:lnTo>
                    <a:pt x="875047" y="17188"/>
                  </a:lnTo>
                  <a:lnTo>
                    <a:pt x="922046" y="9739"/>
                  </a:lnTo>
                  <a:lnTo>
                    <a:pt x="969703" y="4359"/>
                  </a:lnTo>
                  <a:lnTo>
                    <a:pt x="1017969" y="1097"/>
                  </a:lnTo>
                  <a:lnTo>
                    <a:pt x="1066800" y="0"/>
                  </a:lnTo>
                  <a:lnTo>
                    <a:pt x="1115630" y="1097"/>
                  </a:lnTo>
                  <a:lnTo>
                    <a:pt x="1163896" y="4359"/>
                  </a:lnTo>
                  <a:lnTo>
                    <a:pt x="1211553" y="9739"/>
                  </a:lnTo>
                  <a:lnTo>
                    <a:pt x="1258552" y="17188"/>
                  </a:lnTo>
                  <a:lnTo>
                    <a:pt x="1304846" y="26660"/>
                  </a:lnTo>
                  <a:lnTo>
                    <a:pt x="1350389" y="38108"/>
                  </a:lnTo>
                  <a:lnTo>
                    <a:pt x="1395133" y="51485"/>
                  </a:lnTo>
                  <a:lnTo>
                    <a:pt x="1439031" y="66744"/>
                  </a:lnTo>
                  <a:lnTo>
                    <a:pt x="1482036" y="83837"/>
                  </a:lnTo>
                  <a:lnTo>
                    <a:pt x="1524101" y="102718"/>
                  </a:lnTo>
                  <a:lnTo>
                    <a:pt x="1565179" y="123340"/>
                  </a:lnTo>
                  <a:lnTo>
                    <a:pt x="1605223" y="145654"/>
                  </a:lnTo>
                  <a:lnTo>
                    <a:pt x="1644186" y="169615"/>
                  </a:lnTo>
                  <a:lnTo>
                    <a:pt x="1682020" y="195176"/>
                  </a:lnTo>
                  <a:lnTo>
                    <a:pt x="1718679" y="222288"/>
                  </a:lnTo>
                  <a:lnTo>
                    <a:pt x="1754115" y="250906"/>
                  </a:lnTo>
                  <a:lnTo>
                    <a:pt x="1788282" y="280981"/>
                  </a:lnTo>
                  <a:lnTo>
                    <a:pt x="1821132" y="312467"/>
                  </a:lnTo>
                  <a:lnTo>
                    <a:pt x="1852618" y="345317"/>
                  </a:lnTo>
                  <a:lnTo>
                    <a:pt x="1882693" y="379484"/>
                  </a:lnTo>
                  <a:lnTo>
                    <a:pt x="1911311" y="414920"/>
                  </a:lnTo>
                  <a:lnTo>
                    <a:pt x="1938423" y="451579"/>
                  </a:lnTo>
                  <a:lnTo>
                    <a:pt x="1963984" y="489413"/>
                  </a:lnTo>
                  <a:lnTo>
                    <a:pt x="1987945" y="528376"/>
                  </a:lnTo>
                  <a:lnTo>
                    <a:pt x="2010259" y="568420"/>
                  </a:lnTo>
                  <a:lnTo>
                    <a:pt x="2030881" y="609498"/>
                  </a:lnTo>
                  <a:lnTo>
                    <a:pt x="2049762" y="651563"/>
                  </a:lnTo>
                  <a:lnTo>
                    <a:pt x="2066855" y="694568"/>
                  </a:lnTo>
                  <a:lnTo>
                    <a:pt x="2082114" y="738466"/>
                  </a:lnTo>
                  <a:lnTo>
                    <a:pt x="2095491" y="783210"/>
                  </a:lnTo>
                  <a:lnTo>
                    <a:pt x="2106939" y="828753"/>
                  </a:lnTo>
                  <a:lnTo>
                    <a:pt x="2116411" y="875047"/>
                  </a:lnTo>
                  <a:lnTo>
                    <a:pt x="2123860" y="922046"/>
                  </a:lnTo>
                  <a:lnTo>
                    <a:pt x="2129240" y="969703"/>
                  </a:lnTo>
                  <a:lnTo>
                    <a:pt x="2132502" y="1017969"/>
                  </a:lnTo>
                  <a:lnTo>
                    <a:pt x="2133600" y="1066800"/>
                  </a:lnTo>
                  <a:lnTo>
                    <a:pt x="2132502" y="1115630"/>
                  </a:lnTo>
                  <a:lnTo>
                    <a:pt x="2129240" y="1163896"/>
                  </a:lnTo>
                  <a:lnTo>
                    <a:pt x="2123860" y="1211553"/>
                  </a:lnTo>
                  <a:lnTo>
                    <a:pt x="2116411" y="1258552"/>
                  </a:lnTo>
                  <a:lnTo>
                    <a:pt x="2106939" y="1304846"/>
                  </a:lnTo>
                  <a:lnTo>
                    <a:pt x="2095491" y="1350389"/>
                  </a:lnTo>
                  <a:lnTo>
                    <a:pt x="2082114" y="1395133"/>
                  </a:lnTo>
                  <a:lnTo>
                    <a:pt x="2066855" y="1439031"/>
                  </a:lnTo>
                  <a:lnTo>
                    <a:pt x="2049762" y="1482036"/>
                  </a:lnTo>
                  <a:lnTo>
                    <a:pt x="2030881" y="1524101"/>
                  </a:lnTo>
                  <a:lnTo>
                    <a:pt x="2010259" y="1565179"/>
                  </a:lnTo>
                  <a:lnTo>
                    <a:pt x="1987945" y="1605223"/>
                  </a:lnTo>
                  <a:lnTo>
                    <a:pt x="1963984" y="1644186"/>
                  </a:lnTo>
                  <a:lnTo>
                    <a:pt x="1938423" y="1682020"/>
                  </a:lnTo>
                  <a:lnTo>
                    <a:pt x="1911311" y="1718679"/>
                  </a:lnTo>
                  <a:lnTo>
                    <a:pt x="1882693" y="1754115"/>
                  </a:lnTo>
                  <a:lnTo>
                    <a:pt x="1852618" y="1788282"/>
                  </a:lnTo>
                  <a:lnTo>
                    <a:pt x="1821132" y="1821132"/>
                  </a:lnTo>
                  <a:lnTo>
                    <a:pt x="1788282" y="1852618"/>
                  </a:lnTo>
                  <a:lnTo>
                    <a:pt x="1754115" y="1882693"/>
                  </a:lnTo>
                  <a:lnTo>
                    <a:pt x="1718679" y="1911311"/>
                  </a:lnTo>
                  <a:lnTo>
                    <a:pt x="1682020" y="1938423"/>
                  </a:lnTo>
                  <a:lnTo>
                    <a:pt x="1644186" y="1963984"/>
                  </a:lnTo>
                  <a:lnTo>
                    <a:pt x="1605223" y="1987945"/>
                  </a:lnTo>
                  <a:lnTo>
                    <a:pt x="1565179" y="2010259"/>
                  </a:lnTo>
                  <a:lnTo>
                    <a:pt x="1524101" y="2030881"/>
                  </a:lnTo>
                  <a:lnTo>
                    <a:pt x="1482036" y="2049762"/>
                  </a:lnTo>
                  <a:lnTo>
                    <a:pt x="1439031" y="2066855"/>
                  </a:lnTo>
                  <a:lnTo>
                    <a:pt x="1395133" y="2082114"/>
                  </a:lnTo>
                  <a:lnTo>
                    <a:pt x="1350389" y="2095491"/>
                  </a:lnTo>
                  <a:lnTo>
                    <a:pt x="1304846" y="2106939"/>
                  </a:lnTo>
                  <a:lnTo>
                    <a:pt x="1258552" y="2116411"/>
                  </a:lnTo>
                  <a:lnTo>
                    <a:pt x="1211553" y="2123860"/>
                  </a:lnTo>
                  <a:lnTo>
                    <a:pt x="1163896" y="2129240"/>
                  </a:lnTo>
                  <a:lnTo>
                    <a:pt x="1115630" y="2132502"/>
                  </a:lnTo>
                  <a:lnTo>
                    <a:pt x="1066800" y="2133600"/>
                  </a:lnTo>
                  <a:lnTo>
                    <a:pt x="1017969" y="2132502"/>
                  </a:lnTo>
                  <a:lnTo>
                    <a:pt x="969703" y="2129240"/>
                  </a:lnTo>
                  <a:lnTo>
                    <a:pt x="922046" y="2123860"/>
                  </a:lnTo>
                  <a:lnTo>
                    <a:pt x="875047" y="2116411"/>
                  </a:lnTo>
                  <a:lnTo>
                    <a:pt x="828753" y="2106939"/>
                  </a:lnTo>
                  <a:lnTo>
                    <a:pt x="783210" y="2095491"/>
                  </a:lnTo>
                  <a:lnTo>
                    <a:pt x="738466" y="2082114"/>
                  </a:lnTo>
                  <a:lnTo>
                    <a:pt x="694568" y="2066855"/>
                  </a:lnTo>
                  <a:lnTo>
                    <a:pt x="651563" y="2049762"/>
                  </a:lnTo>
                  <a:lnTo>
                    <a:pt x="609498" y="2030881"/>
                  </a:lnTo>
                  <a:lnTo>
                    <a:pt x="568420" y="2010259"/>
                  </a:lnTo>
                  <a:lnTo>
                    <a:pt x="528376" y="1987945"/>
                  </a:lnTo>
                  <a:lnTo>
                    <a:pt x="489413" y="1963984"/>
                  </a:lnTo>
                  <a:lnTo>
                    <a:pt x="451579" y="1938423"/>
                  </a:lnTo>
                  <a:lnTo>
                    <a:pt x="414920" y="1911311"/>
                  </a:lnTo>
                  <a:lnTo>
                    <a:pt x="379484" y="1882693"/>
                  </a:lnTo>
                  <a:lnTo>
                    <a:pt x="345317" y="1852618"/>
                  </a:lnTo>
                  <a:lnTo>
                    <a:pt x="312467" y="1821132"/>
                  </a:lnTo>
                  <a:lnTo>
                    <a:pt x="280981" y="1788282"/>
                  </a:lnTo>
                  <a:lnTo>
                    <a:pt x="250906" y="1754115"/>
                  </a:lnTo>
                  <a:lnTo>
                    <a:pt x="222288" y="1718679"/>
                  </a:lnTo>
                  <a:lnTo>
                    <a:pt x="195176" y="1682020"/>
                  </a:lnTo>
                  <a:lnTo>
                    <a:pt x="169615" y="1644186"/>
                  </a:lnTo>
                  <a:lnTo>
                    <a:pt x="145654" y="1605223"/>
                  </a:lnTo>
                  <a:lnTo>
                    <a:pt x="123340" y="1565179"/>
                  </a:lnTo>
                  <a:lnTo>
                    <a:pt x="102718" y="1524101"/>
                  </a:lnTo>
                  <a:lnTo>
                    <a:pt x="83837" y="1482036"/>
                  </a:lnTo>
                  <a:lnTo>
                    <a:pt x="66744" y="1439031"/>
                  </a:lnTo>
                  <a:lnTo>
                    <a:pt x="51485" y="1395133"/>
                  </a:lnTo>
                  <a:lnTo>
                    <a:pt x="38108" y="1350389"/>
                  </a:lnTo>
                  <a:lnTo>
                    <a:pt x="26660" y="1304846"/>
                  </a:lnTo>
                  <a:lnTo>
                    <a:pt x="17188" y="1258552"/>
                  </a:lnTo>
                  <a:lnTo>
                    <a:pt x="9739" y="1211553"/>
                  </a:lnTo>
                  <a:lnTo>
                    <a:pt x="4359" y="1163896"/>
                  </a:lnTo>
                  <a:lnTo>
                    <a:pt x="1097" y="1115630"/>
                  </a:lnTo>
                  <a:lnTo>
                    <a:pt x="0" y="1066800"/>
                  </a:lnTo>
                  <a:close/>
                </a:path>
              </a:pathLst>
            </a:custGeom>
            <a:ln w="25908">
              <a:solidFill>
                <a:srgbClr val="FFFFFF"/>
              </a:solidFill>
            </a:ln>
          </p:spPr>
          <p:txBody>
            <a:bodyPr wrap="square" lIns="0" tIns="0" rIns="0" bIns="0" rtlCol="0"/>
            <a:lstStyle/>
            <a:p>
              <a:endParaRPr/>
            </a:p>
          </p:txBody>
        </p:sp>
        <p:pic>
          <p:nvPicPr>
            <p:cNvPr id="34" name="object 34"/>
            <p:cNvPicPr/>
            <p:nvPr/>
          </p:nvPicPr>
          <p:blipFill>
            <a:blip r:embed="rId17" cstate="print"/>
            <a:stretch>
              <a:fillRect/>
            </a:stretch>
          </p:blipFill>
          <p:spPr>
            <a:xfrm>
              <a:off x="15343632" y="554735"/>
              <a:ext cx="1624584" cy="1316735"/>
            </a:xfrm>
            <a:prstGeom prst="rect">
              <a:avLst/>
            </a:prstGeom>
          </p:spPr>
        </p:pic>
      </p:grpSp>
      <p:sp>
        <p:nvSpPr>
          <p:cNvPr id="35" name="object 3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4913630" algn="l"/>
              </a:tabLst>
            </a:pPr>
            <a:r>
              <a:rPr dirty="0"/>
              <a:t>Ô</a:t>
            </a:r>
            <a:r>
              <a:rPr spc="-225" dirty="0"/>
              <a:t> </a:t>
            </a:r>
            <a:r>
              <a:rPr spc="100" dirty="0"/>
              <a:t>C</a:t>
            </a:r>
            <a:r>
              <a:rPr spc="-470" dirty="0"/>
              <a:t>Ử</a:t>
            </a:r>
            <a:r>
              <a:rPr spc="110" dirty="0"/>
              <a:t>A</a:t>
            </a:r>
            <a:r>
              <a:rPr spc="-220" dirty="0"/>
              <a:t> </a:t>
            </a:r>
            <a:r>
              <a:rPr spc="-25" dirty="0"/>
              <a:t>BÍ</a:t>
            </a:r>
            <a:r>
              <a:rPr dirty="0"/>
              <a:t>	</a:t>
            </a:r>
            <a:r>
              <a:rPr spc="15" dirty="0"/>
              <a:t>M</a:t>
            </a:r>
            <a:r>
              <a:rPr spc="-725" dirty="0"/>
              <a:t>Ậ</a:t>
            </a:r>
            <a:r>
              <a:rPr spc="15" dirty="0"/>
              <a:t>T</a:t>
            </a:r>
          </a:p>
        </p:txBody>
      </p:sp>
      <p:pic>
        <p:nvPicPr>
          <p:cNvPr id="36" name="object 36"/>
          <p:cNvPicPr/>
          <p:nvPr/>
        </p:nvPicPr>
        <p:blipFill>
          <a:blip r:embed="rId18" cstate="print"/>
          <a:stretch>
            <a:fillRect/>
          </a:stretch>
        </p:blipFill>
        <p:spPr>
          <a:xfrm>
            <a:off x="15698723" y="7554468"/>
            <a:ext cx="2275332" cy="21427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2671"/>
            <a:ext cx="18288000" cy="92643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138</Words>
  <Application>Microsoft Office PowerPoint</Application>
  <PresentationFormat>Custom</PresentationFormat>
  <Paragraphs>37</Paragraphs>
  <Slides>18</Slides>
  <Notes>0</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vt:lpstr>
      <vt:lpstr>Courier New</vt:lpstr>
      <vt:lpstr>Times New Roman</vt:lpstr>
      <vt:lpstr>Office Theme</vt:lpstr>
      <vt:lpstr>1_Office Theme</vt:lpstr>
      <vt:lpstr>3_Office Theme</vt:lpstr>
      <vt:lpstr>NHIỆT LIỆT CHÀO MỪNG</vt:lpstr>
      <vt:lpstr>PowerPoint Presentation</vt:lpstr>
      <vt:lpstr>PowerPoint Presentation</vt:lpstr>
      <vt:lpstr>TRÒ CHƠI Ô CỬA BÍ MẬT</vt:lpstr>
      <vt:lpstr>Ô CỬA BÍ MẬT</vt:lpstr>
      <vt:lpstr>Ô CỬA BÍ MẬT</vt:lpstr>
      <vt:lpstr>Ô CỬA BÍ MẬT</vt:lpstr>
      <vt:lpstr>Ô CỬA BÍ MẬT</vt:lpstr>
      <vt:lpstr>PowerPoint Presentation</vt:lpstr>
      <vt:lpstr>Ô CỬA BÍ MẬT</vt:lpstr>
      <vt:lpstr>Next</vt:lpstr>
      <vt:lpstr>Ô CỬA BÍ MẬT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BÒ 1</dc:title>
  <dc:creator>user</dc:creator>
  <cp:lastModifiedBy>Admin</cp:lastModifiedBy>
  <cp:revision>1</cp:revision>
  <dcterms:created xsi:type="dcterms:W3CDTF">2026-04-11T11:02:07Z</dcterms:created>
  <dcterms:modified xsi:type="dcterms:W3CDTF">2026-04-11T11:05:20Z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2026-04-11T00:00:00Z</vt:filetime>
  </property>
  <property fmtid="{D5CDD505-2E9C-101B-9397-08002B2CF9AE}" pid="3" name="Creator">
    <vt:lpwstr>Microsoft® PowerPoint® 2016</vt:lpwstr>
  </property>
  <property fmtid="{D5CDD505-2E9C-101B-9397-08002B2CF9AE}" pid="4" name="LastSaved">
    <vt:filetime>2026-04-11T00:00:00Z</vt:filetime>
  </property>
  <property fmtid="{D5CDD505-2E9C-101B-9397-08002B2CF9AE}" pid="5" name="Producer">
    <vt:lpwstr>3-Heights(TM) PDF Security Shell 4.8.25.2 (http://www.pdf-tools.com)</vt:lpwstr>
  </property>
</Properties>
</file>