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2"/>
  </p:notesMasterIdLst>
  <p:sldIdLst>
    <p:sldId id="302" r:id="rId2"/>
    <p:sldId id="304" r:id="rId3"/>
    <p:sldId id="301" r:id="rId4"/>
    <p:sldId id="299" r:id="rId5"/>
    <p:sldId id="311" r:id="rId6"/>
    <p:sldId id="309" r:id="rId7"/>
    <p:sldId id="295" r:id="rId8"/>
    <p:sldId id="306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9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AACC9-58CE-49D3-B8CE-0B7E3653D613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4229F-13F4-4917-BB32-CCF63D3C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5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4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1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1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5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7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38D9-A595-4826-86A7-EEFB079E29ED}" type="datetimeFigureOut">
              <a:rPr lang="en-US" smtClean="0"/>
              <a:t>09/12/2024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BA07-23E5-4847-A7CE-FE50DF13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10682650992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4"/>
            <a:ext cx="12199638" cy="66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85143" y="5812000"/>
            <a:ext cx="2123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Arial" panose="020B0604020202020204" pitchFamily="34" charset="0"/>
              </a:rPr>
              <a:t>Thêi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8006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HÕt giê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5335071" y="2803424"/>
            <a:ext cx="865371" cy="5334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1" name="Text Box 27"/>
          <p:cNvSpPr txBox="1">
            <a:spLocks noChangeArrowheads="1"/>
          </p:cNvSpPr>
          <p:nvPr/>
        </p:nvSpPr>
        <p:spPr bwMode="auto">
          <a:xfrm>
            <a:off x="3352800" y="120650"/>
            <a:ext cx="6096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142" name="Group 28"/>
          <p:cNvGrpSpPr>
            <a:grpSpLocks/>
          </p:cNvGrpSpPr>
          <p:nvPr/>
        </p:nvGrpSpPr>
        <p:grpSpPr bwMode="auto">
          <a:xfrm>
            <a:off x="31884" y="-43894"/>
            <a:ext cx="12160116" cy="6858000"/>
            <a:chOff x="0" y="0"/>
            <a:chExt cx="5760" cy="4320"/>
          </a:xfrm>
        </p:grpSpPr>
        <p:pic>
          <p:nvPicPr>
            <p:cNvPr id="5146" name="Picture 29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30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31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32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2944617" y="1038246"/>
            <a:ext cx="58275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45" name="Line 36"/>
          <p:cNvSpPr>
            <a:spLocks noChangeShapeType="1"/>
          </p:cNvSpPr>
          <p:nvPr/>
        </p:nvSpPr>
        <p:spPr bwMode="auto">
          <a:xfrm>
            <a:off x="59594" y="1828800"/>
            <a:ext cx="12003891" cy="92529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353" y="2001628"/>
            <a:ext cx="10536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6600" y="2726527"/>
            <a:ext cx="153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20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70311" y="2977349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72529" y="3296137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17669" y="2992840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92698" y="3498841"/>
            <a:ext cx="131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79970" y="330181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5201" y="2747408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21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     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88418" y="2714817"/>
            <a:ext cx="134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22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/>
      <p:bldP spid="76812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76824" grpId="0" animBg="1"/>
      <p:bldP spid="30" grpId="0"/>
      <p:bldP spid="31" grpId="0"/>
      <p:bldP spid="39" grpId="0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2468" y="5772834"/>
            <a:ext cx="27846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Thêi</a:t>
            </a:r>
            <a:r>
              <a:rPr lang="en-US" altLang="en-US" sz="3600" b="1" dirty="0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gian</a:t>
            </a:r>
            <a:r>
              <a:rPr lang="en-US" altLang="en-US" sz="3600" b="1" dirty="0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8006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8317316" y="4279564"/>
            <a:ext cx="761999" cy="657085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>
              <a:solidFill>
                <a:srgbClr val="9900CC"/>
              </a:solidFill>
            </a:endParaRPr>
          </a:p>
        </p:txBody>
      </p:sp>
      <p:sp>
        <p:nvSpPr>
          <p:cNvPr id="4117" name="Text Box 27"/>
          <p:cNvSpPr txBox="1">
            <a:spLocks noChangeArrowheads="1"/>
          </p:cNvSpPr>
          <p:nvPr/>
        </p:nvSpPr>
        <p:spPr bwMode="auto">
          <a:xfrm>
            <a:off x="4014040" y="109980"/>
            <a:ext cx="6096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6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8" name="Group 2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22" name="Picture 29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30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31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32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3570241" y="1016810"/>
            <a:ext cx="548474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nhanh, a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1" name="Line 36"/>
          <p:cNvSpPr>
            <a:spLocks noChangeShapeType="1"/>
          </p:cNvSpPr>
          <p:nvPr/>
        </p:nvSpPr>
        <p:spPr bwMode="auto">
          <a:xfrm>
            <a:off x="69275" y="1691066"/>
            <a:ext cx="12035366" cy="128340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57703" y="1752600"/>
            <a:ext cx="2879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7972" y="2373338"/>
            <a:ext cx="9687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1529" y="2934955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54759" y="4353966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70205" y="4358928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2355" y="4254385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/>
      <p:bldP spid="76812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76824" grpId="0" animBg="1"/>
      <p:bldP spid="46" grpId="0"/>
      <p:bldP spid="47" grpId="0"/>
      <p:bldP spid="49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28757" y="5828048"/>
            <a:ext cx="23846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Thêi</a:t>
            </a:r>
            <a:r>
              <a:rPr lang="en-US" altLang="en-US" sz="3600" b="1" dirty="0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gian</a:t>
            </a:r>
            <a:r>
              <a:rPr lang="en-US" altLang="en-US" sz="3600" b="1" dirty="0">
                <a:solidFill>
                  <a:srgbClr val="FF00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8006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6166" name="Group 2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6170" name="Picture 29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30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31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32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29558" y="1699910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2287689"/>
            <a:ext cx="119029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alt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altLang="en-US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1855" y="339168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1560307" y="4074368"/>
            <a:ext cx="761999" cy="657085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697650" y="4156321"/>
            <a:ext cx="14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02688" y="3239982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+…= 32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352800" y="120650"/>
            <a:ext cx="6096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6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9594" y="1696068"/>
            <a:ext cx="12003891" cy="92529"/>
          </a:xfrm>
          <a:prstGeom prst="line">
            <a:avLst/>
          </a:prstGeom>
          <a:noFill/>
          <a:ln w="57150" cmpd="thinThick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2996418" y="971097"/>
            <a:ext cx="585743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nhanh, a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6980" y="4056153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43025" y="4130720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2502" y="4038011"/>
            <a:ext cx="132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/>
      <p:bldP spid="76812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25" grpId="0"/>
      <p:bldP spid="26" grpId="0"/>
      <p:bldP spid="31" grpId="0"/>
      <p:bldP spid="36" grpId="0" animBg="1"/>
      <p:bldP spid="33" grpId="0"/>
      <p:bldP spid="3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09881508078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577" y="0"/>
            <a:ext cx="110871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0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 số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" y="83747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015" y="1031965"/>
            <a:ext cx="1254035" cy="646331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/>
              <a:t>VBT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492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17CF-1AD1-4915-92C3-758823A3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F912-8BBB-4751-812A-49CB84E3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7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09949979521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1838" y="365125"/>
            <a:ext cx="10981593" cy="6009298"/>
          </a:xfrm>
        </p:spPr>
      </p:pic>
    </p:spTree>
    <p:extLst>
      <p:ext uri="{BB962C8B-B14F-4D97-AF65-F5344CB8AC3E}">
        <p14:creationId xmlns:p14="http://schemas.microsoft.com/office/powerpoint/2010/main" val="8817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173</Words>
  <Application>Microsoft Office PowerPoint</Application>
  <PresentationFormat>Widescreen</PresentationFormat>
  <Paragraphs>66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.VnArial</vt:lpstr>
      <vt:lpstr>.VnArial Narrow</vt:lpstr>
      <vt:lpstr>.VnAristote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246</cp:revision>
  <dcterms:created xsi:type="dcterms:W3CDTF">2021-10-23T02:28:15Z</dcterms:created>
  <dcterms:modified xsi:type="dcterms:W3CDTF">2024-12-09T04:54:36Z</dcterms:modified>
</cp:coreProperties>
</file>