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78" r:id="rId6"/>
    <p:sldId id="260" r:id="rId7"/>
    <p:sldId id="261" r:id="rId8"/>
    <p:sldId id="262" r:id="rId9"/>
    <p:sldId id="263" r:id="rId10"/>
    <p:sldId id="264" r:id="rId11"/>
    <p:sldId id="28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23103" y="162255"/>
            <a:ext cx="724154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1" i="0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87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015;p78">
            <a:extLst>
              <a:ext uri="{FF2B5EF4-FFF2-40B4-BE49-F238E27FC236}">
                <a16:creationId xmlns:a16="http://schemas.microsoft.com/office/drawing/2014/main" id="{61B44617-B9F3-F2C0-A708-EDFF5C24A1D9}"/>
              </a:ext>
            </a:extLst>
          </p:cNvPr>
          <p:cNvSpPr txBox="1">
            <a:spLocks/>
          </p:cNvSpPr>
          <p:nvPr userDrawn="1"/>
        </p:nvSpPr>
        <p:spPr>
          <a:xfrm rot="1336">
            <a:off x="-1946478" y="9597483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Tiktok: Coquyen78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Zalo 0975725764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63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03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9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60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21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94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64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5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300" b="1" i="0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696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967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67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015;p78">
            <a:extLst>
              <a:ext uri="{FF2B5EF4-FFF2-40B4-BE49-F238E27FC236}">
                <a16:creationId xmlns:a16="http://schemas.microsoft.com/office/drawing/2014/main" id="{61B44617-B9F3-F2C0-A708-EDFF5C24A1D9}"/>
              </a:ext>
            </a:extLst>
          </p:cNvPr>
          <p:cNvSpPr txBox="1">
            <a:spLocks/>
          </p:cNvSpPr>
          <p:nvPr userDrawn="1"/>
        </p:nvSpPr>
        <p:spPr>
          <a:xfrm rot="1336">
            <a:off x="-1946478" y="9597483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Tiktok: Coquyen78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Zalo 0975725764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637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02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11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204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2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76" y="3943222"/>
            <a:ext cx="1926513" cy="16427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67017"/>
            <a:ext cx="2525522" cy="276948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195827"/>
            <a:ext cx="2767583" cy="324916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623" y="3936034"/>
            <a:ext cx="1926501" cy="164282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759854"/>
            <a:ext cx="2500756" cy="276948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189732"/>
            <a:ext cx="2743199" cy="324916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04776" y="0"/>
            <a:ext cx="5983224" cy="26289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90549" y="0"/>
            <a:ext cx="2258060" cy="190614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12527" y="21348"/>
            <a:ext cx="1798764" cy="143902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5837046" cy="3117088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5088362" y="163830"/>
            <a:ext cx="2133600" cy="2133600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1066800" y="0"/>
                </a:moveTo>
                <a:lnTo>
                  <a:pt x="1017969" y="1097"/>
                </a:lnTo>
                <a:lnTo>
                  <a:pt x="969703" y="4359"/>
                </a:lnTo>
                <a:lnTo>
                  <a:pt x="922046" y="9739"/>
                </a:lnTo>
                <a:lnTo>
                  <a:pt x="875047" y="17188"/>
                </a:lnTo>
                <a:lnTo>
                  <a:pt x="828753" y="26660"/>
                </a:lnTo>
                <a:lnTo>
                  <a:pt x="783210" y="38108"/>
                </a:lnTo>
                <a:lnTo>
                  <a:pt x="738466" y="51485"/>
                </a:lnTo>
                <a:lnTo>
                  <a:pt x="694568" y="66744"/>
                </a:lnTo>
                <a:lnTo>
                  <a:pt x="651563" y="83837"/>
                </a:lnTo>
                <a:lnTo>
                  <a:pt x="609498" y="102718"/>
                </a:lnTo>
                <a:lnTo>
                  <a:pt x="568420" y="123340"/>
                </a:lnTo>
                <a:lnTo>
                  <a:pt x="528376" y="145654"/>
                </a:lnTo>
                <a:lnTo>
                  <a:pt x="489413" y="169615"/>
                </a:lnTo>
                <a:lnTo>
                  <a:pt x="451579" y="195176"/>
                </a:lnTo>
                <a:lnTo>
                  <a:pt x="414920" y="222288"/>
                </a:lnTo>
                <a:lnTo>
                  <a:pt x="379484" y="250906"/>
                </a:lnTo>
                <a:lnTo>
                  <a:pt x="345317" y="280981"/>
                </a:lnTo>
                <a:lnTo>
                  <a:pt x="312467" y="312467"/>
                </a:lnTo>
                <a:lnTo>
                  <a:pt x="280981" y="345317"/>
                </a:lnTo>
                <a:lnTo>
                  <a:pt x="250906" y="379484"/>
                </a:lnTo>
                <a:lnTo>
                  <a:pt x="222288" y="414920"/>
                </a:lnTo>
                <a:lnTo>
                  <a:pt x="195176" y="451579"/>
                </a:lnTo>
                <a:lnTo>
                  <a:pt x="169615" y="489413"/>
                </a:lnTo>
                <a:lnTo>
                  <a:pt x="145654" y="528376"/>
                </a:lnTo>
                <a:lnTo>
                  <a:pt x="123340" y="568420"/>
                </a:lnTo>
                <a:lnTo>
                  <a:pt x="102718" y="609498"/>
                </a:lnTo>
                <a:lnTo>
                  <a:pt x="83837" y="651563"/>
                </a:lnTo>
                <a:lnTo>
                  <a:pt x="66744" y="694568"/>
                </a:lnTo>
                <a:lnTo>
                  <a:pt x="51485" y="738466"/>
                </a:lnTo>
                <a:lnTo>
                  <a:pt x="38108" y="783210"/>
                </a:lnTo>
                <a:lnTo>
                  <a:pt x="26660" y="828753"/>
                </a:lnTo>
                <a:lnTo>
                  <a:pt x="17188" y="875047"/>
                </a:lnTo>
                <a:lnTo>
                  <a:pt x="9739" y="922046"/>
                </a:lnTo>
                <a:lnTo>
                  <a:pt x="4359" y="969703"/>
                </a:lnTo>
                <a:lnTo>
                  <a:pt x="1097" y="1017969"/>
                </a:lnTo>
                <a:lnTo>
                  <a:pt x="0" y="1066800"/>
                </a:lnTo>
                <a:lnTo>
                  <a:pt x="1097" y="1115630"/>
                </a:lnTo>
                <a:lnTo>
                  <a:pt x="4359" y="1163896"/>
                </a:lnTo>
                <a:lnTo>
                  <a:pt x="9739" y="1211553"/>
                </a:lnTo>
                <a:lnTo>
                  <a:pt x="17188" y="1258552"/>
                </a:lnTo>
                <a:lnTo>
                  <a:pt x="26660" y="1304846"/>
                </a:lnTo>
                <a:lnTo>
                  <a:pt x="38108" y="1350389"/>
                </a:lnTo>
                <a:lnTo>
                  <a:pt x="51485" y="1395133"/>
                </a:lnTo>
                <a:lnTo>
                  <a:pt x="66744" y="1439031"/>
                </a:lnTo>
                <a:lnTo>
                  <a:pt x="83837" y="1482036"/>
                </a:lnTo>
                <a:lnTo>
                  <a:pt x="102718" y="1524101"/>
                </a:lnTo>
                <a:lnTo>
                  <a:pt x="123340" y="1565179"/>
                </a:lnTo>
                <a:lnTo>
                  <a:pt x="145654" y="1605223"/>
                </a:lnTo>
                <a:lnTo>
                  <a:pt x="169615" y="1644186"/>
                </a:lnTo>
                <a:lnTo>
                  <a:pt x="195176" y="1682020"/>
                </a:lnTo>
                <a:lnTo>
                  <a:pt x="222288" y="1718679"/>
                </a:lnTo>
                <a:lnTo>
                  <a:pt x="250906" y="1754115"/>
                </a:lnTo>
                <a:lnTo>
                  <a:pt x="280981" y="1788282"/>
                </a:lnTo>
                <a:lnTo>
                  <a:pt x="312467" y="1821132"/>
                </a:lnTo>
                <a:lnTo>
                  <a:pt x="345317" y="1852618"/>
                </a:lnTo>
                <a:lnTo>
                  <a:pt x="379484" y="1882693"/>
                </a:lnTo>
                <a:lnTo>
                  <a:pt x="414920" y="1911311"/>
                </a:lnTo>
                <a:lnTo>
                  <a:pt x="451579" y="1938423"/>
                </a:lnTo>
                <a:lnTo>
                  <a:pt x="489413" y="1963984"/>
                </a:lnTo>
                <a:lnTo>
                  <a:pt x="528376" y="1987945"/>
                </a:lnTo>
                <a:lnTo>
                  <a:pt x="568420" y="2010259"/>
                </a:lnTo>
                <a:lnTo>
                  <a:pt x="609498" y="2030881"/>
                </a:lnTo>
                <a:lnTo>
                  <a:pt x="651563" y="2049762"/>
                </a:lnTo>
                <a:lnTo>
                  <a:pt x="694568" y="2066855"/>
                </a:lnTo>
                <a:lnTo>
                  <a:pt x="738466" y="2082114"/>
                </a:lnTo>
                <a:lnTo>
                  <a:pt x="783210" y="2095491"/>
                </a:lnTo>
                <a:lnTo>
                  <a:pt x="828753" y="2106939"/>
                </a:lnTo>
                <a:lnTo>
                  <a:pt x="875047" y="2116411"/>
                </a:lnTo>
                <a:lnTo>
                  <a:pt x="922046" y="2123860"/>
                </a:lnTo>
                <a:lnTo>
                  <a:pt x="969703" y="2129240"/>
                </a:lnTo>
                <a:lnTo>
                  <a:pt x="1017969" y="2132502"/>
                </a:lnTo>
                <a:lnTo>
                  <a:pt x="1066800" y="2133600"/>
                </a:lnTo>
                <a:lnTo>
                  <a:pt x="1115630" y="2132502"/>
                </a:lnTo>
                <a:lnTo>
                  <a:pt x="1163896" y="2129240"/>
                </a:lnTo>
                <a:lnTo>
                  <a:pt x="1211553" y="2123860"/>
                </a:lnTo>
                <a:lnTo>
                  <a:pt x="1258552" y="2116411"/>
                </a:lnTo>
                <a:lnTo>
                  <a:pt x="1304846" y="2106939"/>
                </a:lnTo>
                <a:lnTo>
                  <a:pt x="1350389" y="2095491"/>
                </a:lnTo>
                <a:lnTo>
                  <a:pt x="1395133" y="2082114"/>
                </a:lnTo>
                <a:lnTo>
                  <a:pt x="1439031" y="2066855"/>
                </a:lnTo>
                <a:lnTo>
                  <a:pt x="1482036" y="2049762"/>
                </a:lnTo>
                <a:lnTo>
                  <a:pt x="1524101" y="2030881"/>
                </a:lnTo>
                <a:lnTo>
                  <a:pt x="1565179" y="2010259"/>
                </a:lnTo>
                <a:lnTo>
                  <a:pt x="1605223" y="1987945"/>
                </a:lnTo>
                <a:lnTo>
                  <a:pt x="1644186" y="1963984"/>
                </a:lnTo>
                <a:lnTo>
                  <a:pt x="1682020" y="1938423"/>
                </a:lnTo>
                <a:lnTo>
                  <a:pt x="1718679" y="1911311"/>
                </a:lnTo>
                <a:lnTo>
                  <a:pt x="1754115" y="1882693"/>
                </a:lnTo>
                <a:lnTo>
                  <a:pt x="1788282" y="1852618"/>
                </a:lnTo>
                <a:lnTo>
                  <a:pt x="1821132" y="1821132"/>
                </a:lnTo>
                <a:lnTo>
                  <a:pt x="1852618" y="1788282"/>
                </a:lnTo>
                <a:lnTo>
                  <a:pt x="1882693" y="1754115"/>
                </a:lnTo>
                <a:lnTo>
                  <a:pt x="1911311" y="1718679"/>
                </a:lnTo>
                <a:lnTo>
                  <a:pt x="1938423" y="1682020"/>
                </a:lnTo>
                <a:lnTo>
                  <a:pt x="1963984" y="1644186"/>
                </a:lnTo>
                <a:lnTo>
                  <a:pt x="1987945" y="1605223"/>
                </a:lnTo>
                <a:lnTo>
                  <a:pt x="2010259" y="1565179"/>
                </a:lnTo>
                <a:lnTo>
                  <a:pt x="2030881" y="1524101"/>
                </a:lnTo>
                <a:lnTo>
                  <a:pt x="2049762" y="1482036"/>
                </a:lnTo>
                <a:lnTo>
                  <a:pt x="2066855" y="1439031"/>
                </a:lnTo>
                <a:lnTo>
                  <a:pt x="2082114" y="1395133"/>
                </a:lnTo>
                <a:lnTo>
                  <a:pt x="2095491" y="1350389"/>
                </a:lnTo>
                <a:lnTo>
                  <a:pt x="2106939" y="1304846"/>
                </a:lnTo>
                <a:lnTo>
                  <a:pt x="2116411" y="1258552"/>
                </a:lnTo>
                <a:lnTo>
                  <a:pt x="2123860" y="1211553"/>
                </a:lnTo>
                <a:lnTo>
                  <a:pt x="2129240" y="1163896"/>
                </a:lnTo>
                <a:lnTo>
                  <a:pt x="2132502" y="1115630"/>
                </a:lnTo>
                <a:lnTo>
                  <a:pt x="2133600" y="1066800"/>
                </a:lnTo>
                <a:lnTo>
                  <a:pt x="2132502" y="1017969"/>
                </a:lnTo>
                <a:lnTo>
                  <a:pt x="2129240" y="969703"/>
                </a:lnTo>
                <a:lnTo>
                  <a:pt x="2123860" y="922046"/>
                </a:lnTo>
                <a:lnTo>
                  <a:pt x="2116411" y="875047"/>
                </a:lnTo>
                <a:lnTo>
                  <a:pt x="2106939" y="828753"/>
                </a:lnTo>
                <a:lnTo>
                  <a:pt x="2095491" y="783210"/>
                </a:lnTo>
                <a:lnTo>
                  <a:pt x="2082114" y="738466"/>
                </a:lnTo>
                <a:lnTo>
                  <a:pt x="2066855" y="694568"/>
                </a:lnTo>
                <a:lnTo>
                  <a:pt x="2049762" y="651563"/>
                </a:lnTo>
                <a:lnTo>
                  <a:pt x="2030881" y="609498"/>
                </a:lnTo>
                <a:lnTo>
                  <a:pt x="2010259" y="568420"/>
                </a:lnTo>
                <a:lnTo>
                  <a:pt x="1987945" y="528376"/>
                </a:lnTo>
                <a:lnTo>
                  <a:pt x="1963984" y="489413"/>
                </a:lnTo>
                <a:lnTo>
                  <a:pt x="1938423" y="451579"/>
                </a:lnTo>
                <a:lnTo>
                  <a:pt x="1911311" y="414920"/>
                </a:lnTo>
                <a:lnTo>
                  <a:pt x="1882693" y="379484"/>
                </a:lnTo>
                <a:lnTo>
                  <a:pt x="1852618" y="345317"/>
                </a:lnTo>
                <a:lnTo>
                  <a:pt x="1821132" y="312467"/>
                </a:lnTo>
                <a:lnTo>
                  <a:pt x="1788282" y="280981"/>
                </a:lnTo>
                <a:lnTo>
                  <a:pt x="1754115" y="250906"/>
                </a:lnTo>
                <a:lnTo>
                  <a:pt x="1718679" y="222288"/>
                </a:lnTo>
                <a:lnTo>
                  <a:pt x="1682020" y="195176"/>
                </a:lnTo>
                <a:lnTo>
                  <a:pt x="1644186" y="169615"/>
                </a:lnTo>
                <a:lnTo>
                  <a:pt x="1605223" y="145654"/>
                </a:lnTo>
                <a:lnTo>
                  <a:pt x="1565179" y="123340"/>
                </a:lnTo>
                <a:lnTo>
                  <a:pt x="1524101" y="102718"/>
                </a:lnTo>
                <a:lnTo>
                  <a:pt x="1482036" y="83837"/>
                </a:lnTo>
                <a:lnTo>
                  <a:pt x="1439031" y="66744"/>
                </a:lnTo>
                <a:lnTo>
                  <a:pt x="1395133" y="51485"/>
                </a:lnTo>
                <a:lnTo>
                  <a:pt x="1350389" y="38108"/>
                </a:lnTo>
                <a:lnTo>
                  <a:pt x="1304846" y="26660"/>
                </a:lnTo>
                <a:lnTo>
                  <a:pt x="1258552" y="17188"/>
                </a:lnTo>
                <a:lnTo>
                  <a:pt x="1211553" y="9739"/>
                </a:lnTo>
                <a:lnTo>
                  <a:pt x="1163896" y="4359"/>
                </a:lnTo>
                <a:lnTo>
                  <a:pt x="1115630" y="1097"/>
                </a:lnTo>
                <a:lnTo>
                  <a:pt x="1066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5088362" y="163830"/>
            <a:ext cx="2133600" cy="2133600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0" y="1066800"/>
                </a:moveTo>
                <a:lnTo>
                  <a:pt x="1097" y="1017969"/>
                </a:lnTo>
                <a:lnTo>
                  <a:pt x="4359" y="969703"/>
                </a:lnTo>
                <a:lnTo>
                  <a:pt x="9739" y="922046"/>
                </a:lnTo>
                <a:lnTo>
                  <a:pt x="17188" y="875047"/>
                </a:lnTo>
                <a:lnTo>
                  <a:pt x="26660" y="828753"/>
                </a:lnTo>
                <a:lnTo>
                  <a:pt x="38108" y="783210"/>
                </a:lnTo>
                <a:lnTo>
                  <a:pt x="51485" y="738466"/>
                </a:lnTo>
                <a:lnTo>
                  <a:pt x="66744" y="694568"/>
                </a:lnTo>
                <a:lnTo>
                  <a:pt x="83837" y="651563"/>
                </a:lnTo>
                <a:lnTo>
                  <a:pt x="102718" y="609498"/>
                </a:lnTo>
                <a:lnTo>
                  <a:pt x="123340" y="568420"/>
                </a:lnTo>
                <a:lnTo>
                  <a:pt x="145654" y="528376"/>
                </a:lnTo>
                <a:lnTo>
                  <a:pt x="169615" y="489413"/>
                </a:lnTo>
                <a:lnTo>
                  <a:pt x="195176" y="451579"/>
                </a:lnTo>
                <a:lnTo>
                  <a:pt x="222288" y="414920"/>
                </a:lnTo>
                <a:lnTo>
                  <a:pt x="250906" y="379484"/>
                </a:lnTo>
                <a:lnTo>
                  <a:pt x="280981" y="345317"/>
                </a:lnTo>
                <a:lnTo>
                  <a:pt x="312467" y="312467"/>
                </a:lnTo>
                <a:lnTo>
                  <a:pt x="345317" y="280981"/>
                </a:lnTo>
                <a:lnTo>
                  <a:pt x="379484" y="250906"/>
                </a:lnTo>
                <a:lnTo>
                  <a:pt x="414920" y="222288"/>
                </a:lnTo>
                <a:lnTo>
                  <a:pt x="451579" y="195176"/>
                </a:lnTo>
                <a:lnTo>
                  <a:pt x="489413" y="169615"/>
                </a:lnTo>
                <a:lnTo>
                  <a:pt x="528376" y="145654"/>
                </a:lnTo>
                <a:lnTo>
                  <a:pt x="568420" y="123340"/>
                </a:lnTo>
                <a:lnTo>
                  <a:pt x="609498" y="102718"/>
                </a:lnTo>
                <a:lnTo>
                  <a:pt x="651563" y="83837"/>
                </a:lnTo>
                <a:lnTo>
                  <a:pt x="694568" y="66744"/>
                </a:lnTo>
                <a:lnTo>
                  <a:pt x="738466" y="51485"/>
                </a:lnTo>
                <a:lnTo>
                  <a:pt x="783210" y="38108"/>
                </a:lnTo>
                <a:lnTo>
                  <a:pt x="828753" y="26660"/>
                </a:lnTo>
                <a:lnTo>
                  <a:pt x="875047" y="17188"/>
                </a:lnTo>
                <a:lnTo>
                  <a:pt x="922046" y="9739"/>
                </a:lnTo>
                <a:lnTo>
                  <a:pt x="969703" y="4359"/>
                </a:lnTo>
                <a:lnTo>
                  <a:pt x="1017969" y="1097"/>
                </a:lnTo>
                <a:lnTo>
                  <a:pt x="1066800" y="0"/>
                </a:lnTo>
                <a:lnTo>
                  <a:pt x="1115630" y="1097"/>
                </a:lnTo>
                <a:lnTo>
                  <a:pt x="1163896" y="4359"/>
                </a:lnTo>
                <a:lnTo>
                  <a:pt x="1211553" y="9739"/>
                </a:lnTo>
                <a:lnTo>
                  <a:pt x="1258552" y="17188"/>
                </a:lnTo>
                <a:lnTo>
                  <a:pt x="1304846" y="26660"/>
                </a:lnTo>
                <a:lnTo>
                  <a:pt x="1350389" y="38108"/>
                </a:lnTo>
                <a:lnTo>
                  <a:pt x="1395133" y="51485"/>
                </a:lnTo>
                <a:lnTo>
                  <a:pt x="1439031" y="66744"/>
                </a:lnTo>
                <a:lnTo>
                  <a:pt x="1482036" y="83837"/>
                </a:lnTo>
                <a:lnTo>
                  <a:pt x="1524101" y="102718"/>
                </a:lnTo>
                <a:lnTo>
                  <a:pt x="1565179" y="123340"/>
                </a:lnTo>
                <a:lnTo>
                  <a:pt x="1605223" y="145654"/>
                </a:lnTo>
                <a:lnTo>
                  <a:pt x="1644186" y="169615"/>
                </a:lnTo>
                <a:lnTo>
                  <a:pt x="1682020" y="195176"/>
                </a:lnTo>
                <a:lnTo>
                  <a:pt x="1718679" y="222288"/>
                </a:lnTo>
                <a:lnTo>
                  <a:pt x="1754115" y="250906"/>
                </a:lnTo>
                <a:lnTo>
                  <a:pt x="1788282" y="280981"/>
                </a:lnTo>
                <a:lnTo>
                  <a:pt x="1821132" y="312467"/>
                </a:lnTo>
                <a:lnTo>
                  <a:pt x="1852618" y="345317"/>
                </a:lnTo>
                <a:lnTo>
                  <a:pt x="1882693" y="379484"/>
                </a:lnTo>
                <a:lnTo>
                  <a:pt x="1911311" y="414920"/>
                </a:lnTo>
                <a:lnTo>
                  <a:pt x="1938423" y="451579"/>
                </a:lnTo>
                <a:lnTo>
                  <a:pt x="1963984" y="489413"/>
                </a:lnTo>
                <a:lnTo>
                  <a:pt x="1987945" y="528376"/>
                </a:lnTo>
                <a:lnTo>
                  <a:pt x="2010259" y="568420"/>
                </a:lnTo>
                <a:lnTo>
                  <a:pt x="2030881" y="609498"/>
                </a:lnTo>
                <a:lnTo>
                  <a:pt x="2049762" y="651563"/>
                </a:lnTo>
                <a:lnTo>
                  <a:pt x="2066855" y="694568"/>
                </a:lnTo>
                <a:lnTo>
                  <a:pt x="2082114" y="738466"/>
                </a:lnTo>
                <a:lnTo>
                  <a:pt x="2095491" y="783210"/>
                </a:lnTo>
                <a:lnTo>
                  <a:pt x="2106939" y="828753"/>
                </a:lnTo>
                <a:lnTo>
                  <a:pt x="2116411" y="875047"/>
                </a:lnTo>
                <a:lnTo>
                  <a:pt x="2123860" y="922046"/>
                </a:lnTo>
                <a:lnTo>
                  <a:pt x="2129240" y="969703"/>
                </a:lnTo>
                <a:lnTo>
                  <a:pt x="2132502" y="1017969"/>
                </a:lnTo>
                <a:lnTo>
                  <a:pt x="2133600" y="1066800"/>
                </a:lnTo>
                <a:lnTo>
                  <a:pt x="2132502" y="1115630"/>
                </a:lnTo>
                <a:lnTo>
                  <a:pt x="2129240" y="1163896"/>
                </a:lnTo>
                <a:lnTo>
                  <a:pt x="2123860" y="1211553"/>
                </a:lnTo>
                <a:lnTo>
                  <a:pt x="2116411" y="1258552"/>
                </a:lnTo>
                <a:lnTo>
                  <a:pt x="2106939" y="1304846"/>
                </a:lnTo>
                <a:lnTo>
                  <a:pt x="2095491" y="1350389"/>
                </a:lnTo>
                <a:lnTo>
                  <a:pt x="2082114" y="1395133"/>
                </a:lnTo>
                <a:lnTo>
                  <a:pt x="2066855" y="1439031"/>
                </a:lnTo>
                <a:lnTo>
                  <a:pt x="2049762" y="1482036"/>
                </a:lnTo>
                <a:lnTo>
                  <a:pt x="2030881" y="1524101"/>
                </a:lnTo>
                <a:lnTo>
                  <a:pt x="2010259" y="1565179"/>
                </a:lnTo>
                <a:lnTo>
                  <a:pt x="1987945" y="1605223"/>
                </a:lnTo>
                <a:lnTo>
                  <a:pt x="1963984" y="1644186"/>
                </a:lnTo>
                <a:lnTo>
                  <a:pt x="1938423" y="1682020"/>
                </a:lnTo>
                <a:lnTo>
                  <a:pt x="1911311" y="1718679"/>
                </a:lnTo>
                <a:lnTo>
                  <a:pt x="1882693" y="1754115"/>
                </a:lnTo>
                <a:lnTo>
                  <a:pt x="1852618" y="1788282"/>
                </a:lnTo>
                <a:lnTo>
                  <a:pt x="1821132" y="1821132"/>
                </a:lnTo>
                <a:lnTo>
                  <a:pt x="1788282" y="1852618"/>
                </a:lnTo>
                <a:lnTo>
                  <a:pt x="1754115" y="1882693"/>
                </a:lnTo>
                <a:lnTo>
                  <a:pt x="1718679" y="1911311"/>
                </a:lnTo>
                <a:lnTo>
                  <a:pt x="1682020" y="1938423"/>
                </a:lnTo>
                <a:lnTo>
                  <a:pt x="1644186" y="1963984"/>
                </a:lnTo>
                <a:lnTo>
                  <a:pt x="1605223" y="1987945"/>
                </a:lnTo>
                <a:lnTo>
                  <a:pt x="1565179" y="2010259"/>
                </a:lnTo>
                <a:lnTo>
                  <a:pt x="1524101" y="2030881"/>
                </a:lnTo>
                <a:lnTo>
                  <a:pt x="1482036" y="2049762"/>
                </a:lnTo>
                <a:lnTo>
                  <a:pt x="1439031" y="2066855"/>
                </a:lnTo>
                <a:lnTo>
                  <a:pt x="1395133" y="2082114"/>
                </a:lnTo>
                <a:lnTo>
                  <a:pt x="1350389" y="2095491"/>
                </a:lnTo>
                <a:lnTo>
                  <a:pt x="1304846" y="2106939"/>
                </a:lnTo>
                <a:lnTo>
                  <a:pt x="1258552" y="2116411"/>
                </a:lnTo>
                <a:lnTo>
                  <a:pt x="1211553" y="2123860"/>
                </a:lnTo>
                <a:lnTo>
                  <a:pt x="1163896" y="2129240"/>
                </a:lnTo>
                <a:lnTo>
                  <a:pt x="1115630" y="2132502"/>
                </a:lnTo>
                <a:lnTo>
                  <a:pt x="1066800" y="2133600"/>
                </a:lnTo>
                <a:lnTo>
                  <a:pt x="1017969" y="2132502"/>
                </a:lnTo>
                <a:lnTo>
                  <a:pt x="969703" y="2129240"/>
                </a:lnTo>
                <a:lnTo>
                  <a:pt x="922046" y="2123860"/>
                </a:lnTo>
                <a:lnTo>
                  <a:pt x="875047" y="2116411"/>
                </a:lnTo>
                <a:lnTo>
                  <a:pt x="828753" y="2106939"/>
                </a:lnTo>
                <a:lnTo>
                  <a:pt x="783210" y="2095491"/>
                </a:lnTo>
                <a:lnTo>
                  <a:pt x="738466" y="2082114"/>
                </a:lnTo>
                <a:lnTo>
                  <a:pt x="694568" y="2066855"/>
                </a:lnTo>
                <a:lnTo>
                  <a:pt x="651563" y="2049762"/>
                </a:lnTo>
                <a:lnTo>
                  <a:pt x="609498" y="2030881"/>
                </a:lnTo>
                <a:lnTo>
                  <a:pt x="568420" y="2010259"/>
                </a:lnTo>
                <a:lnTo>
                  <a:pt x="528376" y="1987945"/>
                </a:lnTo>
                <a:lnTo>
                  <a:pt x="489413" y="1963984"/>
                </a:lnTo>
                <a:lnTo>
                  <a:pt x="451579" y="1938423"/>
                </a:lnTo>
                <a:lnTo>
                  <a:pt x="414920" y="1911311"/>
                </a:lnTo>
                <a:lnTo>
                  <a:pt x="379484" y="1882693"/>
                </a:lnTo>
                <a:lnTo>
                  <a:pt x="345317" y="1852618"/>
                </a:lnTo>
                <a:lnTo>
                  <a:pt x="312467" y="1821132"/>
                </a:lnTo>
                <a:lnTo>
                  <a:pt x="280981" y="1788282"/>
                </a:lnTo>
                <a:lnTo>
                  <a:pt x="250906" y="1754115"/>
                </a:lnTo>
                <a:lnTo>
                  <a:pt x="222288" y="1718679"/>
                </a:lnTo>
                <a:lnTo>
                  <a:pt x="195176" y="1682020"/>
                </a:lnTo>
                <a:lnTo>
                  <a:pt x="169615" y="1644186"/>
                </a:lnTo>
                <a:lnTo>
                  <a:pt x="145654" y="1605223"/>
                </a:lnTo>
                <a:lnTo>
                  <a:pt x="123340" y="1565179"/>
                </a:lnTo>
                <a:lnTo>
                  <a:pt x="102718" y="1524101"/>
                </a:lnTo>
                <a:lnTo>
                  <a:pt x="83837" y="1482036"/>
                </a:lnTo>
                <a:lnTo>
                  <a:pt x="66744" y="1439031"/>
                </a:lnTo>
                <a:lnTo>
                  <a:pt x="51485" y="1395133"/>
                </a:lnTo>
                <a:lnTo>
                  <a:pt x="38108" y="1350389"/>
                </a:lnTo>
                <a:lnTo>
                  <a:pt x="26660" y="1304846"/>
                </a:lnTo>
                <a:lnTo>
                  <a:pt x="17188" y="1258552"/>
                </a:lnTo>
                <a:lnTo>
                  <a:pt x="9739" y="1211553"/>
                </a:lnTo>
                <a:lnTo>
                  <a:pt x="4359" y="1163896"/>
                </a:lnTo>
                <a:lnTo>
                  <a:pt x="1097" y="1115630"/>
                </a:lnTo>
                <a:lnTo>
                  <a:pt x="0" y="10668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343632" y="554735"/>
            <a:ext cx="1624584" cy="13167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5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9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4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2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23103" y="162255"/>
            <a:ext cx="724154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6361" y="4052138"/>
            <a:ext cx="16975277" cy="286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1" i="0">
                <a:solidFill>
                  <a:srgbClr val="0000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1015;p78">
            <a:extLst>
              <a:ext uri="{FF2B5EF4-FFF2-40B4-BE49-F238E27FC236}">
                <a16:creationId xmlns:a16="http://schemas.microsoft.com/office/drawing/2014/main" id="{E53B09F2-D131-7796-D7C1-473E4309D6C1}"/>
              </a:ext>
            </a:extLst>
          </p:cNvPr>
          <p:cNvSpPr txBox="1">
            <a:spLocks/>
          </p:cNvSpPr>
          <p:nvPr userDrawn="1"/>
        </p:nvSpPr>
        <p:spPr>
          <a:xfrm rot="1336">
            <a:off x="8174836" y="-671471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Tiktok: Coquyen78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Zalo 0975725764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1015;p78">
            <a:extLst>
              <a:ext uri="{FF2B5EF4-FFF2-40B4-BE49-F238E27FC236}">
                <a16:creationId xmlns:a16="http://schemas.microsoft.com/office/drawing/2014/main" id="{E53B09F2-D131-7796-D7C1-473E4309D6C1}"/>
              </a:ext>
            </a:extLst>
          </p:cNvPr>
          <p:cNvSpPr txBox="1">
            <a:spLocks/>
          </p:cNvSpPr>
          <p:nvPr userDrawn="1"/>
        </p:nvSpPr>
        <p:spPr>
          <a:xfrm rot="1336">
            <a:off x="8174836" y="-671471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Tiktok: Coquyen78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Zalo 0975725764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17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9.png"/><Relationship Id="rId18" Type="http://schemas.openxmlformats.org/officeDocument/2006/relationships/image" Target="../media/image54.png"/><Relationship Id="rId3" Type="http://schemas.openxmlformats.org/officeDocument/2006/relationships/image" Target="../media/image66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53.png"/><Relationship Id="rId2" Type="http://schemas.openxmlformats.org/officeDocument/2006/relationships/image" Target="../media/image65.png"/><Relationship Id="rId16" Type="http://schemas.openxmlformats.org/officeDocument/2006/relationships/image" Target="../media/image70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68.png"/><Relationship Id="rId5" Type="http://schemas.openxmlformats.org/officeDocument/2006/relationships/image" Target="../media/image1.png"/><Relationship Id="rId15" Type="http://schemas.openxmlformats.org/officeDocument/2006/relationships/image" Target="../media/image10.jpg"/><Relationship Id="rId10" Type="http://schemas.openxmlformats.org/officeDocument/2006/relationships/image" Target="../media/image8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17" Type="http://schemas.openxmlformats.org/officeDocument/2006/relationships/image" Target="../media/image10.jp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17" Type="http://schemas.openxmlformats.org/officeDocument/2006/relationships/image" Target="../media/image10.jp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1829" y="2045334"/>
            <a:ext cx="16551910" cy="1604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350" dirty="0">
                <a:solidFill>
                  <a:srgbClr val="DE0000"/>
                </a:solidFill>
                <a:latin typeface="Times New Roman"/>
                <a:cs typeface="Times New Roman"/>
              </a:rPr>
              <a:t>NHIỆT</a:t>
            </a:r>
            <a:r>
              <a:rPr sz="10350" spc="-210" dirty="0">
                <a:solidFill>
                  <a:srgbClr val="DE0000"/>
                </a:solidFill>
                <a:latin typeface="Times New Roman"/>
                <a:cs typeface="Times New Roman"/>
              </a:rPr>
              <a:t> </a:t>
            </a:r>
            <a:r>
              <a:rPr sz="10350" dirty="0">
                <a:solidFill>
                  <a:srgbClr val="DE0000"/>
                </a:solidFill>
                <a:latin typeface="Times New Roman"/>
                <a:cs typeface="Times New Roman"/>
              </a:rPr>
              <a:t>LIỆT</a:t>
            </a:r>
            <a:r>
              <a:rPr sz="10350" spc="-200" dirty="0">
                <a:solidFill>
                  <a:srgbClr val="DE0000"/>
                </a:solidFill>
                <a:latin typeface="Times New Roman"/>
                <a:cs typeface="Times New Roman"/>
              </a:rPr>
              <a:t> </a:t>
            </a:r>
            <a:r>
              <a:rPr sz="10350" dirty="0">
                <a:solidFill>
                  <a:srgbClr val="DE0000"/>
                </a:solidFill>
                <a:latin typeface="Times New Roman"/>
                <a:cs typeface="Times New Roman"/>
              </a:rPr>
              <a:t>CHÀO </a:t>
            </a:r>
            <a:r>
              <a:rPr sz="10350" spc="-20" dirty="0">
                <a:solidFill>
                  <a:srgbClr val="DE0000"/>
                </a:solidFill>
                <a:latin typeface="Times New Roman"/>
                <a:cs typeface="Times New Roman"/>
              </a:rPr>
              <a:t>MỪNG</a:t>
            </a:r>
            <a:endParaRPr sz="10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CÁC</a:t>
            </a:r>
            <a:r>
              <a:rPr spc="-25" dirty="0"/>
              <a:t> </a:t>
            </a:r>
            <a:r>
              <a:rPr dirty="0"/>
              <a:t>QUÝ</a:t>
            </a:r>
            <a:r>
              <a:rPr spc="-135" dirty="0"/>
              <a:t> </a:t>
            </a:r>
            <a:r>
              <a:rPr dirty="0"/>
              <a:t>VỊ</a:t>
            </a:r>
            <a:r>
              <a:rPr spc="-15" dirty="0"/>
              <a:t> </a:t>
            </a:r>
            <a:r>
              <a:rPr dirty="0"/>
              <a:t>ĐẠI</a:t>
            </a:r>
            <a:r>
              <a:rPr spc="-15" dirty="0"/>
              <a:t> </a:t>
            </a:r>
            <a:r>
              <a:rPr dirty="0"/>
              <a:t>BIỂU,</a:t>
            </a:r>
            <a:r>
              <a:rPr spc="-10" dirty="0"/>
              <a:t> </a:t>
            </a:r>
            <a:r>
              <a:rPr dirty="0"/>
              <a:t>CÁC</a:t>
            </a:r>
            <a:r>
              <a:rPr spc="-120" dirty="0"/>
              <a:t> </a:t>
            </a:r>
            <a:r>
              <a:rPr dirty="0"/>
              <a:t>THẦY</a:t>
            </a:r>
            <a:r>
              <a:rPr spc="-260" dirty="0"/>
              <a:t> </a:t>
            </a:r>
            <a:r>
              <a:rPr dirty="0"/>
              <a:t>CÔ</a:t>
            </a:r>
            <a:r>
              <a:rPr spc="-5" dirty="0"/>
              <a:t> </a:t>
            </a:r>
            <a:r>
              <a:rPr spc="-20" dirty="0"/>
              <a:t>GIÁO</a:t>
            </a:r>
          </a:p>
          <a:p>
            <a:pPr marL="3175">
              <a:lnSpc>
                <a:spcPct val="100000"/>
              </a:lnSpc>
              <a:spcBef>
                <a:spcPts val="330"/>
              </a:spcBef>
            </a:pPr>
            <a:endParaRPr spc="-20" dirty="0"/>
          </a:p>
          <a:p>
            <a:pPr marL="3175" algn="ctr">
              <a:lnSpc>
                <a:spcPct val="100000"/>
              </a:lnSpc>
            </a:pPr>
            <a:r>
              <a:rPr sz="6000" dirty="0"/>
              <a:t>Năm</a:t>
            </a:r>
            <a:r>
              <a:rPr sz="6000" spc="-45" dirty="0"/>
              <a:t> </a:t>
            </a:r>
            <a:r>
              <a:rPr sz="6000" dirty="0"/>
              <a:t>học</a:t>
            </a:r>
            <a:r>
              <a:rPr sz="6000" spc="-50" dirty="0"/>
              <a:t> </a:t>
            </a:r>
            <a:r>
              <a:rPr sz="6000" dirty="0"/>
              <a:t>2025</a:t>
            </a:r>
            <a:r>
              <a:rPr sz="6000" spc="-50" dirty="0"/>
              <a:t> </a:t>
            </a:r>
            <a:r>
              <a:rPr sz="6000" dirty="0"/>
              <a:t>-</a:t>
            </a:r>
            <a:r>
              <a:rPr sz="6000" spc="-40" dirty="0"/>
              <a:t> </a:t>
            </a:r>
            <a:r>
              <a:rPr sz="6000" spc="-20" dirty="0"/>
              <a:t>2026</a:t>
            </a:r>
            <a:endParaRPr sz="6000"/>
          </a:p>
        </p:txBody>
      </p:sp>
      <p:sp>
        <p:nvSpPr>
          <p:cNvPr id="5" name="object 5"/>
          <p:cNvSpPr txBox="1"/>
          <p:nvPr/>
        </p:nvSpPr>
        <p:spPr>
          <a:xfrm>
            <a:off x="5508497" y="64769"/>
            <a:ext cx="7239634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1210" marR="5080" indent="-779145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ỦY</a:t>
            </a:r>
            <a:r>
              <a:rPr sz="3300" b="1" spc="-18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BAN</a:t>
            </a:r>
            <a:r>
              <a:rPr sz="3300" b="1" spc="-7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NHÂN</a:t>
            </a:r>
            <a:r>
              <a:rPr sz="3300" b="1" spc="-8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DÂN</a:t>
            </a:r>
            <a:r>
              <a:rPr sz="3300" b="1" spc="-75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XÃ</a:t>
            </a:r>
            <a:r>
              <a:rPr sz="3300" b="1" spc="-8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KIẾN</a:t>
            </a:r>
            <a:r>
              <a:rPr sz="3300" b="1" spc="-8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spc="-20" dirty="0">
                <a:solidFill>
                  <a:srgbClr val="9900CC"/>
                </a:solidFill>
                <a:latin typeface="Times New Roman"/>
                <a:cs typeface="Times New Roman"/>
              </a:rPr>
              <a:t>HƯNG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TRƯỜNG</a:t>
            </a:r>
            <a:r>
              <a:rPr sz="3300" b="1" spc="-10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TIỂU</a:t>
            </a:r>
            <a:r>
              <a:rPr sz="3300" b="1" spc="-30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HỌC</a:t>
            </a:r>
            <a:r>
              <a:rPr sz="3300" b="1" spc="-55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9900CC"/>
                </a:solidFill>
                <a:latin typeface="Times New Roman"/>
                <a:cs typeface="Times New Roman"/>
              </a:rPr>
              <a:t>ĐẠI</a:t>
            </a:r>
            <a:r>
              <a:rPr sz="3300" b="1" spc="-45" dirty="0">
                <a:solidFill>
                  <a:srgbClr val="9900CC"/>
                </a:solidFill>
                <a:latin typeface="Times New Roman"/>
                <a:cs typeface="Times New Roman"/>
              </a:rPr>
              <a:t> </a:t>
            </a:r>
            <a:r>
              <a:rPr sz="3300" b="1" spc="-35" dirty="0">
                <a:solidFill>
                  <a:srgbClr val="9900CC"/>
                </a:solidFill>
                <a:latin typeface="Times New Roman"/>
                <a:cs typeface="Times New Roman"/>
              </a:rPr>
              <a:t>HÀ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64680" y="1143000"/>
            <a:ext cx="4343400" cy="0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9144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57521" y="7803692"/>
            <a:ext cx="791527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0" marR="5080" indent="-83185">
              <a:lnSpc>
                <a:spcPct val="125000"/>
              </a:lnSpc>
              <a:spcBef>
                <a:spcPts val="100"/>
              </a:spcBef>
            </a:pP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sz="3600" b="1" i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sz="3600" b="1" i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thực</a:t>
            </a:r>
            <a:r>
              <a:rPr sz="3600" b="1" i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hiện:</a:t>
            </a:r>
            <a:r>
              <a:rPr sz="3600" b="1" i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sz="3600" b="1" i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sz="3600" b="1" i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spc="-20" dirty="0">
                <a:solidFill>
                  <a:srgbClr val="0000FF"/>
                </a:solidFill>
                <a:latin typeface="Times New Roman"/>
                <a:cs typeface="Times New Roman"/>
              </a:rPr>
              <a:t>Liên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Đơn</a:t>
            </a:r>
            <a:r>
              <a:rPr sz="3600" b="1" i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vị:</a:t>
            </a:r>
            <a:r>
              <a:rPr sz="3600" b="1" i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spc="-10" dirty="0">
                <a:solidFill>
                  <a:srgbClr val="0000FF"/>
                </a:solidFill>
                <a:latin typeface="Times New Roman"/>
                <a:cs typeface="Times New Roman"/>
              </a:rPr>
              <a:t>Trường</a:t>
            </a:r>
            <a:r>
              <a:rPr sz="3600" b="1" i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TH</a:t>
            </a:r>
            <a:r>
              <a:rPr sz="3600" b="1" i="1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Đại</a:t>
            </a:r>
            <a:r>
              <a:rPr sz="3600" b="1" i="1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r>
              <a:rPr sz="3600" b="1" i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sz="3600" b="1" i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Kiến</a:t>
            </a:r>
            <a:r>
              <a:rPr sz="3600" b="1" i="1" spc="-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spc="-20" dirty="0">
                <a:solidFill>
                  <a:srgbClr val="0000FF"/>
                </a:solidFill>
                <a:latin typeface="Times New Roman"/>
                <a:cs typeface="Times New Roman"/>
              </a:rPr>
              <a:t>Hưng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76" y="3943222"/>
            <a:ext cx="1926513" cy="16427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67017"/>
            <a:ext cx="2525522" cy="27694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3195827"/>
            <a:ext cx="2767965" cy="3249295"/>
            <a:chOff x="0" y="3195827"/>
            <a:chExt cx="2767965" cy="32492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95827"/>
              <a:ext cx="2767583" cy="32491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623" y="3936034"/>
              <a:ext cx="1926501" cy="16428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759854"/>
            <a:ext cx="2500756" cy="2769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189732"/>
            <a:ext cx="2743199" cy="324916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2304776" y="0"/>
            <a:ext cx="5983605" cy="2628900"/>
            <a:chOff x="12304776" y="0"/>
            <a:chExt cx="5983605" cy="26289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04776" y="0"/>
              <a:ext cx="5983224" cy="2628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90549" y="0"/>
              <a:ext cx="2258060" cy="1906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12527" y="21348"/>
              <a:ext cx="1798764" cy="143902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0"/>
            <a:ext cx="18286095" cy="2377440"/>
            <a:chOff x="0" y="0"/>
            <a:chExt cx="18286095" cy="237744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5176773" cy="23774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641335"/>
              <a:ext cx="18285714" cy="63018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9788651"/>
            <a:ext cx="18285714" cy="49606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906267" y="0"/>
            <a:ext cx="1776983" cy="156362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5075408" y="150876"/>
            <a:ext cx="2159635" cy="2159635"/>
            <a:chOff x="15075408" y="150876"/>
            <a:chExt cx="2159635" cy="2159635"/>
          </a:xfrm>
        </p:grpSpPr>
        <p:sp>
          <p:nvSpPr>
            <p:cNvPr id="19" name="object 19"/>
            <p:cNvSpPr/>
            <p:nvPr/>
          </p:nvSpPr>
          <p:spPr>
            <a:xfrm>
              <a:off x="15088362" y="163830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1066800" y="0"/>
                  </a:moveTo>
                  <a:lnTo>
                    <a:pt x="1017969" y="1097"/>
                  </a:lnTo>
                  <a:lnTo>
                    <a:pt x="969703" y="4359"/>
                  </a:lnTo>
                  <a:lnTo>
                    <a:pt x="922046" y="9739"/>
                  </a:lnTo>
                  <a:lnTo>
                    <a:pt x="875047" y="17188"/>
                  </a:lnTo>
                  <a:lnTo>
                    <a:pt x="828753" y="26660"/>
                  </a:lnTo>
                  <a:lnTo>
                    <a:pt x="783210" y="38108"/>
                  </a:lnTo>
                  <a:lnTo>
                    <a:pt x="738466" y="51485"/>
                  </a:lnTo>
                  <a:lnTo>
                    <a:pt x="694568" y="66744"/>
                  </a:lnTo>
                  <a:lnTo>
                    <a:pt x="651563" y="83837"/>
                  </a:lnTo>
                  <a:lnTo>
                    <a:pt x="609498" y="102718"/>
                  </a:lnTo>
                  <a:lnTo>
                    <a:pt x="568420" y="123340"/>
                  </a:lnTo>
                  <a:lnTo>
                    <a:pt x="528376" y="145654"/>
                  </a:lnTo>
                  <a:lnTo>
                    <a:pt x="489413" y="169615"/>
                  </a:lnTo>
                  <a:lnTo>
                    <a:pt x="451579" y="195176"/>
                  </a:lnTo>
                  <a:lnTo>
                    <a:pt x="414920" y="222288"/>
                  </a:lnTo>
                  <a:lnTo>
                    <a:pt x="379484" y="250906"/>
                  </a:lnTo>
                  <a:lnTo>
                    <a:pt x="345317" y="280981"/>
                  </a:lnTo>
                  <a:lnTo>
                    <a:pt x="312467" y="312467"/>
                  </a:lnTo>
                  <a:lnTo>
                    <a:pt x="280981" y="345317"/>
                  </a:lnTo>
                  <a:lnTo>
                    <a:pt x="250906" y="379484"/>
                  </a:lnTo>
                  <a:lnTo>
                    <a:pt x="222288" y="414920"/>
                  </a:lnTo>
                  <a:lnTo>
                    <a:pt x="195176" y="451579"/>
                  </a:lnTo>
                  <a:lnTo>
                    <a:pt x="169615" y="489413"/>
                  </a:lnTo>
                  <a:lnTo>
                    <a:pt x="145654" y="528376"/>
                  </a:lnTo>
                  <a:lnTo>
                    <a:pt x="123340" y="568420"/>
                  </a:lnTo>
                  <a:lnTo>
                    <a:pt x="102718" y="609498"/>
                  </a:lnTo>
                  <a:lnTo>
                    <a:pt x="83837" y="651563"/>
                  </a:lnTo>
                  <a:lnTo>
                    <a:pt x="66744" y="694568"/>
                  </a:lnTo>
                  <a:lnTo>
                    <a:pt x="51485" y="738466"/>
                  </a:lnTo>
                  <a:lnTo>
                    <a:pt x="38108" y="783210"/>
                  </a:lnTo>
                  <a:lnTo>
                    <a:pt x="26660" y="828753"/>
                  </a:lnTo>
                  <a:lnTo>
                    <a:pt x="17188" y="875047"/>
                  </a:lnTo>
                  <a:lnTo>
                    <a:pt x="9739" y="922046"/>
                  </a:lnTo>
                  <a:lnTo>
                    <a:pt x="4359" y="969703"/>
                  </a:lnTo>
                  <a:lnTo>
                    <a:pt x="1097" y="1017969"/>
                  </a:lnTo>
                  <a:lnTo>
                    <a:pt x="0" y="1066800"/>
                  </a:lnTo>
                  <a:lnTo>
                    <a:pt x="1097" y="1115630"/>
                  </a:lnTo>
                  <a:lnTo>
                    <a:pt x="4359" y="1163896"/>
                  </a:lnTo>
                  <a:lnTo>
                    <a:pt x="9739" y="1211553"/>
                  </a:lnTo>
                  <a:lnTo>
                    <a:pt x="17188" y="1258552"/>
                  </a:lnTo>
                  <a:lnTo>
                    <a:pt x="26660" y="1304846"/>
                  </a:lnTo>
                  <a:lnTo>
                    <a:pt x="38108" y="1350389"/>
                  </a:lnTo>
                  <a:lnTo>
                    <a:pt x="51485" y="1395133"/>
                  </a:lnTo>
                  <a:lnTo>
                    <a:pt x="66744" y="1439031"/>
                  </a:lnTo>
                  <a:lnTo>
                    <a:pt x="83837" y="1482036"/>
                  </a:lnTo>
                  <a:lnTo>
                    <a:pt x="102718" y="1524101"/>
                  </a:lnTo>
                  <a:lnTo>
                    <a:pt x="123340" y="1565179"/>
                  </a:lnTo>
                  <a:lnTo>
                    <a:pt x="145654" y="1605223"/>
                  </a:lnTo>
                  <a:lnTo>
                    <a:pt x="169615" y="1644186"/>
                  </a:lnTo>
                  <a:lnTo>
                    <a:pt x="195176" y="1682020"/>
                  </a:lnTo>
                  <a:lnTo>
                    <a:pt x="222288" y="1718679"/>
                  </a:lnTo>
                  <a:lnTo>
                    <a:pt x="250906" y="1754115"/>
                  </a:lnTo>
                  <a:lnTo>
                    <a:pt x="280981" y="1788282"/>
                  </a:lnTo>
                  <a:lnTo>
                    <a:pt x="312467" y="1821132"/>
                  </a:lnTo>
                  <a:lnTo>
                    <a:pt x="345317" y="1852618"/>
                  </a:lnTo>
                  <a:lnTo>
                    <a:pt x="379484" y="1882693"/>
                  </a:lnTo>
                  <a:lnTo>
                    <a:pt x="414920" y="1911311"/>
                  </a:lnTo>
                  <a:lnTo>
                    <a:pt x="451579" y="1938423"/>
                  </a:lnTo>
                  <a:lnTo>
                    <a:pt x="489413" y="1963984"/>
                  </a:lnTo>
                  <a:lnTo>
                    <a:pt x="528376" y="1987945"/>
                  </a:lnTo>
                  <a:lnTo>
                    <a:pt x="568420" y="2010259"/>
                  </a:lnTo>
                  <a:lnTo>
                    <a:pt x="609498" y="2030881"/>
                  </a:lnTo>
                  <a:lnTo>
                    <a:pt x="651563" y="2049762"/>
                  </a:lnTo>
                  <a:lnTo>
                    <a:pt x="694568" y="2066855"/>
                  </a:lnTo>
                  <a:lnTo>
                    <a:pt x="738466" y="2082114"/>
                  </a:lnTo>
                  <a:lnTo>
                    <a:pt x="783210" y="2095491"/>
                  </a:lnTo>
                  <a:lnTo>
                    <a:pt x="828753" y="2106939"/>
                  </a:lnTo>
                  <a:lnTo>
                    <a:pt x="875047" y="2116411"/>
                  </a:lnTo>
                  <a:lnTo>
                    <a:pt x="922046" y="2123860"/>
                  </a:lnTo>
                  <a:lnTo>
                    <a:pt x="969703" y="2129240"/>
                  </a:lnTo>
                  <a:lnTo>
                    <a:pt x="1017969" y="2132502"/>
                  </a:lnTo>
                  <a:lnTo>
                    <a:pt x="1066800" y="2133600"/>
                  </a:lnTo>
                  <a:lnTo>
                    <a:pt x="1115630" y="2132502"/>
                  </a:lnTo>
                  <a:lnTo>
                    <a:pt x="1163896" y="2129240"/>
                  </a:lnTo>
                  <a:lnTo>
                    <a:pt x="1211553" y="2123860"/>
                  </a:lnTo>
                  <a:lnTo>
                    <a:pt x="1258552" y="2116411"/>
                  </a:lnTo>
                  <a:lnTo>
                    <a:pt x="1304846" y="2106939"/>
                  </a:lnTo>
                  <a:lnTo>
                    <a:pt x="1350389" y="2095491"/>
                  </a:lnTo>
                  <a:lnTo>
                    <a:pt x="1395133" y="2082114"/>
                  </a:lnTo>
                  <a:lnTo>
                    <a:pt x="1439031" y="2066855"/>
                  </a:lnTo>
                  <a:lnTo>
                    <a:pt x="1482036" y="2049762"/>
                  </a:lnTo>
                  <a:lnTo>
                    <a:pt x="1524101" y="2030881"/>
                  </a:lnTo>
                  <a:lnTo>
                    <a:pt x="1565179" y="2010259"/>
                  </a:lnTo>
                  <a:lnTo>
                    <a:pt x="1605223" y="1987945"/>
                  </a:lnTo>
                  <a:lnTo>
                    <a:pt x="1644186" y="1963984"/>
                  </a:lnTo>
                  <a:lnTo>
                    <a:pt x="1682020" y="1938423"/>
                  </a:lnTo>
                  <a:lnTo>
                    <a:pt x="1718679" y="1911311"/>
                  </a:lnTo>
                  <a:lnTo>
                    <a:pt x="1754115" y="1882693"/>
                  </a:lnTo>
                  <a:lnTo>
                    <a:pt x="1788282" y="1852618"/>
                  </a:lnTo>
                  <a:lnTo>
                    <a:pt x="1821132" y="1821132"/>
                  </a:lnTo>
                  <a:lnTo>
                    <a:pt x="1852618" y="1788282"/>
                  </a:lnTo>
                  <a:lnTo>
                    <a:pt x="1882693" y="1754115"/>
                  </a:lnTo>
                  <a:lnTo>
                    <a:pt x="1911311" y="1718679"/>
                  </a:lnTo>
                  <a:lnTo>
                    <a:pt x="1938423" y="1682020"/>
                  </a:lnTo>
                  <a:lnTo>
                    <a:pt x="1963984" y="1644186"/>
                  </a:lnTo>
                  <a:lnTo>
                    <a:pt x="1987945" y="1605223"/>
                  </a:lnTo>
                  <a:lnTo>
                    <a:pt x="2010259" y="1565179"/>
                  </a:lnTo>
                  <a:lnTo>
                    <a:pt x="2030881" y="1524101"/>
                  </a:lnTo>
                  <a:lnTo>
                    <a:pt x="2049762" y="1482036"/>
                  </a:lnTo>
                  <a:lnTo>
                    <a:pt x="2066855" y="1439031"/>
                  </a:lnTo>
                  <a:lnTo>
                    <a:pt x="2082114" y="1395133"/>
                  </a:lnTo>
                  <a:lnTo>
                    <a:pt x="2095491" y="1350389"/>
                  </a:lnTo>
                  <a:lnTo>
                    <a:pt x="2106939" y="1304846"/>
                  </a:lnTo>
                  <a:lnTo>
                    <a:pt x="2116411" y="1258552"/>
                  </a:lnTo>
                  <a:lnTo>
                    <a:pt x="2123860" y="1211553"/>
                  </a:lnTo>
                  <a:lnTo>
                    <a:pt x="2129240" y="1163896"/>
                  </a:lnTo>
                  <a:lnTo>
                    <a:pt x="2132502" y="1115630"/>
                  </a:lnTo>
                  <a:lnTo>
                    <a:pt x="2133600" y="1066800"/>
                  </a:lnTo>
                  <a:lnTo>
                    <a:pt x="2132502" y="1017969"/>
                  </a:lnTo>
                  <a:lnTo>
                    <a:pt x="2129240" y="969703"/>
                  </a:lnTo>
                  <a:lnTo>
                    <a:pt x="2123860" y="922046"/>
                  </a:lnTo>
                  <a:lnTo>
                    <a:pt x="2116411" y="875047"/>
                  </a:lnTo>
                  <a:lnTo>
                    <a:pt x="2106939" y="828753"/>
                  </a:lnTo>
                  <a:lnTo>
                    <a:pt x="2095491" y="783210"/>
                  </a:lnTo>
                  <a:lnTo>
                    <a:pt x="2082114" y="738466"/>
                  </a:lnTo>
                  <a:lnTo>
                    <a:pt x="2066855" y="694568"/>
                  </a:lnTo>
                  <a:lnTo>
                    <a:pt x="2049762" y="651563"/>
                  </a:lnTo>
                  <a:lnTo>
                    <a:pt x="2030881" y="609498"/>
                  </a:lnTo>
                  <a:lnTo>
                    <a:pt x="2010259" y="568420"/>
                  </a:lnTo>
                  <a:lnTo>
                    <a:pt x="1987945" y="528376"/>
                  </a:lnTo>
                  <a:lnTo>
                    <a:pt x="1963984" y="489413"/>
                  </a:lnTo>
                  <a:lnTo>
                    <a:pt x="1938423" y="451579"/>
                  </a:lnTo>
                  <a:lnTo>
                    <a:pt x="1911311" y="414920"/>
                  </a:lnTo>
                  <a:lnTo>
                    <a:pt x="1882693" y="379484"/>
                  </a:lnTo>
                  <a:lnTo>
                    <a:pt x="1852618" y="345317"/>
                  </a:lnTo>
                  <a:lnTo>
                    <a:pt x="1821132" y="312467"/>
                  </a:lnTo>
                  <a:lnTo>
                    <a:pt x="1788282" y="280981"/>
                  </a:lnTo>
                  <a:lnTo>
                    <a:pt x="1754115" y="250906"/>
                  </a:lnTo>
                  <a:lnTo>
                    <a:pt x="1718679" y="222288"/>
                  </a:lnTo>
                  <a:lnTo>
                    <a:pt x="1682020" y="195176"/>
                  </a:lnTo>
                  <a:lnTo>
                    <a:pt x="1644186" y="169615"/>
                  </a:lnTo>
                  <a:lnTo>
                    <a:pt x="1605223" y="145654"/>
                  </a:lnTo>
                  <a:lnTo>
                    <a:pt x="1565179" y="123340"/>
                  </a:lnTo>
                  <a:lnTo>
                    <a:pt x="1524101" y="102718"/>
                  </a:lnTo>
                  <a:lnTo>
                    <a:pt x="1482036" y="83837"/>
                  </a:lnTo>
                  <a:lnTo>
                    <a:pt x="1439031" y="66744"/>
                  </a:lnTo>
                  <a:lnTo>
                    <a:pt x="1395133" y="51485"/>
                  </a:lnTo>
                  <a:lnTo>
                    <a:pt x="1350389" y="38108"/>
                  </a:lnTo>
                  <a:lnTo>
                    <a:pt x="1304846" y="26660"/>
                  </a:lnTo>
                  <a:lnTo>
                    <a:pt x="1258552" y="17188"/>
                  </a:lnTo>
                  <a:lnTo>
                    <a:pt x="1211553" y="9739"/>
                  </a:lnTo>
                  <a:lnTo>
                    <a:pt x="1163896" y="4359"/>
                  </a:lnTo>
                  <a:lnTo>
                    <a:pt x="1115630" y="109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088362" y="163830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0" y="1066800"/>
                  </a:moveTo>
                  <a:lnTo>
                    <a:pt x="1097" y="1017969"/>
                  </a:lnTo>
                  <a:lnTo>
                    <a:pt x="4359" y="969703"/>
                  </a:lnTo>
                  <a:lnTo>
                    <a:pt x="9739" y="922046"/>
                  </a:lnTo>
                  <a:lnTo>
                    <a:pt x="17188" y="875047"/>
                  </a:lnTo>
                  <a:lnTo>
                    <a:pt x="26660" y="828753"/>
                  </a:lnTo>
                  <a:lnTo>
                    <a:pt x="38108" y="783210"/>
                  </a:lnTo>
                  <a:lnTo>
                    <a:pt x="51485" y="738466"/>
                  </a:lnTo>
                  <a:lnTo>
                    <a:pt x="66744" y="694568"/>
                  </a:lnTo>
                  <a:lnTo>
                    <a:pt x="83837" y="651563"/>
                  </a:lnTo>
                  <a:lnTo>
                    <a:pt x="102718" y="609498"/>
                  </a:lnTo>
                  <a:lnTo>
                    <a:pt x="123340" y="568420"/>
                  </a:lnTo>
                  <a:lnTo>
                    <a:pt x="145654" y="528376"/>
                  </a:lnTo>
                  <a:lnTo>
                    <a:pt x="169615" y="489413"/>
                  </a:lnTo>
                  <a:lnTo>
                    <a:pt x="195176" y="451579"/>
                  </a:lnTo>
                  <a:lnTo>
                    <a:pt x="222288" y="414920"/>
                  </a:lnTo>
                  <a:lnTo>
                    <a:pt x="250906" y="379484"/>
                  </a:lnTo>
                  <a:lnTo>
                    <a:pt x="280981" y="345317"/>
                  </a:lnTo>
                  <a:lnTo>
                    <a:pt x="312467" y="312467"/>
                  </a:lnTo>
                  <a:lnTo>
                    <a:pt x="345317" y="280981"/>
                  </a:lnTo>
                  <a:lnTo>
                    <a:pt x="379484" y="250906"/>
                  </a:lnTo>
                  <a:lnTo>
                    <a:pt x="414920" y="222288"/>
                  </a:lnTo>
                  <a:lnTo>
                    <a:pt x="451579" y="195176"/>
                  </a:lnTo>
                  <a:lnTo>
                    <a:pt x="489413" y="169615"/>
                  </a:lnTo>
                  <a:lnTo>
                    <a:pt x="528376" y="145654"/>
                  </a:lnTo>
                  <a:lnTo>
                    <a:pt x="568420" y="123340"/>
                  </a:lnTo>
                  <a:lnTo>
                    <a:pt x="609498" y="102718"/>
                  </a:lnTo>
                  <a:lnTo>
                    <a:pt x="651563" y="83837"/>
                  </a:lnTo>
                  <a:lnTo>
                    <a:pt x="694568" y="66744"/>
                  </a:lnTo>
                  <a:lnTo>
                    <a:pt x="738466" y="51485"/>
                  </a:lnTo>
                  <a:lnTo>
                    <a:pt x="783210" y="38108"/>
                  </a:lnTo>
                  <a:lnTo>
                    <a:pt x="828753" y="26660"/>
                  </a:lnTo>
                  <a:lnTo>
                    <a:pt x="875047" y="17188"/>
                  </a:lnTo>
                  <a:lnTo>
                    <a:pt x="922046" y="9739"/>
                  </a:lnTo>
                  <a:lnTo>
                    <a:pt x="969703" y="4359"/>
                  </a:lnTo>
                  <a:lnTo>
                    <a:pt x="1017969" y="1097"/>
                  </a:lnTo>
                  <a:lnTo>
                    <a:pt x="1066800" y="0"/>
                  </a:lnTo>
                  <a:lnTo>
                    <a:pt x="1115630" y="1097"/>
                  </a:lnTo>
                  <a:lnTo>
                    <a:pt x="1163896" y="4359"/>
                  </a:lnTo>
                  <a:lnTo>
                    <a:pt x="1211553" y="9739"/>
                  </a:lnTo>
                  <a:lnTo>
                    <a:pt x="1258552" y="17188"/>
                  </a:lnTo>
                  <a:lnTo>
                    <a:pt x="1304846" y="26660"/>
                  </a:lnTo>
                  <a:lnTo>
                    <a:pt x="1350389" y="38108"/>
                  </a:lnTo>
                  <a:lnTo>
                    <a:pt x="1395133" y="51485"/>
                  </a:lnTo>
                  <a:lnTo>
                    <a:pt x="1439031" y="66744"/>
                  </a:lnTo>
                  <a:lnTo>
                    <a:pt x="1482036" y="83837"/>
                  </a:lnTo>
                  <a:lnTo>
                    <a:pt x="1524101" y="102718"/>
                  </a:lnTo>
                  <a:lnTo>
                    <a:pt x="1565179" y="123340"/>
                  </a:lnTo>
                  <a:lnTo>
                    <a:pt x="1605223" y="145654"/>
                  </a:lnTo>
                  <a:lnTo>
                    <a:pt x="1644186" y="169615"/>
                  </a:lnTo>
                  <a:lnTo>
                    <a:pt x="1682020" y="195176"/>
                  </a:lnTo>
                  <a:lnTo>
                    <a:pt x="1718679" y="222288"/>
                  </a:lnTo>
                  <a:lnTo>
                    <a:pt x="1754115" y="250906"/>
                  </a:lnTo>
                  <a:lnTo>
                    <a:pt x="1788282" y="280981"/>
                  </a:lnTo>
                  <a:lnTo>
                    <a:pt x="1821132" y="312467"/>
                  </a:lnTo>
                  <a:lnTo>
                    <a:pt x="1852618" y="345317"/>
                  </a:lnTo>
                  <a:lnTo>
                    <a:pt x="1882693" y="379484"/>
                  </a:lnTo>
                  <a:lnTo>
                    <a:pt x="1911311" y="414920"/>
                  </a:lnTo>
                  <a:lnTo>
                    <a:pt x="1938423" y="451579"/>
                  </a:lnTo>
                  <a:lnTo>
                    <a:pt x="1963984" y="489413"/>
                  </a:lnTo>
                  <a:lnTo>
                    <a:pt x="1987945" y="528376"/>
                  </a:lnTo>
                  <a:lnTo>
                    <a:pt x="2010259" y="568420"/>
                  </a:lnTo>
                  <a:lnTo>
                    <a:pt x="2030881" y="609498"/>
                  </a:lnTo>
                  <a:lnTo>
                    <a:pt x="2049762" y="651563"/>
                  </a:lnTo>
                  <a:lnTo>
                    <a:pt x="2066855" y="694568"/>
                  </a:lnTo>
                  <a:lnTo>
                    <a:pt x="2082114" y="738466"/>
                  </a:lnTo>
                  <a:lnTo>
                    <a:pt x="2095491" y="783210"/>
                  </a:lnTo>
                  <a:lnTo>
                    <a:pt x="2106939" y="828753"/>
                  </a:lnTo>
                  <a:lnTo>
                    <a:pt x="2116411" y="875047"/>
                  </a:lnTo>
                  <a:lnTo>
                    <a:pt x="2123860" y="922046"/>
                  </a:lnTo>
                  <a:lnTo>
                    <a:pt x="2129240" y="969703"/>
                  </a:lnTo>
                  <a:lnTo>
                    <a:pt x="2132502" y="1017969"/>
                  </a:lnTo>
                  <a:lnTo>
                    <a:pt x="2133600" y="1066800"/>
                  </a:lnTo>
                  <a:lnTo>
                    <a:pt x="2132502" y="1115630"/>
                  </a:lnTo>
                  <a:lnTo>
                    <a:pt x="2129240" y="1163896"/>
                  </a:lnTo>
                  <a:lnTo>
                    <a:pt x="2123860" y="1211553"/>
                  </a:lnTo>
                  <a:lnTo>
                    <a:pt x="2116411" y="1258552"/>
                  </a:lnTo>
                  <a:lnTo>
                    <a:pt x="2106939" y="1304846"/>
                  </a:lnTo>
                  <a:lnTo>
                    <a:pt x="2095491" y="1350389"/>
                  </a:lnTo>
                  <a:lnTo>
                    <a:pt x="2082114" y="1395133"/>
                  </a:lnTo>
                  <a:lnTo>
                    <a:pt x="2066855" y="1439031"/>
                  </a:lnTo>
                  <a:lnTo>
                    <a:pt x="2049762" y="1482036"/>
                  </a:lnTo>
                  <a:lnTo>
                    <a:pt x="2030881" y="1524101"/>
                  </a:lnTo>
                  <a:lnTo>
                    <a:pt x="2010259" y="1565179"/>
                  </a:lnTo>
                  <a:lnTo>
                    <a:pt x="1987945" y="1605223"/>
                  </a:lnTo>
                  <a:lnTo>
                    <a:pt x="1963984" y="1644186"/>
                  </a:lnTo>
                  <a:lnTo>
                    <a:pt x="1938423" y="1682020"/>
                  </a:lnTo>
                  <a:lnTo>
                    <a:pt x="1911311" y="1718679"/>
                  </a:lnTo>
                  <a:lnTo>
                    <a:pt x="1882693" y="1754115"/>
                  </a:lnTo>
                  <a:lnTo>
                    <a:pt x="1852618" y="1788282"/>
                  </a:lnTo>
                  <a:lnTo>
                    <a:pt x="1821132" y="1821132"/>
                  </a:lnTo>
                  <a:lnTo>
                    <a:pt x="1788282" y="1852618"/>
                  </a:lnTo>
                  <a:lnTo>
                    <a:pt x="1754115" y="1882693"/>
                  </a:lnTo>
                  <a:lnTo>
                    <a:pt x="1718679" y="1911311"/>
                  </a:lnTo>
                  <a:lnTo>
                    <a:pt x="1682020" y="1938423"/>
                  </a:lnTo>
                  <a:lnTo>
                    <a:pt x="1644186" y="1963984"/>
                  </a:lnTo>
                  <a:lnTo>
                    <a:pt x="1605223" y="1987945"/>
                  </a:lnTo>
                  <a:lnTo>
                    <a:pt x="1565179" y="2010259"/>
                  </a:lnTo>
                  <a:lnTo>
                    <a:pt x="1524101" y="2030881"/>
                  </a:lnTo>
                  <a:lnTo>
                    <a:pt x="1482036" y="2049762"/>
                  </a:lnTo>
                  <a:lnTo>
                    <a:pt x="1439031" y="2066855"/>
                  </a:lnTo>
                  <a:lnTo>
                    <a:pt x="1395133" y="2082114"/>
                  </a:lnTo>
                  <a:lnTo>
                    <a:pt x="1350389" y="2095491"/>
                  </a:lnTo>
                  <a:lnTo>
                    <a:pt x="1304846" y="2106939"/>
                  </a:lnTo>
                  <a:lnTo>
                    <a:pt x="1258552" y="2116411"/>
                  </a:lnTo>
                  <a:lnTo>
                    <a:pt x="1211553" y="2123860"/>
                  </a:lnTo>
                  <a:lnTo>
                    <a:pt x="1163896" y="2129240"/>
                  </a:lnTo>
                  <a:lnTo>
                    <a:pt x="1115630" y="2132502"/>
                  </a:lnTo>
                  <a:lnTo>
                    <a:pt x="1066800" y="2133600"/>
                  </a:lnTo>
                  <a:lnTo>
                    <a:pt x="1017969" y="2132502"/>
                  </a:lnTo>
                  <a:lnTo>
                    <a:pt x="969703" y="2129240"/>
                  </a:lnTo>
                  <a:lnTo>
                    <a:pt x="922046" y="2123860"/>
                  </a:lnTo>
                  <a:lnTo>
                    <a:pt x="875047" y="2116411"/>
                  </a:lnTo>
                  <a:lnTo>
                    <a:pt x="828753" y="2106939"/>
                  </a:lnTo>
                  <a:lnTo>
                    <a:pt x="783210" y="2095491"/>
                  </a:lnTo>
                  <a:lnTo>
                    <a:pt x="738466" y="2082114"/>
                  </a:lnTo>
                  <a:lnTo>
                    <a:pt x="694568" y="2066855"/>
                  </a:lnTo>
                  <a:lnTo>
                    <a:pt x="651563" y="2049762"/>
                  </a:lnTo>
                  <a:lnTo>
                    <a:pt x="609498" y="2030881"/>
                  </a:lnTo>
                  <a:lnTo>
                    <a:pt x="568420" y="2010259"/>
                  </a:lnTo>
                  <a:lnTo>
                    <a:pt x="528376" y="1987945"/>
                  </a:lnTo>
                  <a:lnTo>
                    <a:pt x="489413" y="1963984"/>
                  </a:lnTo>
                  <a:lnTo>
                    <a:pt x="451579" y="1938423"/>
                  </a:lnTo>
                  <a:lnTo>
                    <a:pt x="414920" y="1911311"/>
                  </a:lnTo>
                  <a:lnTo>
                    <a:pt x="379484" y="1882693"/>
                  </a:lnTo>
                  <a:lnTo>
                    <a:pt x="345317" y="1852618"/>
                  </a:lnTo>
                  <a:lnTo>
                    <a:pt x="312467" y="1821132"/>
                  </a:lnTo>
                  <a:lnTo>
                    <a:pt x="280981" y="1788282"/>
                  </a:lnTo>
                  <a:lnTo>
                    <a:pt x="250906" y="1754115"/>
                  </a:lnTo>
                  <a:lnTo>
                    <a:pt x="222288" y="1718679"/>
                  </a:lnTo>
                  <a:lnTo>
                    <a:pt x="195176" y="1682020"/>
                  </a:lnTo>
                  <a:lnTo>
                    <a:pt x="169615" y="1644186"/>
                  </a:lnTo>
                  <a:lnTo>
                    <a:pt x="145654" y="1605223"/>
                  </a:lnTo>
                  <a:lnTo>
                    <a:pt x="123340" y="1565179"/>
                  </a:lnTo>
                  <a:lnTo>
                    <a:pt x="102718" y="1524101"/>
                  </a:lnTo>
                  <a:lnTo>
                    <a:pt x="83837" y="1482036"/>
                  </a:lnTo>
                  <a:lnTo>
                    <a:pt x="66744" y="1439031"/>
                  </a:lnTo>
                  <a:lnTo>
                    <a:pt x="51485" y="1395133"/>
                  </a:lnTo>
                  <a:lnTo>
                    <a:pt x="38108" y="1350389"/>
                  </a:lnTo>
                  <a:lnTo>
                    <a:pt x="26660" y="1304846"/>
                  </a:lnTo>
                  <a:lnTo>
                    <a:pt x="17188" y="1258552"/>
                  </a:lnTo>
                  <a:lnTo>
                    <a:pt x="9739" y="1211553"/>
                  </a:lnTo>
                  <a:lnTo>
                    <a:pt x="4359" y="1163896"/>
                  </a:lnTo>
                  <a:lnTo>
                    <a:pt x="1097" y="1115630"/>
                  </a:lnTo>
                  <a:lnTo>
                    <a:pt x="0" y="1066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43632" y="554735"/>
              <a:ext cx="1624584" cy="1316735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3630" algn="l"/>
              </a:tabLst>
            </a:pPr>
            <a:r>
              <a:rPr dirty="0"/>
              <a:t>Ô</a:t>
            </a:r>
            <a:r>
              <a:rPr spc="-225" dirty="0"/>
              <a:t> </a:t>
            </a:r>
            <a:r>
              <a:rPr spc="100" dirty="0"/>
              <a:t>C</a:t>
            </a:r>
            <a:r>
              <a:rPr spc="-470" dirty="0"/>
              <a:t>Ử</a:t>
            </a:r>
            <a:r>
              <a:rPr spc="110" dirty="0"/>
              <a:t>A</a:t>
            </a:r>
            <a:r>
              <a:rPr spc="-220" dirty="0"/>
              <a:t> </a:t>
            </a:r>
            <a:r>
              <a:rPr spc="-25" dirty="0"/>
              <a:t>BÍ</a:t>
            </a:r>
            <a:r>
              <a:rPr dirty="0"/>
              <a:t>	</a:t>
            </a:r>
            <a:r>
              <a:rPr spc="15" dirty="0"/>
              <a:t>M</a:t>
            </a:r>
            <a:r>
              <a:rPr spc="-725" dirty="0"/>
              <a:t>Ậ</a:t>
            </a:r>
            <a:r>
              <a:rPr spc="15" dirty="0"/>
              <a:t>T</a:t>
            </a: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08320" y="5806440"/>
            <a:ext cx="2959607" cy="279196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41847" y="2604516"/>
            <a:ext cx="2959607" cy="279196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331452" y="2606039"/>
            <a:ext cx="2958083" cy="279196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334500" y="5823203"/>
            <a:ext cx="2955036" cy="27919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09530" cy="10287000"/>
          </a:xfrm>
          <a:custGeom>
            <a:avLst/>
            <a:gdLst/>
            <a:ahLst/>
            <a:cxnLst/>
            <a:rect l="l" t="t" r="r" b="b"/>
            <a:pathLst>
              <a:path w="10209530" h="10287000">
                <a:moveTo>
                  <a:pt x="10209276" y="0"/>
                </a:moveTo>
                <a:lnTo>
                  <a:pt x="0" y="0"/>
                </a:lnTo>
                <a:lnTo>
                  <a:pt x="0" y="10287000"/>
                </a:lnTo>
                <a:lnTo>
                  <a:pt x="10209276" y="10287000"/>
                </a:lnTo>
                <a:lnTo>
                  <a:pt x="10209276" y="0"/>
                </a:lnTo>
                <a:close/>
              </a:path>
            </a:pathLst>
          </a:custGeom>
          <a:solidFill>
            <a:srgbClr val="244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36180" y="0"/>
            <a:ext cx="10698480" cy="10287000"/>
            <a:chOff x="7536180" y="0"/>
            <a:chExt cx="1069848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6180" y="0"/>
              <a:ext cx="9621012" cy="9646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36983" y="4906264"/>
              <a:ext cx="3649980" cy="35415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06409" y="4909311"/>
              <a:ext cx="3684041" cy="35308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04631" y="993013"/>
              <a:ext cx="3653536" cy="3787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4179" y="986282"/>
              <a:ext cx="3574392" cy="3778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23364" y="8970262"/>
              <a:ext cx="3511296" cy="13167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81214" y="3832428"/>
              <a:ext cx="2038816" cy="125595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249650" y="176021"/>
              <a:ext cx="1771014" cy="685800"/>
            </a:xfrm>
            <a:custGeom>
              <a:avLst/>
              <a:gdLst/>
              <a:ahLst/>
              <a:cxnLst/>
              <a:rect l="l" t="t" r="r" b="b"/>
              <a:pathLst>
                <a:path w="1771015" h="685800">
                  <a:moveTo>
                    <a:pt x="1656588" y="0"/>
                  </a:moveTo>
                  <a:lnTo>
                    <a:pt x="114300" y="0"/>
                  </a:lnTo>
                  <a:lnTo>
                    <a:pt x="69812" y="8983"/>
                  </a:lnTo>
                  <a:lnTo>
                    <a:pt x="33480" y="33480"/>
                  </a:lnTo>
                  <a:lnTo>
                    <a:pt x="8983" y="69812"/>
                  </a:lnTo>
                  <a:lnTo>
                    <a:pt x="0" y="114300"/>
                  </a:lnTo>
                  <a:lnTo>
                    <a:pt x="0" y="571500"/>
                  </a:lnTo>
                  <a:lnTo>
                    <a:pt x="8983" y="615987"/>
                  </a:lnTo>
                  <a:lnTo>
                    <a:pt x="33480" y="652319"/>
                  </a:lnTo>
                  <a:lnTo>
                    <a:pt x="69812" y="676816"/>
                  </a:lnTo>
                  <a:lnTo>
                    <a:pt x="114300" y="685800"/>
                  </a:lnTo>
                  <a:lnTo>
                    <a:pt x="1656588" y="685800"/>
                  </a:lnTo>
                  <a:lnTo>
                    <a:pt x="1701075" y="676816"/>
                  </a:lnTo>
                  <a:lnTo>
                    <a:pt x="1737407" y="652319"/>
                  </a:lnTo>
                  <a:lnTo>
                    <a:pt x="1761904" y="615987"/>
                  </a:lnTo>
                  <a:lnTo>
                    <a:pt x="1770888" y="571500"/>
                  </a:lnTo>
                  <a:lnTo>
                    <a:pt x="1770888" y="114300"/>
                  </a:lnTo>
                  <a:lnTo>
                    <a:pt x="1761904" y="69812"/>
                  </a:lnTo>
                  <a:lnTo>
                    <a:pt x="1737407" y="33480"/>
                  </a:lnTo>
                  <a:lnTo>
                    <a:pt x="1701075" y="8983"/>
                  </a:lnTo>
                  <a:lnTo>
                    <a:pt x="165658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249650" y="176021"/>
              <a:ext cx="1771014" cy="685800"/>
            </a:xfrm>
            <a:custGeom>
              <a:avLst/>
              <a:gdLst/>
              <a:ahLst/>
              <a:cxnLst/>
              <a:rect l="l" t="t" r="r" b="b"/>
              <a:pathLst>
                <a:path w="1771015" h="685800">
                  <a:moveTo>
                    <a:pt x="0" y="114300"/>
                  </a:move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lnTo>
                    <a:pt x="1656588" y="0"/>
                  </a:lnTo>
                  <a:lnTo>
                    <a:pt x="1701075" y="8983"/>
                  </a:lnTo>
                  <a:lnTo>
                    <a:pt x="1737407" y="33480"/>
                  </a:lnTo>
                  <a:lnTo>
                    <a:pt x="1761904" y="69812"/>
                  </a:lnTo>
                  <a:lnTo>
                    <a:pt x="1770888" y="114300"/>
                  </a:lnTo>
                  <a:lnTo>
                    <a:pt x="1770888" y="571500"/>
                  </a:lnTo>
                  <a:lnTo>
                    <a:pt x="1761904" y="615987"/>
                  </a:lnTo>
                  <a:lnTo>
                    <a:pt x="1737407" y="652319"/>
                  </a:lnTo>
                  <a:lnTo>
                    <a:pt x="1701075" y="676816"/>
                  </a:lnTo>
                  <a:lnTo>
                    <a:pt x="1656588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00833" y="1109218"/>
            <a:ext cx="529780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040" marR="5080" indent="-434340">
              <a:lnSpc>
                <a:spcPct val="100000"/>
              </a:lnSpc>
              <a:spcBef>
                <a:spcPts val="100"/>
              </a:spcBef>
            </a:pPr>
            <a:r>
              <a:rPr sz="8100" b="1" dirty="0">
                <a:solidFill>
                  <a:srgbClr val="FF6600"/>
                </a:solidFill>
                <a:latin typeface="Calibri"/>
                <a:cs typeface="Calibri"/>
              </a:rPr>
              <a:t>VÒNG</a:t>
            </a:r>
            <a:r>
              <a:rPr sz="8100" b="1" spc="-29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8100" b="1" spc="-55" dirty="0">
                <a:solidFill>
                  <a:srgbClr val="FF6600"/>
                </a:solidFill>
                <a:latin typeface="Calibri"/>
                <a:cs typeface="Calibri"/>
              </a:rPr>
              <a:t>Q</a:t>
            </a:r>
            <a:r>
              <a:rPr sz="8100" b="1" spc="-275" dirty="0">
                <a:solidFill>
                  <a:srgbClr val="FF6600"/>
                </a:solidFill>
                <a:latin typeface="Calibri"/>
                <a:cs typeface="Calibri"/>
              </a:rPr>
              <a:t>U</a:t>
            </a:r>
            <a:r>
              <a:rPr sz="8100" b="1" spc="-730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8100" b="1" spc="-55" dirty="0">
                <a:solidFill>
                  <a:srgbClr val="FF6600"/>
                </a:solidFill>
                <a:latin typeface="Calibri"/>
                <a:cs typeface="Calibri"/>
              </a:rPr>
              <a:t>Y</a:t>
            </a:r>
            <a:r>
              <a:rPr sz="8100" b="1" spc="-28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8100" b="1" spc="75" dirty="0">
                <a:solidFill>
                  <a:srgbClr val="FF6600"/>
                </a:solidFill>
                <a:latin typeface="Calibri"/>
                <a:cs typeface="Calibri"/>
              </a:rPr>
              <a:t>M</a:t>
            </a:r>
            <a:r>
              <a:rPr sz="8100" b="1" spc="-595" dirty="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8100" b="1" spc="75" dirty="0">
                <a:solidFill>
                  <a:srgbClr val="FF6600"/>
                </a:solidFill>
                <a:latin typeface="Calibri"/>
                <a:cs typeface="Calibri"/>
              </a:rPr>
              <a:t>Y</a:t>
            </a:r>
            <a:r>
              <a:rPr sz="8100" b="1" spc="-3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8100" b="1" spc="-25" dirty="0">
                <a:solidFill>
                  <a:srgbClr val="FF6600"/>
                </a:solidFill>
                <a:latin typeface="Calibri"/>
                <a:cs typeface="Calibri"/>
              </a:rPr>
              <a:t>MẮN</a:t>
            </a:r>
            <a:endParaRPr sz="81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4695" y="5558028"/>
            <a:ext cx="7066787" cy="418642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797019" y="278638"/>
            <a:ext cx="6762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974" y="3952729"/>
            <a:ext cx="1814308" cy="16313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80" y="6767017"/>
            <a:ext cx="2444141" cy="276134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3195827"/>
            <a:ext cx="2767965" cy="3249295"/>
            <a:chOff x="0" y="3195827"/>
            <a:chExt cx="2767965" cy="32492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95827"/>
              <a:ext cx="2767583" cy="32491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623" y="3936034"/>
              <a:ext cx="1926501" cy="16428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759854"/>
            <a:ext cx="2500756" cy="2769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189732"/>
            <a:ext cx="2743199" cy="324916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3191518" y="0"/>
            <a:ext cx="5096510" cy="2469515"/>
            <a:chOff x="13191518" y="0"/>
            <a:chExt cx="5096510" cy="246951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91518" y="0"/>
              <a:ext cx="5096481" cy="24691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90549" y="0"/>
              <a:ext cx="2258060" cy="1906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12528" y="21348"/>
              <a:ext cx="1798764" cy="143902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0"/>
            <a:ext cx="18286095" cy="2363470"/>
            <a:chOff x="0" y="0"/>
            <a:chExt cx="18286095" cy="2363470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5176773" cy="23632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1641335"/>
              <a:ext cx="18285714" cy="63018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9802304"/>
            <a:ext cx="18285714" cy="48240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06267" y="0"/>
            <a:ext cx="1776983" cy="156362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5075408" y="150876"/>
            <a:ext cx="2159635" cy="2159635"/>
            <a:chOff x="15075408" y="150876"/>
            <a:chExt cx="2159635" cy="2159635"/>
          </a:xfrm>
        </p:grpSpPr>
        <p:sp>
          <p:nvSpPr>
            <p:cNvPr id="19" name="object 19"/>
            <p:cNvSpPr/>
            <p:nvPr/>
          </p:nvSpPr>
          <p:spPr>
            <a:xfrm>
              <a:off x="15088362" y="163830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1066800" y="0"/>
                  </a:moveTo>
                  <a:lnTo>
                    <a:pt x="1017969" y="1097"/>
                  </a:lnTo>
                  <a:lnTo>
                    <a:pt x="969703" y="4359"/>
                  </a:lnTo>
                  <a:lnTo>
                    <a:pt x="922046" y="9739"/>
                  </a:lnTo>
                  <a:lnTo>
                    <a:pt x="875047" y="17188"/>
                  </a:lnTo>
                  <a:lnTo>
                    <a:pt x="828753" y="26660"/>
                  </a:lnTo>
                  <a:lnTo>
                    <a:pt x="783210" y="38108"/>
                  </a:lnTo>
                  <a:lnTo>
                    <a:pt x="738466" y="51485"/>
                  </a:lnTo>
                  <a:lnTo>
                    <a:pt x="694568" y="66744"/>
                  </a:lnTo>
                  <a:lnTo>
                    <a:pt x="651563" y="83837"/>
                  </a:lnTo>
                  <a:lnTo>
                    <a:pt x="609498" y="102718"/>
                  </a:lnTo>
                  <a:lnTo>
                    <a:pt x="568420" y="123340"/>
                  </a:lnTo>
                  <a:lnTo>
                    <a:pt x="528376" y="145654"/>
                  </a:lnTo>
                  <a:lnTo>
                    <a:pt x="489413" y="169615"/>
                  </a:lnTo>
                  <a:lnTo>
                    <a:pt x="451579" y="195176"/>
                  </a:lnTo>
                  <a:lnTo>
                    <a:pt x="414920" y="222288"/>
                  </a:lnTo>
                  <a:lnTo>
                    <a:pt x="379484" y="250906"/>
                  </a:lnTo>
                  <a:lnTo>
                    <a:pt x="345317" y="280981"/>
                  </a:lnTo>
                  <a:lnTo>
                    <a:pt x="312467" y="312467"/>
                  </a:lnTo>
                  <a:lnTo>
                    <a:pt x="280981" y="345317"/>
                  </a:lnTo>
                  <a:lnTo>
                    <a:pt x="250906" y="379484"/>
                  </a:lnTo>
                  <a:lnTo>
                    <a:pt x="222288" y="414920"/>
                  </a:lnTo>
                  <a:lnTo>
                    <a:pt x="195176" y="451579"/>
                  </a:lnTo>
                  <a:lnTo>
                    <a:pt x="169615" y="489413"/>
                  </a:lnTo>
                  <a:lnTo>
                    <a:pt x="145654" y="528376"/>
                  </a:lnTo>
                  <a:lnTo>
                    <a:pt x="123340" y="568420"/>
                  </a:lnTo>
                  <a:lnTo>
                    <a:pt x="102718" y="609498"/>
                  </a:lnTo>
                  <a:lnTo>
                    <a:pt x="83837" y="651563"/>
                  </a:lnTo>
                  <a:lnTo>
                    <a:pt x="66744" y="694568"/>
                  </a:lnTo>
                  <a:lnTo>
                    <a:pt x="51485" y="738466"/>
                  </a:lnTo>
                  <a:lnTo>
                    <a:pt x="38108" y="783210"/>
                  </a:lnTo>
                  <a:lnTo>
                    <a:pt x="26660" y="828753"/>
                  </a:lnTo>
                  <a:lnTo>
                    <a:pt x="17188" y="875047"/>
                  </a:lnTo>
                  <a:lnTo>
                    <a:pt x="9739" y="922046"/>
                  </a:lnTo>
                  <a:lnTo>
                    <a:pt x="4359" y="969703"/>
                  </a:lnTo>
                  <a:lnTo>
                    <a:pt x="1097" y="1017969"/>
                  </a:lnTo>
                  <a:lnTo>
                    <a:pt x="0" y="1066800"/>
                  </a:lnTo>
                  <a:lnTo>
                    <a:pt x="1097" y="1115630"/>
                  </a:lnTo>
                  <a:lnTo>
                    <a:pt x="4359" y="1163896"/>
                  </a:lnTo>
                  <a:lnTo>
                    <a:pt x="9739" y="1211553"/>
                  </a:lnTo>
                  <a:lnTo>
                    <a:pt x="17188" y="1258552"/>
                  </a:lnTo>
                  <a:lnTo>
                    <a:pt x="26660" y="1304846"/>
                  </a:lnTo>
                  <a:lnTo>
                    <a:pt x="38108" y="1350389"/>
                  </a:lnTo>
                  <a:lnTo>
                    <a:pt x="51485" y="1395133"/>
                  </a:lnTo>
                  <a:lnTo>
                    <a:pt x="66744" y="1439031"/>
                  </a:lnTo>
                  <a:lnTo>
                    <a:pt x="83837" y="1482036"/>
                  </a:lnTo>
                  <a:lnTo>
                    <a:pt x="102718" y="1524101"/>
                  </a:lnTo>
                  <a:lnTo>
                    <a:pt x="123340" y="1565179"/>
                  </a:lnTo>
                  <a:lnTo>
                    <a:pt x="145654" y="1605223"/>
                  </a:lnTo>
                  <a:lnTo>
                    <a:pt x="169615" y="1644186"/>
                  </a:lnTo>
                  <a:lnTo>
                    <a:pt x="195176" y="1682020"/>
                  </a:lnTo>
                  <a:lnTo>
                    <a:pt x="222288" y="1718679"/>
                  </a:lnTo>
                  <a:lnTo>
                    <a:pt x="250906" y="1754115"/>
                  </a:lnTo>
                  <a:lnTo>
                    <a:pt x="280981" y="1788282"/>
                  </a:lnTo>
                  <a:lnTo>
                    <a:pt x="312467" y="1821132"/>
                  </a:lnTo>
                  <a:lnTo>
                    <a:pt x="345317" y="1852618"/>
                  </a:lnTo>
                  <a:lnTo>
                    <a:pt x="379484" y="1882693"/>
                  </a:lnTo>
                  <a:lnTo>
                    <a:pt x="414920" y="1911311"/>
                  </a:lnTo>
                  <a:lnTo>
                    <a:pt x="451579" y="1938423"/>
                  </a:lnTo>
                  <a:lnTo>
                    <a:pt x="489413" y="1963984"/>
                  </a:lnTo>
                  <a:lnTo>
                    <a:pt x="528376" y="1987945"/>
                  </a:lnTo>
                  <a:lnTo>
                    <a:pt x="568420" y="2010259"/>
                  </a:lnTo>
                  <a:lnTo>
                    <a:pt x="609498" y="2030881"/>
                  </a:lnTo>
                  <a:lnTo>
                    <a:pt x="651563" y="2049762"/>
                  </a:lnTo>
                  <a:lnTo>
                    <a:pt x="694568" y="2066855"/>
                  </a:lnTo>
                  <a:lnTo>
                    <a:pt x="738466" y="2082114"/>
                  </a:lnTo>
                  <a:lnTo>
                    <a:pt x="783210" y="2095491"/>
                  </a:lnTo>
                  <a:lnTo>
                    <a:pt x="828753" y="2106939"/>
                  </a:lnTo>
                  <a:lnTo>
                    <a:pt x="875047" y="2116411"/>
                  </a:lnTo>
                  <a:lnTo>
                    <a:pt x="922046" y="2123860"/>
                  </a:lnTo>
                  <a:lnTo>
                    <a:pt x="969703" y="2129240"/>
                  </a:lnTo>
                  <a:lnTo>
                    <a:pt x="1017969" y="2132502"/>
                  </a:lnTo>
                  <a:lnTo>
                    <a:pt x="1066800" y="2133600"/>
                  </a:lnTo>
                  <a:lnTo>
                    <a:pt x="1115630" y="2132502"/>
                  </a:lnTo>
                  <a:lnTo>
                    <a:pt x="1163896" y="2129240"/>
                  </a:lnTo>
                  <a:lnTo>
                    <a:pt x="1211553" y="2123860"/>
                  </a:lnTo>
                  <a:lnTo>
                    <a:pt x="1258552" y="2116411"/>
                  </a:lnTo>
                  <a:lnTo>
                    <a:pt x="1304846" y="2106939"/>
                  </a:lnTo>
                  <a:lnTo>
                    <a:pt x="1350389" y="2095491"/>
                  </a:lnTo>
                  <a:lnTo>
                    <a:pt x="1395133" y="2082114"/>
                  </a:lnTo>
                  <a:lnTo>
                    <a:pt x="1439031" y="2066855"/>
                  </a:lnTo>
                  <a:lnTo>
                    <a:pt x="1482036" y="2049762"/>
                  </a:lnTo>
                  <a:lnTo>
                    <a:pt x="1524101" y="2030881"/>
                  </a:lnTo>
                  <a:lnTo>
                    <a:pt x="1565179" y="2010259"/>
                  </a:lnTo>
                  <a:lnTo>
                    <a:pt x="1605223" y="1987945"/>
                  </a:lnTo>
                  <a:lnTo>
                    <a:pt x="1644186" y="1963984"/>
                  </a:lnTo>
                  <a:lnTo>
                    <a:pt x="1682020" y="1938423"/>
                  </a:lnTo>
                  <a:lnTo>
                    <a:pt x="1718679" y="1911311"/>
                  </a:lnTo>
                  <a:lnTo>
                    <a:pt x="1754115" y="1882693"/>
                  </a:lnTo>
                  <a:lnTo>
                    <a:pt x="1788282" y="1852618"/>
                  </a:lnTo>
                  <a:lnTo>
                    <a:pt x="1821132" y="1821132"/>
                  </a:lnTo>
                  <a:lnTo>
                    <a:pt x="1852618" y="1788282"/>
                  </a:lnTo>
                  <a:lnTo>
                    <a:pt x="1882693" y="1754115"/>
                  </a:lnTo>
                  <a:lnTo>
                    <a:pt x="1911311" y="1718679"/>
                  </a:lnTo>
                  <a:lnTo>
                    <a:pt x="1938423" y="1682020"/>
                  </a:lnTo>
                  <a:lnTo>
                    <a:pt x="1963984" y="1644186"/>
                  </a:lnTo>
                  <a:lnTo>
                    <a:pt x="1987945" y="1605223"/>
                  </a:lnTo>
                  <a:lnTo>
                    <a:pt x="2010259" y="1565179"/>
                  </a:lnTo>
                  <a:lnTo>
                    <a:pt x="2030881" y="1524101"/>
                  </a:lnTo>
                  <a:lnTo>
                    <a:pt x="2049762" y="1482036"/>
                  </a:lnTo>
                  <a:lnTo>
                    <a:pt x="2066855" y="1439031"/>
                  </a:lnTo>
                  <a:lnTo>
                    <a:pt x="2082114" y="1395133"/>
                  </a:lnTo>
                  <a:lnTo>
                    <a:pt x="2095491" y="1350389"/>
                  </a:lnTo>
                  <a:lnTo>
                    <a:pt x="2106939" y="1304846"/>
                  </a:lnTo>
                  <a:lnTo>
                    <a:pt x="2116411" y="1258552"/>
                  </a:lnTo>
                  <a:lnTo>
                    <a:pt x="2123860" y="1211553"/>
                  </a:lnTo>
                  <a:lnTo>
                    <a:pt x="2129240" y="1163896"/>
                  </a:lnTo>
                  <a:lnTo>
                    <a:pt x="2132502" y="1115630"/>
                  </a:lnTo>
                  <a:lnTo>
                    <a:pt x="2133600" y="1066800"/>
                  </a:lnTo>
                  <a:lnTo>
                    <a:pt x="2132502" y="1017969"/>
                  </a:lnTo>
                  <a:lnTo>
                    <a:pt x="2129240" y="969703"/>
                  </a:lnTo>
                  <a:lnTo>
                    <a:pt x="2123860" y="922046"/>
                  </a:lnTo>
                  <a:lnTo>
                    <a:pt x="2116411" y="875047"/>
                  </a:lnTo>
                  <a:lnTo>
                    <a:pt x="2106939" y="828753"/>
                  </a:lnTo>
                  <a:lnTo>
                    <a:pt x="2095491" y="783210"/>
                  </a:lnTo>
                  <a:lnTo>
                    <a:pt x="2082114" y="738466"/>
                  </a:lnTo>
                  <a:lnTo>
                    <a:pt x="2066855" y="694568"/>
                  </a:lnTo>
                  <a:lnTo>
                    <a:pt x="2049762" y="651563"/>
                  </a:lnTo>
                  <a:lnTo>
                    <a:pt x="2030881" y="609498"/>
                  </a:lnTo>
                  <a:lnTo>
                    <a:pt x="2010259" y="568420"/>
                  </a:lnTo>
                  <a:lnTo>
                    <a:pt x="1987945" y="528376"/>
                  </a:lnTo>
                  <a:lnTo>
                    <a:pt x="1963984" y="489413"/>
                  </a:lnTo>
                  <a:lnTo>
                    <a:pt x="1938423" y="451579"/>
                  </a:lnTo>
                  <a:lnTo>
                    <a:pt x="1911311" y="414920"/>
                  </a:lnTo>
                  <a:lnTo>
                    <a:pt x="1882693" y="379484"/>
                  </a:lnTo>
                  <a:lnTo>
                    <a:pt x="1852618" y="345317"/>
                  </a:lnTo>
                  <a:lnTo>
                    <a:pt x="1821132" y="312467"/>
                  </a:lnTo>
                  <a:lnTo>
                    <a:pt x="1788282" y="280981"/>
                  </a:lnTo>
                  <a:lnTo>
                    <a:pt x="1754115" y="250906"/>
                  </a:lnTo>
                  <a:lnTo>
                    <a:pt x="1718679" y="222288"/>
                  </a:lnTo>
                  <a:lnTo>
                    <a:pt x="1682020" y="195176"/>
                  </a:lnTo>
                  <a:lnTo>
                    <a:pt x="1644186" y="169615"/>
                  </a:lnTo>
                  <a:lnTo>
                    <a:pt x="1605223" y="145654"/>
                  </a:lnTo>
                  <a:lnTo>
                    <a:pt x="1565179" y="123340"/>
                  </a:lnTo>
                  <a:lnTo>
                    <a:pt x="1524101" y="102718"/>
                  </a:lnTo>
                  <a:lnTo>
                    <a:pt x="1482036" y="83837"/>
                  </a:lnTo>
                  <a:lnTo>
                    <a:pt x="1439031" y="66744"/>
                  </a:lnTo>
                  <a:lnTo>
                    <a:pt x="1395133" y="51485"/>
                  </a:lnTo>
                  <a:lnTo>
                    <a:pt x="1350389" y="38108"/>
                  </a:lnTo>
                  <a:lnTo>
                    <a:pt x="1304846" y="26660"/>
                  </a:lnTo>
                  <a:lnTo>
                    <a:pt x="1258552" y="17188"/>
                  </a:lnTo>
                  <a:lnTo>
                    <a:pt x="1211553" y="9739"/>
                  </a:lnTo>
                  <a:lnTo>
                    <a:pt x="1163896" y="4359"/>
                  </a:lnTo>
                  <a:lnTo>
                    <a:pt x="1115630" y="109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088362" y="163830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0" y="1066800"/>
                  </a:moveTo>
                  <a:lnTo>
                    <a:pt x="1097" y="1017969"/>
                  </a:lnTo>
                  <a:lnTo>
                    <a:pt x="4359" y="969703"/>
                  </a:lnTo>
                  <a:lnTo>
                    <a:pt x="9739" y="922046"/>
                  </a:lnTo>
                  <a:lnTo>
                    <a:pt x="17188" y="875047"/>
                  </a:lnTo>
                  <a:lnTo>
                    <a:pt x="26660" y="828753"/>
                  </a:lnTo>
                  <a:lnTo>
                    <a:pt x="38108" y="783210"/>
                  </a:lnTo>
                  <a:lnTo>
                    <a:pt x="51485" y="738466"/>
                  </a:lnTo>
                  <a:lnTo>
                    <a:pt x="66744" y="694568"/>
                  </a:lnTo>
                  <a:lnTo>
                    <a:pt x="83837" y="651563"/>
                  </a:lnTo>
                  <a:lnTo>
                    <a:pt x="102718" y="609498"/>
                  </a:lnTo>
                  <a:lnTo>
                    <a:pt x="123340" y="568420"/>
                  </a:lnTo>
                  <a:lnTo>
                    <a:pt x="145654" y="528376"/>
                  </a:lnTo>
                  <a:lnTo>
                    <a:pt x="169615" y="489413"/>
                  </a:lnTo>
                  <a:lnTo>
                    <a:pt x="195176" y="451579"/>
                  </a:lnTo>
                  <a:lnTo>
                    <a:pt x="222288" y="414920"/>
                  </a:lnTo>
                  <a:lnTo>
                    <a:pt x="250906" y="379484"/>
                  </a:lnTo>
                  <a:lnTo>
                    <a:pt x="280981" y="345317"/>
                  </a:lnTo>
                  <a:lnTo>
                    <a:pt x="312467" y="312467"/>
                  </a:lnTo>
                  <a:lnTo>
                    <a:pt x="345317" y="280981"/>
                  </a:lnTo>
                  <a:lnTo>
                    <a:pt x="379484" y="250906"/>
                  </a:lnTo>
                  <a:lnTo>
                    <a:pt x="414920" y="222288"/>
                  </a:lnTo>
                  <a:lnTo>
                    <a:pt x="451579" y="195176"/>
                  </a:lnTo>
                  <a:lnTo>
                    <a:pt x="489413" y="169615"/>
                  </a:lnTo>
                  <a:lnTo>
                    <a:pt x="528376" y="145654"/>
                  </a:lnTo>
                  <a:lnTo>
                    <a:pt x="568420" y="123340"/>
                  </a:lnTo>
                  <a:lnTo>
                    <a:pt x="609498" y="102718"/>
                  </a:lnTo>
                  <a:lnTo>
                    <a:pt x="651563" y="83837"/>
                  </a:lnTo>
                  <a:lnTo>
                    <a:pt x="694568" y="66744"/>
                  </a:lnTo>
                  <a:lnTo>
                    <a:pt x="738466" y="51485"/>
                  </a:lnTo>
                  <a:lnTo>
                    <a:pt x="783210" y="38108"/>
                  </a:lnTo>
                  <a:lnTo>
                    <a:pt x="828753" y="26660"/>
                  </a:lnTo>
                  <a:lnTo>
                    <a:pt x="875047" y="17188"/>
                  </a:lnTo>
                  <a:lnTo>
                    <a:pt x="922046" y="9739"/>
                  </a:lnTo>
                  <a:lnTo>
                    <a:pt x="969703" y="4359"/>
                  </a:lnTo>
                  <a:lnTo>
                    <a:pt x="1017969" y="1097"/>
                  </a:lnTo>
                  <a:lnTo>
                    <a:pt x="1066800" y="0"/>
                  </a:lnTo>
                  <a:lnTo>
                    <a:pt x="1115630" y="1097"/>
                  </a:lnTo>
                  <a:lnTo>
                    <a:pt x="1163896" y="4359"/>
                  </a:lnTo>
                  <a:lnTo>
                    <a:pt x="1211553" y="9739"/>
                  </a:lnTo>
                  <a:lnTo>
                    <a:pt x="1258552" y="17188"/>
                  </a:lnTo>
                  <a:lnTo>
                    <a:pt x="1304846" y="26660"/>
                  </a:lnTo>
                  <a:lnTo>
                    <a:pt x="1350389" y="38108"/>
                  </a:lnTo>
                  <a:lnTo>
                    <a:pt x="1395133" y="51485"/>
                  </a:lnTo>
                  <a:lnTo>
                    <a:pt x="1439031" y="66744"/>
                  </a:lnTo>
                  <a:lnTo>
                    <a:pt x="1482036" y="83837"/>
                  </a:lnTo>
                  <a:lnTo>
                    <a:pt x="1524101" y="102718"/>
                  </a:lnTo>
                  <a:lnTo>
                    <a:pt x="1565179" y="123340"/>
                  </a:lnTo>
                  <a:lnTo>
                    <a:pt x="1605223" y="145654"/>
                  </a:lnTo>
                  <a:lnTo>
                    <a:pt x="1644186" y="169615"/>
                  </a:lnTo>
                  <a:lnTo>
                    <a:pt x="1682020" y="195176"/>
                  </a:lnTo>
                  <a:lnTo>
                    <a:pt x="1718679" y="222288"/>
                  </a:lnTo>
                  <a:lnTo>
                    <a:pt x="1754115" y="250906"/>
                  </a:lnTo>
                  <a:lnTo>
                    <a:pt x="1788282" y="280981"/>
                  </a:lnTo>
                  <a:lnTo>
                    <a:pt x="1821132" y="312467"/>
                  </a:lnTo>
                  <a:lnTo>
                    <a:pt x="1852618" y="345317"/>
                  </a:lnTo>
                  <a:lnTo>
                    <a:pt x="1882693" y="379484"/>
                  </a:lnTo>
                  <a:lnTo>
                    <a:pt x="1911311" y="414920"/>
                  </a:lnTo>
                  <a:lnTo>
                    <a:pt x="1938423" y="451579"/>
                  </a:lnTo>
                  <a:lnTo>
                    <a:pt x="1963984" y="489413"/>
                  </a:lnTo>
                  <a:lnTo>
                    <a:pt x="1987945" y="528376"/>
                  </a:lnTo>
                  <a:lnTo>
                    <a:pt x="2010259" y="568420"/>
                  </a:lnTo>
                  <a:lnTo>
                    <a:pt x="2030881" y="609498"/>
                  </a:lnTo>
                  <a:lnTo>
                    <a:pt x="2049762" y="651563"/>
                  </a:lnTo>
                  <a:lnTo>
                    <a:pt x="2066855" y="694568"/>
                  </a:lnTo>
                  <a:lnTo>
                    <a:pt x="2082114" y="738466"/>
                  </a:lnTo>
                  <a:lnTo>
                    <a:pt x="2095491" y="783210"/>
                  </a:lnTo>
                  <a:lnTo>
                    <a:pt x="2106939" y="828753"/>
                  </a:lnTo>
                  <a:lnTo>
                    <a:pt x="2116411" y="875047"/>
                  </a:lnTo>
                  <a:lnTo>
                    <a:pt x="2123860" y="922046"/>
                  </a:lnTo>
                  <a:lnTo>
                    <a:pt x="2129240" y="969703"/>
                  </a:lnTo>
                  <a:lnTo>
                    <a:pt x="2132502" y="1017969"/>
                  </a:lnTo>
                  <a:lnTo>
                    <a:pt x="2133600" y="1066800"/>
                  </a:lnTo>
                  <a:lnTo>
                    <a:pt x="2132502" y="1115630"/>
                  </a:lnTo>
                  <a:lnTo>
                    <a:pt x="2129240" y="1163896"/>
                  </a:lnTo>
                  <a:lnTo>
                    <a:pt x="2123860" y="1211553"/>
                  </a:lnTo>
                  <a:lnTo>
                    <a:pt x="2116411" y="1258552"/>
                  </a:lnTo>
                  <a:lnTo>
                    <a:pt x="2106939" y="1304846"/>
                  </a:lnTo>
                  <a:lnTo>
                    <a:pt x="2095491" y="1350389"/>
                  </a:lnTo>
                  <a:lnTo>
                    <a:pt x="2082114" y="1395133"/>
                  </a:lnTo>
                  <a:lnTo>
                    <a:pt x="2066855" y="1439031"/>
                  </a:lnTo>
                  <a:lnTo>
                    <a:pt x="2049762" y="1482036"/>
                  </a:lnTo>
                  <a:lnTo>
                    <a:pt x="2030881" y="1524101"/>
                  </a:lnTo>
                  <a:lnTo>
                    <a:pt x="2010259" y="1565179"/>
                  </a:lnTo>
                  <a:lnTo>
                    <a:pt x="1987945" y="1605223"/>
                  </a:lnTo>
                  <a:lnTo>
                    <a:pt x="1963984" y="1644186"/>
                  </a:lnTo>
                  <a:lnTo>
                    <a:pt x="1938423" y="1682020"/>
                  </a:lnTo>
                  <a:lnTo>
                    <a:pt x="1911311" y="1718679"/>
                  </a:lnTo>
                  <a:lnTo>
                    <a:pt x="1882693" y="1754115"/>
                  </a:lnTo>
                  <a:lnTo>
                    <a:pt x="1852618" y="1788282"/>
                  </a:lnTo>
                  <a:lnTo>
                    <a:pt x="1821132" y="1821132"/>
                  </a:lnTo>
                  <a:lnTo>
                    <a:pt x="1788282" y="1852618"/>
                  </a:lnTo>
                  <a:lnTo>
                    <a:pt x="1754115" y="1882693"/>
                  </a:lnTo>
                  <a:lnTo>
                    <a:pt x="1718679" y="1911311"/>
                  </a:lnTo>
                  <a:lnTo>
                    <a:pt x="1682020" y="1938423"/>
                  </a:lnTo>
                  <a:lnTo>
                    <a:pt x="1644186" y="1963984"/>
                  </a:lnTo>
                  <a:lnTo>
                    <a:pt x="1605223" y="1987945"/>
                  </a:lnTo>
                  <a:lnTo>
                    <a:pt x="1565179" y="2010259"/>
                  </a:lnTo>
                  <a:lnTo>
                    <a:pt x="1524101" y="2030881"/>
                  </a:lnTo>
                  <a:lnTo>
                    <a:pt x="1482036" y="2049762"/>
                  </a:lnTo>
                  <a:lnTo>
                    <a:pt x="1439031" y="2066855"/>
                  </a:lnTo>
                  <a:lnTo>
                    <a:pt x="1395133" y="2082114"/>
                  </a:lnTo>
                  <a:lnTo>
                    <a:pt x="1350389" y="2095491"/>
                  </a:lnTo>
                  <a:lnTo>
                    <a:pt x="1304846" y="2106939"/>
                  </a:lnTo>
                  <a:lnTo>
                    <a:pt x="1258552" y="2116411"/>
                  </a:lnTo>
                  <a:lnTo>
                    <a:pt x="1211553" y="2123860"/>
                  </a:lnTo>
                  <a:lnTo>
                    <a:pt x="1163896" y="2129240"/>
                  </a:lnTo>
                  <a:lnTo>
                    <a:pt x="1115630" y="2132502"/>
                  </a:lnTo>
                  <a:lnTo>
                    <a:pt x="1066800" y="2133600"/>
                  </a:lnTo>
                  <a:lnTo>
                    <a:pt x="1017969" y="2132502"/>
                  </a:lnTo>
                  <a:lnTo>
                    <a:pt x="969703" y="2129240"/>
                  </a:lnTo>
                  <a:lnTo>
                    <a:pt x="922046" y="2123860"/>
                  </a:lnTo>
                  <a:lnTo>
                    <a:pt x="875047" y="2116411"/>
                  </a:lnTo>
                  <a:lnTo>
                    <a:pt x="828753" y="2106939"/>
                  </a:lnTo>
                  <a:lnTo>
                    <a:pt x="783210" y="2095491"/>
                  </a:lnTo>
                  <a:lnTo>
                    <a:pt x="738466" y="2082114"/>
                  </a:lnTo>
                  <a:lnTo>
                    <a:pt x="694568" y="2066855"/>
                  </a:lnTo>
                  <a:lnTo>
                    <a:pt x="651563" y="2049762"/>
                  </a:lnTo>
                  <a:lnTo>
                    <a:pt x="609498" y="2030881"/>
                  </a:lnTo>
                  <a:lnTo>
                    <a:pt x="568420" y="2010259"/>
                  </a:lnTo>
                  <a:lnTo>
                    <a:pt x="528376" y="1987945"/>
                  </a:lnTo>
                  <a:lnTo>
                    <a:pt x="489413" y="1963984"/>
                  </a:lnTo>
                  <a:lnTo>
                    <a:pt x="451579" y="1938423"/>
                  </a:lnTo>
                  <a:lnTo>
                    <a:pt x="414920" y="1911311"/>
                  </a:lnTo>
                  <a:lnTo>
                    <a:pt x="379484" y="1882693"/>
                  </a:lnTo>
                  <a:lnTo>
                    <a:pt x="345317" y="1852618"/>
                  </a:lnTo>
                  <a:lnTo>
                    <a:pt x="312467" y="1821132"/>
                  </a:lnTo>
                  <a:lnTo>
                    <a:pt x="280981" y="1788282"/>
                  </a:lnTo>
                  <a:lnTo>
                    <a:pt x="250906" y="1754115"/>
                  </a:lnTo>
                  <a:lnTo>
                    <a:pt x="222288" y="1718679"/>
                  </a:lnTo>
                  <a:lnTo>
                    <a:pt x="195176" y="1682020"/>
                  </a:lnTo>
                  <a:lnTo>
                    <a:pt x="169615" y="1644186"/>
                  </a:lnTo>
                  <a:lnTo>
                    <a:pt x="145654" y="1605223"/>
                  </a:lnTo>
                  <a:lnTo>
                    <a:pt x="123340" y="1565179"/>
                  </a:lnTo>
                  <a:lnTo>
                    <a:pt x="102718" y="1524101"/>
                  </a:lnTo>
                  <a:lnTo>
                    <a:pt x="83837" y="1482036"/>
                  </a:lnTo>
                  <a:lnTo>
                    <a:pt x="66744" y="1439031"/>
                  </a:lnTo>
                  <a:lnTo>
                    <a:pt x="51485" y="1395133"/>
                  </a:lnTo>
                  <a:lnTo>
                    <a:pt x="38108" y="1350389"/>
                  </a:lnTo>
                  <a:lnTo>
                    <a:pt x="26660" y="1304846"/>
                  </a:lnTo>
                  <a:lnTo>
                    <a:pt x="17188" y="1258552"/>
                  </a:lnTo>
                  <a:lnTo>
                    <a:pt x="9739" y="1211553"/>
                  </a:lnTo>
                  <a:lnTo>
                    <a:pt x="4359" y="1163896"/>
                  </a:lnTo>
                  <a:lnTo>
                    <a:pt x="1097" y="1115630"/>
                  </a:lnTo>
                  <a:lnTo>
                    <a:pt x="0" y="1066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43632" y="554735"/>
              <a:ext cx="1624584" cy="1316735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Ô</a:t>
            </a:r>
            <a:r>
              <a:rPr spc="-180" dirty="0"/>
              <a:t> </a:t>
            </a:r>
            <a:r>
              <a:rPr spc="100" dirty="0"/>
              <a:t>C</a:t>
            </a:r>
            <a:r>
              <a:rPr spc="-470" dirty="0"/>
              <a:t>Ử</a:t>
            </a:r>
            <a:r>
              <a:rPr spc="110" dirty="0"/>
              <a:t>A</a:t>
            </a:r>
            <a:r>
              <a:rPr spc="-170" dirty="0"/>
              <a:t> </a:t>
            </a:r>
            <a:r>
              <a:rPr dirty="0"/>
              <a:t>BÍ</a:t>
            </a:r>
            <a:r>
              <a:rPr spc="-175" dirty="0"/>
              <a:t> </a:t>
            </a:r>
            <a:r>
              <a:rPr spc="80" dirty="0"/>
              <a:t>M</a:t>
            </a:r>
            <a:r>
              <a:rPr spc="-660" dirty="0"/>
              <a:t>Ậ</a:t>
            </a:r>
            <a:r>
              <a:rPr spc="80" dirty="0"/>
              <a:t>T</a:t>
            </a:r>
          </a:p>
        </p:txBody>
      </p: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733621" y="7600586"/>
            <a:ext cx="2209026" cy="207533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08320" y="5806440"/>
            <a:ext cx="2959607" cy="279196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641847" y="2604516"/>
            <a:ext cx="2959607" cy="279196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331452" y="2606039"/>
            <a:ext cx="2958083" cy="279196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334500" y="5823203"/>
            <a:ext cx="2955036" cy="2791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2652" y="1197863"/>
            <a:ext cx="3031236" cy="28620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9763" y="4389120"/>
            <a:ext cx="8314817" cy="4742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76850" y="5103114"/>
            <a:ext cx="7736205" cy="3295015"/>
          </a:xfrm>
          <a:prstGeom prst="rect">
            <a:avLst/>
          </a:prstGeom>
          <a:solidFill>
            <a:srgbClr val="FFFFFF"/>
          </a:solidFill>
          <a:ln w="25907">
            <a:solidFill>
              <a:srgbClr val="385D89"/>
            </a:solidFill>
          </a:ln>
        </p:spPr>
        <p:txBody>
          <a:bodyPr vert="horz" wrap="square" lIns="0" tIns="859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65"/>
              </a:spcBef>
            </a:pP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45</a:t>
            </a:r>
            <a:r>
              <a:rPr sz="8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sz="8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r>
              <a:rPr sz="88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sz="8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spc="-50" dirty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sz="8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4983" y="4175759"/>
            <a:ext cx="8314817" cy="47426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32070" y="4891278"/>
            <a:ext cx="7736205" cy="3293745"/>
          </a:xfrm>
          <a:prstGeom prst="rect">
            <a:avLst/>
          </a:prstGeom>
          <a:solidFill>
            <a:srgbClr val="FFFFFF"/>
          </a:solidFill>
          <a:ln w="25907">
            <a:solidFill>
              <a:srgbClr val="385D89"/>
            </a:solidFill>
          </a:ln>
        </p:spPr>
        <p:txBody>
          <a:bodyPr vert="horz" wrap="square" lIns="0" tIns="8585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9"/>
              </a:spcBef>
              <a:tabLst>
                <a:tab pos="1384935" algn="l"/>
              </a:tabLst>
            </a:pPr>
            <a:r>
              <a:rPr sz="8800" b="1" spc="-25" dirty="0">
                <a:solidFill>
                  <a:srgbClr val="FF0000"/>
                </a:solidFill>
                <a:latin typeface="Calibri"/>
                <a:cs typeface="Calibri"/>
              </a:rPr>
              <a:t>22</a:t>
            </a: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	+</a:t>
            </a:r>
            <a:r>
              <a:rPr sz="88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18</a:t>
            </a:r>
            <a:r>
              <a:rPr sz="8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sz="88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800" b="1" spc="-50" dirty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sz="8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959" y="1267967"/>
            <a:ext cx="2956559" cy="27995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9283" y="4347972"/>
            <a:ext cx="8313293" cy="47442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17414" y="5074158"/>
            <a:ext cx="7737475" cy="3293745"/>
          </a:xfrm>
          <a:prstGeom prst="rect">
            <a:avLst/>
          </a:prstGeom>
          <a:solidFill>
            <a:srgbClr val="FFFFFF"/>
          </a:solidFill>
          <a:ln w="25907">
            <a:solidFill>
              <a:srgbClr val="385D89"/>
            </a:solidFill>
          </a:ln>
        </p:spPr>
        <p:txBody>
          <a:bodyPr vert="horz" wrap="square" lIns="0" tIns="93980" rIns="0" bIns="0" rtlCol="0">
            <a:spAutoFit/>
          </a:bodyPr>
          <a:lstStyle/>
          <a:p>
            <a:pPr marL="467995" marR="492125" algn="ctr">
              <a:lnSpc>
                <a:spcPct val="100000"/>
              </a:lnSpc>
              <a:spcBef>
                <a:spcPts val="740"/>
              </a:spcBef>
            </a:pP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sz="6600" b="1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sz="6600" b="1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sz="6600" b="1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đã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nhận</a:t>
            </a:r>
            <a:r>
              <a:rPr sz="66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được</a:t>
            </a:r>
            <a:r>
              <a:rPr sz="66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một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phần</a:t>
            </a:r>
            <a:r>
              <a:rPr sz="6600" b="1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quà!</a:t>
            </a:r>
            <a:endParaRPr sz="6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5219" y="1370075"/>
            <a:ext cx="2956560" cy="27980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9303" y="4349496"/>
            <a:ext cx="8313293" cy="47442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04865" y="5065014"/>
            <a:ext cx="7737475" cy="3295015"/>
          </a:xfrm>
          <a:prstGeom prst="rect">
            <a:avLst/>
          </a:prstGeom>
          <a:solidFill>
            <a:srgbClr val="FFFFFF"/>
          </a:solidFill>
          <a:ln w="25907">
            <a:solidFill>
              <a:srgbClr val="385D89"/>
            </a:solidFill>
          </a:ln>
        </p:spPr>
        <p:txBody>
          <a:bodyPr vert="horz" wrap="square" lIns="0" tIns="172720" rIns="0" bIns="0" rtlCol="0">
            <a:spAutoFit/>
          </a:bodyPr>
          <a:lstStyle/>
          <a:p>
            <a:pPr marL="702945" marR="630555" indent="-635" algn="ctr">
              <a:lnSpc>
                <a:spcPct val="100000"/>
              </a:lnSpc>
              <a:spcBef>
                <a:spcPts val="1360"/>
              </a:spcBef>
              <a:tabLst>
                <a:tab pos="2340610" algn="l"/>
                <a:tab pos="5601970" algn="l"/>
              </a:tabLst>
            </a:pPr>
            <a:r>
              <a:rPr sz="66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	học 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hôm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nay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sz="66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cảm</a:t>
            </a:r>
            <a:r>
              <a:rPr sz="66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thấy</a:t>
            </a:r>
            <a:r>
              <a:rPr sz="66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như </a:t>
            </a:r>
            <a:r>
              <a:rPr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thế</a:t>
            </a:r>
            <a:r>
              <a:rPr sz="66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66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nào?</a:t>
            </a:r>
            <a:endParaRPr sz="6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7535" y="1360932"/>
            <a:ext cx="2958083" cy="27919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" y="0"/>
            <a:ext cx="18188940" cy="9410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9060"/>
            <a:ext cx="18288000" cy="88544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020812" y="182943"/>
            <a:ext cx="4267200" cy="9164320"/>
            <a:chOff x="14020812" y="182943"/>
            <a:chExt cx="4267200" cy="9164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812" y="1735327"/>
              <a:ext cx="4267187" cy="7611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08883" y="182943"/>
              <a:ext cx="1653667" cy="17312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430392" y="3070986"/>
            <a:ext cx="7075805" cy="5373370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L="716915" marR="5080" indent="-704850">
              <a:lnSpc>
                <a:spcPts val="19900"/>
              </a:lnSpc>
              <a:spcBef>
                <a:spcPts val="2505"/>
              </a:spcBef>
            </a:pPr>
            <a:r>
              <a:rPr sz="18500" b="1" spc="-10" dirty="0">
                <a:solidFill>
                  <a:srgbClr val="4A6E68"/>
                </a:solidFill>
                <a:latin typeface="Courier New"/>
                <a:cs typeface="Courier New"/>
              </a:rPr>
              <a:t>Thank </a:t>
            </a:r>
            <a:r>
              <a:rPr sz="18500" b="1" spc="-20" dirty="0">
                <a:solidFill>
                  <a:srgbClr val="4A6E68"/>
                </a:solidFill>
                <a:latin typeface="Courier New"/>
                <a:cs typeface="Courier New"/>
              </a:rPr>
              <a:t>You!</a:t>
            </a:r>
            <a:endParaRPr sz="185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7366000" cy="2129155"/>
            <a:chOff x="0" y="0"/>
            <a:chExt cx="7366000" cy="21291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365492" cy="17114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5710" y="0"/>
              <a:ext cx="2194382" cy="212915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134100"/>
            <a:ext cx="6737603" cy="415289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40823" y="1048511"/>
            <a:ext cx="3680460" cy="28498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90842" y="4905628"/>
            <a:ext cx="3951731" cy="44414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V giới thiệu trò chơi Ô cửa bí m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8189575" cy="87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5736" y="5515736"/>
            <a:ext cx="7192263" cy="47712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151876"/>
            <a:ext cx="7304531" cy="2135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619755" y="0"/>
            <a:ext cx="15668625" cy="2832100"/>
            <a:chOff x="2619755" y="0"/>
            <a:chExt cx="15668625" cy="28321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9755" y="0"/>
              <a:ext cx="15668243" cy="28315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40671" y="538226"/>
              <a:ext cx="2447328" cy="226440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18536" y="7722106"/>
            <a:ext cx="2369819" cy="256489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6134100" cy="51191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3140" y="0"/>
              <a:ext cx="6134100" cy="51191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53900" y="0"/>
              <a:ext cx="6134100" cy="51191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076442"/>
              <a:ext cx="6134100" cy="51648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3140" y="5076442"/>
              <a:ext cx="6134100" cy="51648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53900" y="5076442"/>
              <a:ext cx="6134100" cy="51648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7027" y="746757"/>
              <a:ext cx="15011400" cy="9476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7860" y="1088136"/>
              <a:ext cx="14173200" cy="88361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62971" y="7531606"/>
              <a:ext cx="3680460" cy="27553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66287" y="1344383"/>
              <a:ext cx="1496644" cy="15259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59459" y="7445222"/>
              <a:ext cx="1450594" cy="151983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754373" y="2677794"/>
            <a:ext cx="10394315" cy="4677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2180">
              <a:lnSpc>
                <a:spcPct val="100000"/>
              </a:lnSpc>
              <a:spcBef>
                <a:spcPts val="95"/>
              </a:spcBef>
            </a:pPr>
            <a:r>
              <a:rPr sz="16600" dirty="0">
                <a:solidFill>
                  <a:srgbClr val="30859C"/>
                </a:solidFill>
              </a:rPr>
              <a:t>TRÒ</a:t>
            </a:r>
            <a:r>
              <a:rPr sz="16600" spc="-484" dirty="0">
                <a:solidFill>
                  <a:srgbClr val="30859C"/>
                </a:solidFill>
              </a:rPr>
              <a:t> </a:t>
            </a:r>
            <a:r>
              <a:rPr sz="16600" spc="-20" dirty="0">
                <a:solidFill>
                  <a:srgbClr val="30859C"/>
                </a:solidFill>
              </a:rPr>
              <a:t>CHƠI</a:t>
            </a:r>
            <a:endParaRPr sz="16600"/>
          </a:p>
          <a:p>
            <a:pPr marL="12700">
              <a:lnSpc>
                <a:spcPct val="100000"/>
              </a:lnSpc>
              <a:spcBef>
                <a:spcPts val="150"/>
              </a:spcBef>
              <a:tabLst>
                <a:tab pos="5211445" algn="l"/>
              </a:tabLst>
            </a:pPr>
            <a:r>
              <a:rPr sz="13800" dirty="0">
                <a:solidFill>
                  <a:srgbClr val="FF0000"/>
                </a:solidFill>
              </a:rPr>
              <a:t>Ô</a:t>
            </a:r>
            <a:r>
              <a:rPr sz="13800" spc="-100" dirty="0">
                <a:solidFill>
                  <a:srgbClr val="FF0000"/>
                </a:solidFill>
              </a:rPr>
              <a:t> </a:t>
            </a:r>
            <a:r>
              <a:rPr sz="13800" spc="-30" dirty="0">
                <a:solidFill>
                  <a:srgbClr val="FF0000"/>
                </a:solidFill>
              </a:rPr>
              <a:t>C</a:t>
            </a:r>
            <a:r>
              <a:rPr sz="13800" spc="-830" dirty="0">
                <a:solidFill>
                  <a:srgbClr val="FF0000"/>
                </a:solidFill>
              </a:rPr>
              <a:t>Ử</a:t>
            </a:r>
            <a:r>
              <a:rPr sz="13800" spc="-25" dirty="0">
                <a:solidFill>
                  <a:srgbClr val="FF0000"/>
                </a:solidFill>
              </a:rPr>
              <a:t>A</a:t>
            </a:r>
            <a:r>
              <a:rPr sz="13800" dirty="0">
                <a:solidFill>
                  <a:srgbClr val="FF0000"/>
                </a:solidFill>
              </a:rPr>
              <a:t>	BÍ</a:t>
            </a:r>
            <a:r>
              <a:rPr sz="13800" spc="-5" dirty="0">
                <a:solidFill>
                  <a:srgbClr val="FF0000"/>
                </a:solidFill>
              </a:rPr>
              <a:t> </a:t>
            </a:r>
            <a:r>
              <a:rPr sz="13800" spc="-45" dirty="0">
                <a:solidFill>
                  <a:srgbClr val="FF0000"/>
                </a:solidFill>
              </a:rPr>
              <a:t>M</a:t>
            </a:r>
            <a:r>
              <a:rPr sz="13800" spc="-1150" dirty="0">
                <a:solidFill>
                  <a:srgbClr val="FF0000"/>
                </a:solidFill>
              </a:rPr>
              <a:t>Ậ</a:t>
            </a:r>
            <a:r>
              <a:rPr sz="13800" spc="-45" dirty="0">
                <a:solidFill>
                  <a:srgbClr val="FF0000"/>
                </a:solidFill>
              </a:rPr>
              <a:t>T</a:t>
            </a:r>
            <a:endParaRPr sz="13800"/>
          </a:p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57545" y="6900164"/>
            <a:ext cx="3927855" cy="3386836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0" y="45719"/>
            <a:ext cx="10473055" cy="3249295"/>
            <a:chOff x="0" y="45719"/>
            <a:chExt cx="10473055" cy="3249295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45719"/>
              <a:ext cx="2734055" cy="324916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57743" y="362711"/>
              <a:ext cx="2615183" cy="2382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72684" y="3503676"/>
            <a:ext cx="10875010" cy="6783705"/>
            <a:chOff x="5472684" y="3503676"/>
            <a:chExt cx="10875010" cy="67837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2684" y="3503676"/>
              <a:ext cx="6719315" cy="43875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1515" y="7400671"/>
              <a:ext cx="8035671" cy="288632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959347"/>
            <a:ext cx="4192142" cy="4327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872" y="0"/>
            <a:ext cx="16270223" cy="12405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20824" y="4176864"/>
            <a:ext cx="4089120" cy="31516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6403" y="723900"/>
            <a:ext cx="2702052" cy="262280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60365" y="582040"/>
            <a:ext cx="8368665" cy="1717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92904" algn="l"/>
              </a:tabLst>
            </a:pPr>
            <a:r>
              <a:rPr sz="11100" dirty="0">
                <a:solidFill>
                  <a:srgbClr val="30859C"/>
                </a:solidFill>
              </a:rPr>
              <a:t>Ô</a:t>
            </a:r>
            <a:r>
              <a:rPr sz="11100" spc="-85" dirty="0">
                <a:solidFill>
                  <a:srgbClr val="30859C"/>
                </a:solidFill>
              </a:rPr>
              <a:t> </a:t>
            </a:r>
            <a:r>
              <a:rPr sz="11100" spc="190" dirty="0">
                <a:solidFill>
                  <a:srgbClr val="30859C"/>
                </a:solidFill>
              </a:rPr>
              <a:t>C</a:t>
            </a:r>
            <a:r>
              <a:rPr sz="11100" spc="-465" dirty="0">
                <a:solidFill>
                  <a:srgbClr val="30859C"/>
                </a:solidFill>
              </a:rPr>
              <a:t>Ử</a:t>
            </a:r>
            <a:r>
              <a:rPr sz="11100" spc="195" dirty="0">
                <a:solidFill>
                  <a:srgbClr val="30859C"/>
                </a:solidFill>
              </a:rPr>
              <a:t>A</a:t>
            </a:r>
            <a:r>
              <a:rPr sz="11100" dirty="0">
                <a:solidFill>
                  <a:srgbClr val="30859C"/>
                </a:solidFill>
              </a:rPr>
              <a:t>	BÍ</a:t>
            </a:r>
            <a:r>
              <a:rPr sz="11100" spc="-100" dirty="0">
                <a:solidFill>
                  <a:srgbClr val="30859C"/>
                </a:solidFill>
              </a:rPr>
              <a:t> </a:t>
            </a:r>
            <a:r>
              <a:rPr sz="11100" spc="-45" dirty="0">
                <a:solidFill>
                  <a:srgbClr val="30859C"/>
                </a:solidFill>
              </a:rPr>
              <a:t>M</a:t>
            </a:r>
            <a:r>
              <a:rPr sz="11100" spc="-900" dirty="0">
                <a:solidFill>
                  <a:srgbClr val="30859C"/>
                </a:solidFill>
              </a:rPr>
              <a:t>Ậ</a:t>
            </a:r>
            <a:r>
              <a:rPr sz="11100" spc="-45" dirty="0">
                <a:solidFill>
                  <a:srgbClr val="30859C"/>
                </a:solidFill>
              </a:rPr>
              <a:t>T</a:t>
            </a:r>
            <a:endParaRPr sz="11100"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087600" y="8697468"/>
            <a:ext cx="3200400" cy="158953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052059" y="2820923"/>
            <a:ext cx="8098790" cy="6926580"/>
            <a:chOff x="5052059" y="2820923"/>
            <a:chExt cx="8098790" cy="692658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0659" y="2820923"/>
              <a:ext cx="4059935" cy="34640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99303" y="6257544"/>
              <a:ext cx="4059936" cy="34625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52059" y="2820923"/>
              <a:ext cx="4059935" cy="34640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64751" y="6291072"/>
              <a:ext cx="4059936" cy="345643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131795" y="224027"/>
            <a:ext cx="2275332" cy="21412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2683764"/>
            <a:ext cx="73405" cy="1535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0719" y="3572128"/>
            <a:ext cx="1926513" cy="16427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684" y="6395973"/>
            <a:ext cx="2691206" cy="276942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75260" y="2825495"/>
            <a:ext cx="3005455" cy="3249295"/>
            <a:chOff x="175260" y="2825495"/>
            <a:chExt cx="3005455" cy="32492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60" y="2825495"/>
              <a:ext cx="3005328" cy="32491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954" y="3564940"/>
              <a:ext cx="1926526" cy="16428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919" y="6388735"/>
            <a:ext cx="2691206" cy="2769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876" y="2817876"/>
            <a:ext cx="3005328" cy="32491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04776" y="0"/>
            <a:ext cx="5983224" cy="26289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0" y="0"/>
            <a:ext cx="18286095" cy="3117215"/>
            <a:chOff x="0" y="0"/>
            <a:chExt cx="18286095" cy="311721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837046" cy="31170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641335"/>
              <a:ext cx="18285714" cy="63018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788651"/>
            <a:ext cx="18285714" cy="49606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893945" y="3480815"/>
            <a:ext cx="10786745" cy="4227830"/>
            <a:chOff x="4893945" y="3480815"/>
            <a:chExt cx="10786745" cy="422783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3945" y="3480815"/>
              <a:ext cx="10786364" cy="422757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281422" y="4118609"/>
              <a:ext cx="10037445" cy="2936875"/>
            </a:xfrm>
            <a:custGeom>
              <a:avLst/>
              <a:gdLst/>
              <a:ahLst/>
              <a:cxnLst/>
              <a:rect l="l" t="t" r="r" b="b"/>
              <a:pathLst>
                <a:path w="10037444" h="2936875">
                  <a:moveTo>
                    <a:pt x="10037064" y="0"/>
                  </a:moveTo>
                  <a:lnTo>
                    <a:pt x="0" y="0"/>
                  </a:lnTo>
                  <a:lnTo>
                    <a:pt x="0" y="2936748"/>
                  </a:lnTo>
                  <a:lnTo>
                    <a:pt x="10037064" y="2936748"/>
                  </a:lnTo>
                  <a:lnTo>
                    <a:pt x="10037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81422" y="4118609"/>
              <a:ext cx="10037445" cy="2936875"/>
            </a:xfrm>
            <a:custGeom>
              <a:avLst/>
              <a:gdLst/>
              <a:ahLst/>
              <a:cxnLst/>
              <a:rect l="l" t="t" r="r" b="b"/>
              <a:pathLst>
                <a:path w="10037444" h="2936875">
                  <a:moveTo>
                    <a:pt x="0" y="2936748"/>
                  </a:moveTo>
                  <a:lnTo>
                    <a:pt x="10037064" y="2936748"/>
                  </a:lnTo>
                  <a:lnTo>
                    <a:pt x="10037064" y="0"/>
                  </a:lnTo>
                  <a:lnTo>
                    <a:pt x="0" y="0"/>
                  </a:lnTo>
                  <a:lnTo>
                    <a:pt x="0" y="2936748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117082" y="4594772"/>
            <a:ext cx="3623310" cy="135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dirty="0">
                <a:solidFill>
                  <a:srgbClr val="081B39"/>
                </a:solidFill>
                <a:latin typeface="Times New Roman"/>
                <a:cs typeface="Times New Roman"/>
              </a:rPr>
              <a:t>Bài</a:t>
            </a:r>
            <a:r>
              <a:rPr sz="9600" b="1" spc="-15" dirty="0">
                <a:solidFill>
                  <a:srgbClr val="081B39"/>
                </a:solidFill>
                <a:latin typeface="Times New Roman"/>
                <a:cs typeface="Times New Roman"/>
              </a:rPr>
              <a:t> </a:t>
            </a:r>
            <a:r>
              <a:rPr sz="9600" b="1" spc="-25" dirty="0">
                <a:solidFill>
                  <a:srgbClr val="081B39"/>
                </a:solidFill>
                <a:latin typeface="Times New Roman"/>
                <a:cs typeface="Times New Roman"/>
              </a:rPr>
              <a:t>4a/</a:t>
            </a:r>
            <a:endParaRPr sz="9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40034" y="4594772"/>
            <a:ext cx="1219200" cy="135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spc="-25" dirty="0">
                <a:solidFill>
                  <a:srgbClr val="081B39"/>
                </a:solidFill>
                <a:latin typeface="Times New Roman"/>
                <a:cs typeface="Times New Roman"/>
              </a:rPr>
              <a:t>63</a:t>
            </a:r>
            <a:endParaRPr sz="9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47931" y="4594772"/>
            <a:ext cx="813435" cy="135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spc="-50" dirty="0">
                <a:solidFill>
                  <a:srgbClr val="081B39"/>
                </a:solidFill>
                <a:latin typeface="Times New Roman"/>
                <a:cs typeface="Times New Roman"/>
              </a:rPr>
              <a:t>T</a:t>
            </a:r>
            <a:endParaRPr sz="9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461129" y="4594772"/>
            <a:ext cx="2021205" cy="139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spc="-20" dirty="0">
                <a:solidFill>
                  <a:srgbClr val="081B39"/>
                </a:solidFill>
                <a:latin typeface="Times New Roman"/>
                <a:cs typeface="Times New Roman"/>
              </a:rPr>
              <a:t>ính</a:t>
            </a:r>
            <a:r>
              <a:rPr sz="9600" b="1" spc="-20" dirty="0">
                <a:solidFill>
                  <a:srgbClr val="081B39"/>
                </a:solidFill>
                <a:latin typeface="Calibri"/>
                <a:cs typeface="Calibri"/>
              </a:rPr>
              <a:t>.</a:t>
            </a:r>
            <a:endParaRPr sz="96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13147" y="150812"/>
            <a:ext cx="12838430" cy="10043795"/>
            <a:chOff x="4613147" y="150812"/>
            <a:chExt cx="12838430" cy="10043795"/>
          </a:xfrm>
        </p:grpSpPr>
        <p:sp>
          <p:nvSpPr>
            <p:cNvPr id="23" name="object 23"/>
            <p:cNvSpPr/>
            <p:nvPr/>
          </p:nvSpPr>
          <p:spPr>
            <a:xfrm>
              <a:off x="12027407" y="2526792"/>
              <a:ext cx="4589145" cy="4246245"/>
            </a:xfrm>
            <a:custGeom>
              <a:avLst/>
              <a:gdLst/>
              <a:ahLst/>
              <a:cxnLst/>
              <a:rect l="l" t="t" r="r" b="b"/>
              <a:pathLst>
                <a:path w="4589144" h="4246245">
                  <a:moveTo>
                    <a:pt x="4588763" y="0"/>
                  </a:moveTo>
                  <a:lnTo>
                    <a:pt x="0" y="0"/>
                  </a:lnTo>
                  <a:lnTo>
                    <a:pt x="0" y="4245863"/>
                  </a:lnTo>
                  <a:lnTo>
                    <a:pt x="4588763" y="4245863"/>
                  </a:lnTo>
                  <a:lnTo>
                    <a:pt x="4588763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03279" y="1793749"/>
              <a:ext cx="6448043" cy="840028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472683" y="2470404"/>
              <a:ext cx="4587240" cy="4246245"/>
            </a:xfrm>
            <a:custGeom>
              <a:avLst/>
              <a:gdLst/>
              <a:ahLst/>
              <a:cxnLst/>
              <a:rect l="l" t="t" r="r" b="b"/>
              <a:pathLst>
                <a:path w="4587240" h="4246245">
                  <a:moveTo>
                    <a:pt x="4587240" y="0"/>
                  </a:moveTo>
                  <a:lnTo>
                    <a:pt x="0" y="0"/>
                  </a:lnTo>
                  <a:lnTo>
                    <a:pt x="0" y="4245864"/>
                  </a:lnTo>
                  <a:lnTo>
                    <a:pt x="4587240" y="4245864"/>
                  </a:lnTo>
                  <a:lnTo>
                    <a:pt x="4587240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3147" y="1780032"/>
              <a:ext cx="6448044" cy="840028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5088361" y="163829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1066800" y="0"/>
                  </a:moveTo>
                  <a:lnTo>
                    <a:pt x="1017969" y="1097"/>
                  </a:lnTo>
                  <a:lnTo>
                    <a:pt x="969703" y="4359"/>
                  </a:lnTo>
                  <a:lnTo>
                    <a:pt x="922046" y="9739"/>
                  </a:lnTo>
                  <a:lnTo>
                    <a:pt x="875047" y="17188"/>
                  </a:lnTo>
                  <a:lnTo>
                    <a:pt x="828753" y="26660"/>
                  </a:lnTo>
                  <a:lnTo>
                    <a:pt x="783210" y="38108"/>
                  </a:lnTo>
                  <a:lnTo>
                    <a:pt x="738466" y="51485"/>
                  </a:lnTo>
                  <a:lnTo>
                    <a:pt x="694568" y="66744"/>
                  </a:lnTo>
                  <a:lnTo>
                    <a:pt x="651563" y="83837"/>
                  </a:lnTo>
                  <a:lnTo>
                    <a:pt x="609498" y="102718"/>
                  </a:lnTo>
                  <a:lnTo>
                    <a:pt x="568420" y="123340"/>
                  </a:lnTo>
                  <a:lnTo>
                    <a:pt x="528376" y="145654"/>
                  </a:lnTo>
                  <a:lnTo>
                    <a:pt x="489413" y="169615"/>
                  </a:lnTo>
                  <a:lnTo>
                    <a:pt x="451579" y="195176"/>
                  </a:lnTo>
                  <a:lnTo>
                    <a:pt x="414920" y="222288"/>
                  </a:lnTo>
                  <a:lnTo>
                    <a:pt x="379484" y="250906"/>
                  </a:lnTo>
                  <a:lnTo>
                    <a:pt x="345317" y="280981"/>
                  </a:lnTo>
                  <a:lnTo>
                    <a:pt x="312467" y="312467"/>
                  </a:lnTo>
                  <a:lnTo>
                    <a:pt x="280981" y="345317"/>
                  </a:lnTo>
                  <a:lnTo>
                    <a:pt x="250906" y="379484"/>
                  </a:lnTo>
                  <a:lnTo>
                    <a:pt x="222288" y="414920"/>
                  </a:lnTo>
                  <a:lnTo>
                    <a:pt x="195176" y="451579"/>
                  </a:lnTo>
                  <a:lnTo>
                    <a:pt x="169615" y="489413"/>
                  </a:lnTo>
                  <a:lnTo>
                    <a:pt x="145654" y="528376"/>
                  </a:lnTo>
                  <a:lnTo>
                    <a:pt x="123340" y="568420"/>
                  </a:lnTo>
                  <a:lnTo>
                    <a:pt x="102718" y="609498"/>
                  </a:lnTo>
                  <a:lnTo>
                    <a:pt x="83837" y="651563"/>
                  </a:lnTo>
                  <a:lnTo>
                    <a:pt x="66744" y="694568"/>
                  </a:lnTo>
                  <a:lnTo>
                    <a:pt x="51485" y="738466"/>
                  </a:lnTo>
                  <a:lnTo>
                    <a:pt x="38108" y="783210"/>
                  </a:lnTo>
                  <a:lnTo>
                    <a:pt x="26660" y="828753"/>
                  </a:lnTo>
                  <a:lnTo>
                    <a:pt x="17188" y="875047"/>
                  </a:lnTo>
                  <a:lnTo>
                    <a:pt x="9739" y="922046"/>
                  </a:lnTo>
                  <a:lnTo>
                    <a:pt x="4359" y="969703"/>
                  </a:lnTo>
                  <a:lnTo>
                    <a:pt x="1097" y="1017969"/>
                  </a:lnTo>
                  <a:lnTo>
                    <a:pt x="0" y="1066800"/>
                  </a:lnTo>
                  <a:lnTo>
                    <a:pt x="1097" y="1115630"/>
                  </a:lnTo>
                  <a:lnTo>
                    <a:pt x="4359" y="1163896"/>
                  </a:lnTo>
                  <a:lnTo>
                    <a:pt x="9739" y="1211553"/>
                  </a:lnTo>
                  <a:lnTo>
                    <a:pt x="17188" y="1258552"/>
                  </a:lnTo>
                  <a:lnTo>
                    <a:pt x="26660" y="1304846"/>
                  </a:lnTo>
                  <a:lnTo>
                    <a:pt x="38108" y="1350389"/>
                  </a:lnTo>
                  <a:lnTo>
                    <a:pt x="51485" y="1395133"/>
                  </a:lnTo>
                  <a:lnTo>
                    <a:pt x="66744" y="1439031"/>
                  </a:lnTo>
                  <a:lnTo>
                    <a:pt x="83837" y="1482036"/>
                  </a:lnTo>
                  <a:lnTo>
                    <a:pt x="102718" y="1524101"/>
                  </a:lnTo>
                  <a:lnTo>
                    <a:pt x="123340" y="1565179"/>
                  </a:lnTo>
                  <a:lnTo>
                    <a:pt x="145654" y="1605223"/>
                  </a:lnTo>
                  <a:lnTo>
                    <a:pt x="169615" y="1644186"/>
                  </a:lnTo>
                  <a:lnTo>
                    <a:pt x="195176" y="1682020"/>
                  </a:lnTo>
                  <a:lnTo>
                    <a:pt x="222288" y="1718679"/>
                  </a:lnTo>
                  <a:lnTo>
                    <a:pt x="250906" y="1754115"/>
                  </a:lnTo>
                  <a:lnTo>
                    <a:pt x="280981" y="1788282"/>
                  </a:lnTo>
                  <a:lnTo>
                    <a:pt x="312467" y="1821132"/>
                  </a:lnTo>
                  <a:lnTo>
                    <a:pt x="345317" y="1852618"/>
                  </a:lnTo>
                  <a:lnTo>
                    <a:pt x="379484" y="1882693"/>
                  </a:lnTo>
                  <a:lnTo>
                    <a:pt x="414920" y="1911311"/>
                  </a:lnTo>
                  <a:lnTo>
                    <a:pt x="451579" y="1938423"/>
                  </a:lnTo>
                  <a:lnTo>
                    <a:pt x="489413" y="1963984"/>
                  </a:lnTo>
                  <a:lnTo>
                    <a:pt x="528376" y="1987945"/>
                  </a:lnTo>
                  <a:lnTo>
                    <a:pt x="568420" y="2010259"/>
                  </a:lnTo>
                  <a:lnTo>
                    <a:pt x="609498" y="2030881"/>
                  </a:lnTo>
                  <a:lnTo>
                    <a:pt x="651563" y="2049762"/>
                  </a:lnTo>
                  <a:lnTo>
                    <a:pt x="694568" y="2066855"/>
                  </a:lnTo>
                  <a:lnTo>
                    <a:pt x="738466" y="2082114"/>
                  </a:lnTo>
                  <a:lnTo>
                    <a:pt x="783210" y="2095491"/>
                  </a:lnTo>
                  <a:lnTo>
                    <a:pt x="828753" y="2106939"/>
                  </a:lnTo>
                  <a:lnTo>
                    <a:pt x="875047" y="2116411"/>
                  </a:lnTo>
                  <a:lnTo>
                    <a:pt x="922046" y="2123860"/>
                  </a:lnTo>
                  <a:lnTo>
                    <a:pt x="969703" y="2129240"/>
                  </a:lnTo>
                  <a:lnTo>
                    <a:pt x="1017969" y="2132502"/>
                  </a:lnTo>
                  <a:lnTo>
                    <a:pt x="1066800" y="2133600"/>
                  </a:lnTo>
                  <a:lnTo>
                    <a:pt x="1115630" y="2132502"/>
                  </a:lnTo>
                  <a:lnTo>
                    <a:pt x="1163896" y="2129240"/>
                  </a:lnTo>
                  <a:lnTo>
                    <a:pt x="1211553" y="2123860"/>
                  </a:lnTo>
                  <a:lnTo>
                    <a:pt x="1258552" y="2116411"/>
                  </a:lnTo>
                  <a:lnTo>
                    <a:pt x="1304846" y="2106939"/>
                  </a:lnTo>
                  <a:lnTo>
                    <a:pt x="1350389" y="2095491"/>
                  </a:lnTo>
                  <a:lnTo>
                    <a:pt x="1395133" y="2082114"/>
                  </a:lnTo>
                  <a:lnTo>
                    <a:pt x="1439031" y="2066855"/>
                  </a:lnTo>
                  <a:lnTo>
                    <a:pt x="1482036" y="2049762"/>
                  </a:lnTo>
                  <a:lnTo>
                    <a:pt x="1524101" y="2030881"/>
                  </a:lnTo>
                  <a:lnTo>
                    <a:pt x="1565179" y="2010259"/>
                  </a:lnTo>
                  <a:lnTo>
                    <a:pt x="1605223" y="1987945"/>
                  </a:lnTo>
                  <a:lnTo>
                    <a:pt x="1644186" y="1963984"/>
                  </a:lnTo>
                  <a:lnTo>
                    <a:pt x="1682020" y="1938423"/>
                  </a:lnTo>
                  <a:lnTo>
                    <a:pt x="1718679" y="1911311"/>
                  </a:lnTo>
                  <a:lnTo>
                    <a:pt x="1754115" y="1882693"/>
                  </a:lnTo>
                  <a:lnTo>
                    <a:pt x="1788282" y="1852618"/>
                  </a:lnTo>
                  <a:lnTo>
                    <a:pt x="1821132" y="1821132"/>
                  </a:lnTo>
                  <a:lnTo>
                    <a:pt x="1852618" y="1788282"/>
                  </a:lnTo>
                  <a:lnTo>
                    <a:pt x="1882693" y="1754115"/>
                  </a:lnTo>
                  <a:lnTo>
                    <a:pt x="1911311" y="1718679"/>
                  </a:lnTo>
                  <a:lnTo>
                    <a:pt x="1938423" y="1682020"/>
                  </a:lnTo>
                  <a:lnTo>
                    <a:pt x="1963984" y="1644186"/>
                  </a:lnTo>
                  <a:lnTo>
                    <a:pt x="1987945" y="1605223"/>
                  </a:lnTo>
                  <a:lnTo>
                    <a:pt x="2010259" y="1565179"/>
                  </a:lnTo>
                  <a:lnTo>
                    <a:pt x="2030881" y="1524101"/>
                  </a:lnTo>
                  <a:lnTo>
                    <a:pt x="2049762" y="1482036"/>
                  </a:lnTo>
                  <a:lnTo>
                    <a:pt x="2066855" y="1439031"/>
                  </a:lnTo>
                  <a:lnTo>
                    <a:pt x="2082114" y="1395133"/>
                  </a:lnTo>
                  <a:lnTo>
                    <a:pt x="2095491" y="1350389"/>
                  </a:lnTo>
                  <a:lnTo>
                    <a:pt x="2106939" y="1304846"/>
                  </a:lnTo>
                  <a:lnTo>
                    <a:pt x="2116411" y="1258552"/>
                  </a:lnTo>
                  <a:lnTo>
                    <a:pt x="2123860" y="1211553"/>
                  </a:lnTo>
                  <a:lnTo>
                    <a:pt x="2129240" y="1163896"/>
                  </a:lnTo>
                  <a:lnTo>
                    <a:pt x="2132502" y="1115630"/>
                  </a:lnTo>
                  <a:lnTo>
                    <a:pt x="2133600" y="1066800"/>
                  </a:lnTo>
                  <a:lnTo>
                    <a:pt x="2132502" y="1017969"/>
                  </a:lnTo>
                  <a:lnTo>
                    <a:pt x="2129240" y="969703"/>
                  </a:lnTo>
                  <a:lnTo>
                    <a:pt x="2123860" y="922046"/>
                  </a:lnTo>
                  <a:lnTo>
                    <a:pt x="2116411" y="875047"/>
                  </a:lnTo>
                  <a:lnTo>
                    <a:pt x="2106939" y="828753"/>
                  </a:lnTo>
                  <a:lnTo>
                    <a:pt x="2095491" y="783210"/>
                  </a:lnTo>
                  <a:lnTo>
                    <a:pt x="2082114" y="738466"/>
                  </a:lnTo>
                  <a:lnTo>
                    <a:pt x="2066855" y="694568"/>
                  </a:lnTo>
                  <a:lnTo>
                    <a:pt x="2049762" y="651563"/>
                  </a:lnTo>
                  <a:lnTo>
                    <a:pt x="2030881" y="609498"/>
                  </a:lnTo>
                  <a:lnTo>
                    <a:pt x="2010259" y="568420"/>
                  </a:lnTo>
                  <a:lnTo>
                    <a:pt x="1987945" y="528376"/>
                  </a:lnTo>
                  <a:lnTo>
                    <a:pt x="1963984" y="489413"/>
                  </a:lnTo>
                  <a:lnTo>
                    <a:pt x="1938423" y="451579"/>
                  </a:lnTo>
                  <a:lnTo>
                    <a:pt x="1911311" y="414920"/>
                  </a:lnTo>
                  <a:lnTo>
                    <a:pt x="1882693" y="379484"/>
                  </a:lnTo>
                  <a:lnTo>
                    <a:pt x="1852618" y="345317"/>
                  </a:lnTo>
                  <a:lnTo>
                    <a:pt x="1821132" y="312467"/>
                  </a:lnTo>
                  <a:lnTo>
                    <a:pt x="1788282" y="280981"/>
                  </a:lnTo>
                  <a:lnTo>
                    <a:pt x="1754115" y="250906"/>
                  </a:lnTo>
                  <a:lnTo>
                    <a:pt x="1718679" y="222288"/>
                  </a:lnTo>
                  <a:lnTo>
                    <a:pt x="1682020" y="195176"/>
                  </a:lnTo>
                  <a:lnTo>
                    <a:pt x="1644186" y="169615"/>
                  </a:lnTo>
                  <a:lnTo>
                    <a:pt x="1605223" y="145654"/>
                  </a:lnTo>
                  <a:lnTo>
                    <a:pt x="1565179" y="123340"/>
                  </a:lnTo>
                  <a:lnTo>
                    <a:pt x="1524101" y="102718"/>
                  </a:lnTo>
                  <a:lnTo>
                    <a:pt x="1482036" y="83837"/>
                  </a:lnTo>
                  <a:lnTo>
                    <a:pt x="1439031" y="66744"/>
                  </a:lnTo>
                  <a:lnTo>
                    <a:pt x="1395133" y="51485"/>
                  </a:lnTo>
                  <a:lnTo>
                    <a:pt x="1350389" y="38108"/>
                  </a:lnTo>
                  <a:lnTo>
                    <a:pt x="1304846" y="26660"/>
                  </a:lnTo>
                  <a:lnTo>
                    <a:pt x="1258552" y="17188"/>
                  </a:lnTo>
                  <a:lnTo>
                    <a:pt x="1211553" y="9739"/>
                  </a:lnTo>
                  <a:lnTo>
                    <a:pt x="1163896" y="4359"/>
                  </a:lnTo>
                  <a:lnTo>
                    <a:pt x="1115630" y="109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088361" y="163829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0" y="1066800"/>
                  </a:moveTo>
                  <a:lnTo>
                    <a:pt x="1097" y="1017969"/>
                  </a:lnTo>
                  <a:lnTo>
                    <a:pt x="4359" y="969703"/>
                  </a:lnTo>
                  <a:lnTo>
                    <a:pt x="9739" y="922046"/>
                  </a:lnTo>
                  <a:lnTo>
                    <a:pt x="17188" y="875047"/>
                  </a:lnTo>
                  <a:lnTo>
                    <a:pt x="26660" y="828753"/>
                  </a:lnTo>
                  <a:lnTo>
                    <a:pt x="38108" y="783210"/>
                  </a:lnTo>
                  <a:lnTo>
                    <a:pt x="51485" y="738466"/>
                  </a:lnTo>
                  <a:lnTo>
                    <a:pt x="66744" y="694568"/>
                  </a:lnTo>
                  <a:lnTo>
                    <a:pt x="83837" y="651563"/>
                  </a:lnTo>
                  <a:lnTo>
                    <a:pt x="102718" y="609498"/>
                  </a:lnTo>
                  <a:lnTo>
                    <a:pt x="123340" y="568420"/>
                  </a:lnTo>
                  <a:lnTo>
                    <a:pt x="145654" y="528376"/>
                  </a:lnTo>
                  <a:lnTo>
                    <a:pt x="169615" y="489413"/>
                  </a:lnTo>
                  <a:lnTo>
                    <a:pt x="195176" y="451579"/>
                  </a:lnTo>
                  <a:lnTo>
                    <a:pt x="222288" y="414920"/>
                  </a:lnTo>
                  <a:lnTo>
                    <a:pt x="250906" y="379484"/>
                  </a:lnTo>
                  <a:lnTo>
                    <a:pt x="280981" y="345317"/>
                  </a:lnTo>
                  <a:lnTo>
                    <a:pt x="312467" y="312467"/>
                  </a:lnTo>
                  <a:lnTo>
                    <a:pt x="345317" y="280981"/>
                  </a:lnTo>
                  <a:lnTo>
                    <a:pt x="379484" y="250906"/>
                  </a:lnTo>
                  <a:lnTo>
                    <a:pt x="414920" y="222288"/>
                  </a:lnTo>
                  <a:lnTo>
                    <a:pt x="451579" y="195176"/>
                  </a:lnTo>
                  <a:lnTo>
                    <a:pt x="489413" y="169615"/>
                  </a:lnTo>
                  <a:lnTo>
                    <a:pt x="528376" y="145654"/>
                  </a:lnTo>
                  <a:lnTo>
                    <a:pt x="568420" y="123340"/>
                  </a:lnTo>
                  <a:lnTo>
                    <a:pt x="609498" y="102718"/>
                  </a:lnTo>
                  <a:lnTo>
                    <a:pt x="651563" y="83837"/>
                  </a:lnTo>
                  <a:lnTo>
                    <a:pt x="694568" y="66744"/>
                  </a:lnTo>
                  <a:lnTo>
                    <a:pt x="738466" y="51485"/>
                  </a:lnTo>
                  <a:lnTo>
                    <a:pt x="783210" y="38108"/>
                  </a:lnTo>
                  <a:lnTo>
                    <a:pt x="828753" y="26660"/>
                  </a:lnTo>
                  <a:lnTo>
                    <a:pt x="875047" y="17188"/>
                  </a:lnTo>
                  <a:lnTo>
                    <a:pt x="922046" y="9739"/>
                  </a:lnTo>
                  <a:lnTo>
                    <a:pt x="969703" y="4359"/>
                  </a:lnTo>
                  <a:lnTo>
                    <a:pt x="1017969" y="1097"/>
                  </a:lnTo>
                  <a:lnTo>
                    <a:pt x="1066800" y="0"/>
                  </a:lnTo>
                  <a:lnTo>
                    <a:pt x="1115630" y="1097"/>
                  </a:lnTo>
                  <a:lnTo>
                    <a:pt x="1163896" y="4359"/>
                  </a:lnTo>
                  <a:lnTo>
                    <a:pt x="1211553" y="9739"/>
                  </a:lnTo>
                  <a:lnTo>
                    <a:pt x="1258552" y="17188"/>
                  </a:lnTo>
                  <a:lnTo>
                    <a:pt x="1304846" y="26660"/>
                  </a:lnTo>
                  <a:lnTo>
                    <a:pt x="1350389" y="38108"/>
                  </a:lnTo>
                  <a:lnTo>
                    <a:pt x="1395133" y="51485"/>
                  </a:lnTo>
                  <a:lnTo>
                    <a:pt x="1439031" y="66744"/>
                  </a:lnTo>
                  <a:lnTo>
                    <a:pt x="1482036" y="83837"/>
                  </a:lnTo>
                  <a:lnTo>
                    <a:pt x="1524101" y="102718"/>
                  </a:lnTo>
                  <a:lnTo>
                    <a:pt x="1565179" y="123340"/>
                  </a:lnTo>
                  <a:lnTo>
                    <a:pt x="1605223" y="145654"/>
                  </a:lnTo>
                  <a:lnTo>
                    <a:pt x="1644186" y="169615"/>
                  </a:lnTo>
                  <a:lnTo>
                    <a:pt x="1682020" y="195176"/>
                  </a:lnTo>
                  <a:lnTo>
                    <a:pt x="1718679" y="222288"/>
                  </a:lnTo>
                  <a:lnTo>
                    <a:pt x="1754115" y="250906"/>
                  </a:lnTo>
                  <a:lnTo>
                    <a:pt x="1788282" y="280981"/>
                  </a:lnTo>
                  <a:lnTo>
                    <a:pt x="1821132" y="312467"/>
                  </a:lnTo>
                  <a:lnTo>
                    <a:pt x="1852618" y="345317"/>
                  </a:lnTo>
                  <a:lnTo>
                    <a:pt x="1882693" y="379484"/>
                  </a:lnTo>
                  <a:lnTo>
                    <a:pt x="1911311" y="414920"/>
                  </a:lnTo>
                  <a:lnTo>
                    <a:pt x="1938423" y="451579"/>
                  </a:lnTo>
                  <a:lnTo>
                    <a:pt x="1963984" y="489413"/>
                  </a:lnTo>
                  <a:lnTo>
                    <a:pt x="1987945" y="528376"/>
                  </a:lnTo>
                  <a:lnTo>
                    <a:pt x="2010259" y="568420"/>
                  </a:lnTo>
                  <a:lnTo>
                    <a:pt x="2030881" y="609498"/>
                  </a:lnTo>
                  <a:lnTo>
                    <a:pt x="2049762" y="651563"/>
                  </a:lnTo>
                  <a:lnTo>
                    <a:pt x="2066855" y="694568"/>
                  </a:lnTo>
                  <a:lnTo>
                    <a:pt x="2082114" y="738466"/>
                  </a:lnTo>
                  <a:lnTo>
                    <a:pt x="2095491" y="783210"/>
                  </a:lnTo>
                  <a:lnTo>
                    <a:pt x="2106939" y="828753"/>
                  </a:lnTo>
                  <a:lnTo>
                    <a:pt x="2116411" y="875047"/>
                  </a:lnTo>
                  <a:lnTo>
                    <a:pt x="2123860" y="922046"/>
                  </a:lnTo>
                  <a:lnTo>
                    <a:pt x="2129240" y="969703"/>
                  </a:lnTo>
                  <a:lnTo>
                    <a:pt x="2132502" y="1017969"/>
                  </a:lnTo>
                  <a:lnTo>
                    <a:pt x="2133600" y="1066800"/>
                  </a:lnTo>
                  <a:lnTo>
                    <a:pt x="2132502" y="1115630"/>
                  </a:lnTo>
                  <a:lnTo>
                    <a:pt x="2129240" y="1163896"/>
                  </a:lnTo>
                  <a:lnTo>
                    <a:pt x="2123860" y="1211553"/>
                  </a:lnTo>
                  <a:lnTo>
                    <a:pt x="2116411" y="1258552"/>
                  </a:lnTo>
                  <a:lnTo>
                    <a:pt x="2106939" y="1304846"/>
                  </a:lnTo>
                  <a:lnTo>
                    <a:pt x="2095491" y="1350389"/>
                  </a:lnTo>
                  <a:lnTo>
                    <a:pt x="2082114" y="1395133"/>
                  </a:lnTo>
                  <a:lnTo>
                    <a:pt x="2066855" y="1439031"/>
                  </a:lnTo>
                  <a:lnTo>
                    <a:pt x="2049762" y="1482036"/>
                  </a:lnTo>
                  <a:lnTo>
                    <a:pt x="2030881" y="1524101"/>
                  </a:lnTo>
                  <a:lnTo>
                    <a:pt x="2010259" y="1565179"/>
                  </a:lnTo>
                  <a:lnTo>
                    <a:pt x="1987945" y="1605223"/>
                  </a:lnTo>
                  <a:lnTo>
                    <a:pt x="1963984" y="1644186"/>
                  </a:lnTo>
                  <a:lnTo>
                    <a:pt x="1938423" y="1682020"/>
                  </a:lnTo>
                  <a:lnTo>
                    <a:pt x="1911311" y="1718679"/>
                  </a:lnTo>
                  <a:lnTo>
                    <a:pt x="1882693" y="1754115"/>
                  </a:lnTo>
                  <a:lnTo>
                    <a:pt x="1852618" y="1788282"/>
                  </a:lnTo>
                  <a:lnTo>
                    <a:pt x="1821132" y="1821132"/>
                  </a:lnTo>
                  <a:lnTo>
                    <a:pt x="1788282" y="1852618"/>
                  </a:lnTo>
                  <a:lnTo>
                    <a:pt x="1754115" y="1882693"/>
                  </a:lnTo>
                  <a:lnTo>
                    <a:pt x="1718679" y="1911311"/>
                  </a:lnTo>
                  <a:lnTo>
                    <a:pt x="1682020" y="1938423"/>
                  </a:lnTo>
                  <a:lnTo>
                    <a:pt x="1644186" y="1963984"/>
                  </a:lnTo>
                  <a:lnTo>
                    <a:pt x="1605223" y="1987945"/>
                  </a:lnTo>
                  <a:lnTo>
                    <a:pt x="1565179" y="2010259"/>
                  </a:lnTo>
                  <a:lnTo>
                    <a:pt x="1524101" y="2030881"/>
                  </a:lnTo>
                  <a:lnTo>
                    <a:pt x="1482036" y="2049762"/>
                  </a:lnTo>
                  <a:lnTo>
                    <a:pt x="1439031" y="2066855"/>
                  </a:lnTo>
                  <a:lnTo>
                    <a:pt x="1395133" y="2082114"/>
                  </a:lnTo>
                  <a:lnTo>
                    <a:pt x="1350389" y="2095491"/>
                  </a:lnTo>
                  <a:lnTo>
                    <a:pt x="1304846" y="2106939"/>
                  </a:lnTo>
                  <a:lnTo>
                    <a:pt x="1258552" y="2116411"/>
                  </a:lnTo>
                  <a:lnTo>
                    <a:pt x="1211553" y="2123860"/>
                  </a:lnTo>
                  <a:lnTo>
                    <a:pt x="1163896" y="2129240"/>
                  </a:lnTo>
                  <a:lnTo>
                    <a:pt x="1115630" y="2132502"/>
                  </a:lnTo>
                  <a:lnTo>
                    <a:pt x="1066800" y="2133600"/>
                  </a:lnTo>
                  <a:lnTo>
                    <a:pt x="1017969" y="2132502"/>
                  </a:lnTo>
                  <a:lnTo>
                    <a:pt x="969703" y="2129240"/>
                  </a:lnTo>
                  <a:lnTo>
                    <a:pt x="922046" y="2123860"/>
                  </a:lnTo>
                  <a:lnTo>
                    <a:pt x="875047" y="2116411"/>
                  </a:lnTo>
                  <a:lnTo>
                    <a:pt x="828753" y="2106939"/>
                  </a:lnTo>
                  <a:lnTo>
                    <a:pt x="783210" y="2095491"/>
                  </a:lnTo>
                  <a:lnTo>
                    <a:pt x="738466" y="2082114"/>
                  </a:lnTo>
                  <a:lnTo>
                    <a:pt x="694568" y="2066855"/>
                  </a:lnTo>
                  <a:lnTo>
                    <a:pt x="651563" y="2049762"/>
                  </a:lnTo>
                  <a:lnTo>
                    <a:pt x="609498" y="2030881"/>
                  </a:lnTo>
                  <a:lnTo>
                    <a:pt x="568420" y="2010259"/>
                  </a:lnTo>
                  <a:lnTo>
                    <a:pt x="528376" y="1987945"/>
                  </a:lnTo>
                  <a:lnTo>
                    <a:pt x="489413" y="1963984"/>
                  </a:lnTo>
                  <a:lnTo>
                    <a:pt x="451579" y="1938423"/>
                  </a:lnTo>
                  <a:lnTo>
                    <a:pt x="414920" y="1911311"/>
                  </a:lnTo>
                  <a:lnTo>
                    <a:pt x="379484" y="1882693"/>
                  </a:lnTo>
                  <a:lnTo>
                    <a:pt x="345317" y="1852618"/>
                  </a:lnTo>
                  <a:lnTo>
                    <a:pt x="312467" y="1821132"/>
                  </a:lnTo>
                  <a:lnTo>
                    <a:pt x="280981" y="1788282"/>
                  </a:lnTo>
                  <a:lnTo>
                    <a:pt x="250906" y="1754115"/>
                  </a:lnTo>
                  <a:lnTo>
                    <a:pt x="222288" y="1718679"/>
                  </a:lnTo>
                  <a:lnTo>
                    <a:pt x="195176" y="1682020"/>
                  </a:lnTo>
                  <a:lnTo>
                    <a:pt x="169615" y="1644186"/>
                  </a:lnTo>
                  <a:lnTo>
                    <a:pt x="145654" y="1605223"/>
                  </a:lnTo>
                  <a:lnTo>
                    <a:pt x="123340" y="1565179"/>
                  </a:lnTo>
                  <a:lnTo>
                    <a:pt x="102718" y="1524101"/>
                  </a:lnTo>
                  <a:lnTo>
                    <a:pt x="83837" y="1482036"/>
                  </a:lnTo>
                  <a:lnTo>
                    <a:pt x="66744" y="1439031"/>
                  </a:lnTo>
                  <a:lnTo>
                    <a:pt x="51485" y="1395133"/>
                  </a:lnTo>
                  <a:lnTo>
                    <a:pt x="38108" y="1350389"/>
                  </a:lnTo>
                  <a:lnTo>
                    <a:pt x="26660" y="1304846"/>
                  </a:lnTo>
                  <a:lnTo>
                    <a:pt x="17188" y="1258552"/>
                  </a:lnTo>
                  <a:lnTo>
                    <a:pt x="9739" y="1211553"/>
                  </a:lnTo>
                  <a:lnTo>
                    <a:pt x="4359" y="1163896"/>
                  </a:lnTo>
                  <a:lnTo>
                    <a:pt x="1097" y="1115630"/>
                  </a:lnTo>
                  <a:lnTo>
                    <a:pt x="0" y="1066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343631" y="554736"/>
              <a:ext cx="1624584" cy="1316735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523103" y="162255"/>
            <a:ext cx="7241540" cy="577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3630" algn="l"/>
              </a:tabLst>
            </a:pPr>
            <a:r>
              <a:rPr dirty="0"/>
              <a:t>Ô</a:t>
            </a:r>
            <a:r>
              <a:rPr spc="-225" dirty="0"/>
              <a:t> </a:t>
            </a:r>
            <a:r>
              <a:rPr spc="100" dirty="0"/>
              <a:t>C</a:t>
            </a:r>
            <a:r>
              <a:rPr spc="-470" dirty="0"/>
              <a:t>Ử</a:t>
            </a:r>
            <a:r>
              <a:rPr spc="110" dirty="0"/>
              <a:t>A</a:t>
            </a:r>
            <a:r>
              <a:rPr spc="-220" dirty="0"/>
              <a:t> </a:t>
            </a:r>
            <a:r>
              <a:rPr spc="-25" dirty="0"/>
              <a:t>BÍ</a:t>
            </a:r>
            <a:r>
              <a:rPr dirty="0"/>
              <a:t>	</a:t>
            </a:r>
            <a:r>
              <a:rPr spc="15" dirty="0"/>
              <a:t>M</a:t>
            </a:r>
            <a:r>
              <a:rPr spc="-725" dirty="0"/>
              <a:t>Ậ</a:t>
            </a:r>
            <a:r>
              <a:rPr spc="15" dirty="0"/>
              <a:t>T</a:t>
            </a:r>
          </a:p>
          <a:p>
            <a:pPr>
              <a:lnSpc>
                <a:spcPct val="100000"/>
              </a:lnSpc>
              <a:spcBef>
                <a:spcPts val="10515"/>
              </a:spcBef>
            </a:pPr>
            <a:endParaRPr spc="15" dirty="0"/>
          </a:p>
          <a:p>
            <a:pPr marR="1391285" algn="r">
              <a:lnSpc>
                <a:spcPct val="100000"/>
              </a:lnSpc>
            </a:pPr>
            <a:r>
              <a:rPr spc="-50" dirty="0">
                <a:solidFill>
                  <a:srgbClr val="081B39"/>
                </a:solidFill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721864" y="0"/>
            <a:ext cx="1778508" cy="159257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76" y="3943222"/>
            <a:ext cx="1926513" cy="16427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67017"/>
            <a:ext cx="2525522" cy="27694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3195827"/>
            <a:ext cx="2767965" cy="3249295"/>
            <a:chOff x="0" y="3195827"/>
            <a:chExt cx="2767965" cy="32492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95827"/>
              <a:ext cx="2767583" cy="32491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623" y="3936034"/>
              <a:ext cx="1926501" cy="164282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759854"/>
            <a:ext cx="2500756" cy="2769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189732"/>
            <a:ext cx="2743199" cy="324916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2304776" y="0"/>
            <a:ext cx="5983605" cy="2628900"/>
            <a:chOff x="12304776" y="0"/>
            <a:chExt cx="5983605" cy="26289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04776" y="0"/>
              <a:ext cx="5983224" cy="2628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90549" y="0"/>
              <a:ext cx="2258060" cy="1906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12527" y="21348"/>
              <a:ext cx="1798764" cy="143902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0"/>
            <a:ext cx="18286095" cy="3117215"/>
            <a:chOff x="0" y="0"/>
            <a:chExt cx="18286095" cy="311721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5837046" cy="31170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641335"/>
              <a:ext cx="18285714" cy="63018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9788651"/>
            <a:ext cx="18285714" cy="496062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859144" y="3960876"/>
            <a:ext cx="10716260" cy="4441190"/>
            <a:chOff x="5859144" y="3960876"/>
            <a:chExt cx="10716260" cy="4441190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59144" y="3960876"/>
              <a:ext cx="10715752" cy="44409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36969" y="4639817"/>
              <a:ext cx="9970135" cy="3084830"/>
            </a:xfrm>
            <a:custGeom>
              <a:avLst/>
              <a:gdLst/>
              <a:ahLst/>
              <a:cxnLst/>
              <a:rect l="l" t="t" r="r" b="b"/>
              <a:pathLst>
                <a:path w="9970135" h="3084829">
                  <a:moveTo>
                    <a:pt x="9970007" y="0"/>
                  </a:moveTo>
                  <a:lnTo>
                    <a:pt x="0" y="0"/>
                  </a:lnTo>
                  <a:lnTo>
                    <a:pt x="0" y="3084575"/>
                  </a:lnTo>
                  <a:lnTo>
                    <a:pt x="9970007" y="3084575"/>
                  </a:lnTo>
                  <a:lnTo>
                    <a:pt x="997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36969" y="4639817"/>
              <a:ext cx="9970135" cy="3084830"/>
            </a:xfrm>
            <a:custGeom>
              <a:avLst/>
              <a:gdLst/>
              <a:ahLst/>
              <a:cxnLst/>
              <a:rect l="l" t="t" r="r" b="b"/>
              <a:pathLst>
                <a:path w="9970135" h="3084829">
                  <a:moveTo>
                    <a:pt x="0" y="3084575"/>
                  </a:moveTo>
                  <a:lnTo>
                    <a:pt x="9970007" y="3084575"/>
                  </a:lnTo>
                  <a:lnTo>
                    <a:pt x="9970007" y="0"/>
                  </a:lnTo>
                  <a:lnTo>
                    <a:pt x="0" y="0"/>
                  </a:lnTo>
                  <a:lnTo>
                    <a:pt x="0" y="3084575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647685" y="5301527"/>
            <a:ext cx="2675255" cy="135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dirty="0">
                <a:latin typeface="Times New Roman"/>
                <a:cs typeface="Times New Roman"/>
              </a:rPr>
              <a:t>Bài</a:t>
            </a:r>
            <a:r>
              <a:rPr sz="9600" b="1" spc="-10" dirty="0">
                <a:latin typeface="Times New Roman"/>
                <a:cs typeface="Times New Roman"/>
              </a:rPr>
              <a:t> </a:t>
            </a:r>
            <a:r>
              <a:rPr sz="9600" b="1" spc="-50" dirty="0">
                <a:latin typeface="Times New Roman"/>
                <a:cs typeface="Times New Roman"/>
              </a:rPr>
              <a:t>4</a:t>
            </a:r>
            <a:endParaRPr sz="9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22686" y="5301527"/>
            <a:ext cx="678180" cy="135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spc="-50" dirty="0">
                <a:latin typeface="Times New Roman"/>
                <a:cs typeface="Times New Roman"/>
              </a:rPr>
              <a:t>b</a:t>
            </a:r>
            <a:endParaRPr sz="9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39480" y="5301527"/>
            <a:ext cx="1524000" cy="135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75"/>
              </a:lnSpc>
            </a:pPr>
            <a:r>
              <a:rPr sz="9600" b="1" spc="-25" dirty="0">
                <a:latin typeface="Times New Roman"/>
                <a:cs typeface="Times New Roman"/>
              </a:rPr>
              <a:t>63</a:t>
            </a:r>
            <a:r>
              <a:rPr sz="9600" spc="-25" dirty="0">
                <a:latin typeface="Times New Roman"/>
                <a:cs typeface="Times New Roman"/>
              </a:rPr>
              <a:t>.</a:t>
            </a:r>
            <a:endParaRPr sz="96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15995" y="0"/>
            <a:ext cx="1776983" cy="1598676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4529328" y="150812"/>
            <a:ext cx="12879705" cy="10045065"/>
            <a:chOff x="4529328" y="150812"/>
            <a:chExt cx="12879705" cy="10045065"/>
          </a:xfrm>
        </p:grpSpPr>
        <p:sp>
          <p:nvSpPr>
            <p:cNvPr id="26" name="object 26"/>
            <p:cNvSpPr/>
            <p:nvPr/>
          </p:nvSpPr>
          <p:spPr>
            <a:xfrm>
              <a:off x="11986259" y="2510027"/>
              <a:ext cx="4589145" cy="4246245"/>
            </a:xfrm>
            <a:custGeom>
              <a:avLst/>
              <a:gdLst/>
              <a:ahLst/>
              <a:cxnLst/>
              <a:rect l="l" t="t" r="r" b="b"/>
              <a:pathLst>
                <a:path w="4589144" h="4246245">
                  <a:moveTo>
                    <a:pt x="4588763" y="0"/>
                  </a:moveTo>
                  <a:lnTo>
                    <a:pt x="0" y="0"/>
                  </a:lnTo>
                  <a:lnTo>
                    <a:pt x="0" y="4245864"/>
                  </a:lnTo>
                  <a:lnTo>
                    <a:pt x="4588763" y="4245864"/>
                  </a:lnTo>
                  <a:lnTo>
                    <a:pt x="4588763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62132" y="1776983"/>
              <a:ext cx="6446520" cy="840028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388864" y="2485644"/>
              <a:ext cx="4587240" cy="4246245"/>
            </a:xfrm>
            <a:custGeom>
              <a:avLst/>
              <a:gdLst/>
              <a:ahLst/>
              <a:cxnLst/>
              <a:rect l="l" t="t" r="r" b="b"/>
              <a:pathLst>
                <a:path w="4587240" h="4246245">
                  <a:moveTo>
                    <a:pt x="4587240" y="0"/>
                  </a:moveTo>
                  <a:lnTo>
                    <a:pt x="0" y="0"/>
                  </a:lnTo>
                  <a:lnTo>
                    <a:pt x="0" y="4245864"/>
                  </a:lnTo>
                  <a:lnTo>
                    <a:pt x="4587240" y="4245864"/>
                  </a:lnTo>
                  <a:lnTo>
                    <a:pt x="4587240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29328" y="1796795"/>
              <a:ext cx="6448044" cy="839876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088361" y="163829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1066800" y="0"/>
                  </a:moveTo>
                  <a:lnTo>
                    <a:pt x="1017969" y="1097"/>
                  </a:lnTo>
                  <a:lnTo>
                    <a:pt x="969703" y="4359"/>
                  </a:lnTo>
                  <a:lnTo>
                    <a:pt x="922046" y="9739"/>
                  </a:lnTo>
                  <a:lnTo>
                    <a:pt x="875047" y="17188"/>
                  </a:lnTo>
                  <a:lnTo>
                    <a:pt x="828753" y="26660"/>
                  </a:lnTo>
                  <a:lnTo>
                    <a:pt x="783210" y="38108"/>
                  </a:lnTo>
                  <a:lnTo>
                    <a:pt x="738466" y="51485"/>
                  </a:lnTo>
                  <a:lnTo>
                    <a:pt x="694568" y="66744"/>
                  </a:lnTo>
                  <a:lnTo>
                    <a:pt x="651563" y="83837"/>
                  </a:lnTo>
                  <a:lnTo>
                    <a:pt x="609498" y="102718"/>
                  </a:lnTo>
                  <a:lnTo>
                    <a:pt x="568420" y="123340"/>
                  </a:lnTo>
                  <a:lnTo>
                    <a:pt x="528376" y="145654"/>
                  </a:lnTo>
                  <a:lnTo>
                    <a:pt x="489413" y="169615"/>
                  </a:lnTo>
                  <a:lnTo>
                    <a:pt x="451579" y="195176"/>
                  </a:lnTo>
                  <a:lnTo>
                    <a:pt x="414920" y="222288"/>
                  </a:lnTo>
                  <a:lnTo>
                    <a:pt x="379484" y="250906"/>
                  </a:lnTo>
                  <a:lnTo>
                    <a:pt x="345317" y="280981"/>
                  </a:lnTo>
                  <a:lnTo>
                    <a:pt x="312467" y="312467"/>
                  </a:lnTo>
                  <a:lnTo>
                    <a:pt x="280981" y="345317"/>
                  </a:lnTo>
                  <a:lnTo>
                    <a:pt x="250906" y="379484"/>
                  </a:lnTo>
                  <a:lnTo>
                    <a:pt x="222288" y="414920"/>
                  </a:lnTo>
                  <a:lnTo>
                    <a:pt x="195176" y="451579"/>
                  </a:lnTo>
                  <a:lnTo>
                    <a:pt x="169615" y="489413"/>
                  </a:lnTo>
                  <a:lnTo>
                    <a:pt x="145654" y="528376"/>
                  </a:lnTo>
                  <a:lnTo>
                    <a:pt x="123340" y="568420"/>
                  </a:lnTo>
                  <a:lnTo>
                    <a:pt x="102718" y="609498"/>
                  </a:lnTo>
                  <a:lnTo>
                    <a:pt x="83837" y="651563"/>
                  </a:lnTo>
                  <a:lnTo>
                    <a:pt x="66744" y="694568"/>
                  </a:lnTo>
                  <a:lnTo>
                    <a:pt x="51485" y="738466"/>
                  </a:lnTo>
                  <a:lnTo>
                    <a:pt x="38108" y="783210"/>
                  </a:lnTo>
                  <a:lnTo>
                    <a:pt x="26660" y="828753"/>
                  </a:lnTo>
                  <a:lnTo>
                    <a:pt x="17188" y="875047"/>
                  </a:lnTo>
                  <a:lnTo>
                    <a:pt x="9739" y="922046"/>
                  </a:lnTo>
                  <a:lnTo>
                    <a:pt x="4359" y="969703"/>
                  </a:lnTo>
                  <a:lnTo>
                    <a:pt x="1097" y="1017969"/>
                  </a:lnTo>
                  <a:lnTo>
                    <a:pt x="0" y="1066800"/>
                  </a:lnTo>
                  <a:lnTo>
                    <a:pt x="1097" y="1115630"/>
                  </a:lnTo>
                  <a:lnTo>
                    <a:pt x="4359" y="1163896"/>
                  </a:lnTo>
                  <a:lnTo>
                    <a:pt x="9739" y="1211553"/>
                  </a:lnTo>
                  <a:lnTo>
                    <a:pt x="17188" y="1258552"/>
                  </a:lnTo>
                  <a:lnTo>
                    <a:pt x="26660" y="1304846"/>
                  </a:lnTo>
                  <a:lnTo>
                    <a:pt x="38108" y="1350389"/>
                  </a:lnTo>
                  <a:lnTo>
                    <a:pt x="51485" y="1395133"/>
                  </a:lnTo>
                  <a:lnTo>
                    <a:pt x="66744" y="1439031"/>
                  </a:lnTo>
                  <a:lnTo>
                    <a:pt x="83837" y="1482036"/>
                  </a:lnTo>
                  <a:lnTo>
                    <a:pt x="102718" y="1524101"/>
                  </a:lnTo>
                  <a:lnTo>
                    <a:pt x="123340" y="1565179"/>
                  </a:lnTo>
                  <a:lnTo>
                    <a:pt x="145654" y="1605223"/>
                  </a:lnTo>
                  <a:lnTo>
                    <a:pt x="169615" y="1644186"/>
                  </a:lnTo>
                  <a:lnTo>
                    <a:pt x="195176" y="1682020"/>
                  </a:lnTo>
                  <a:lnTo>
                    <a:pt x="222288" y="1718679"/>
                  </a:lnTo>
                  <a:lnTo>
                    <a:pt x="250906" y="1754115"/>
                  </a:lnTo>
                  <a:lnTo>
                    <a:pt x="280981" y="1788282"/>
                  </a:lnTo>
                  <a:lnTo>
                    <a:pt x="312467" y="1821132"/>
                  </a:lnTo>
                  <a:lnTo>
                    <a:pt x="345317" y="1852618"/>
                  </a:lnTo>
                  <a:lnTo>
                    <a:pt x="379484" y="1882693"/>
                  </a:lnTo>
                  <a:lnTo>
                    <a:pt x="414920" y="1911311"/>
                  </a:lnTo>
                  <a:lnTo>
                    <a:pt x="451579" y="1938423"/>
                  </a:lnTo>
                  <a:lnTo>
                    <a:pt x="489413" y="1963984"/>
                  </a:lnTo>
                  <a:lnTo>
                    <a:pt x="528376" y="1987945"/>
                  </a:lnTo>
                  <a:lnTo>
                    <a:pt x="568420" y="2010259"/>
                  </a:lnTo>
                  <a:lnTo>
                    <a:pt x="609498" y="2030881"/>
                  </a:lnTo>
                  <a:lnTo>
                    <a:pt x="651563" y="2049762"/>
                  </a:lnTo>
                  <a:lnTo>
                    <a:pt x="694568" y="2066855"/>
                  </a:lnTo>
                  <a:lnTo>
                    <a:pt x="738466" y="2082114"/>
                  </a:lnTo>
                  <a:lnTo>
                    <a:pt x="783210" y="2095491"/>
                  </a:lnTo>
                  <a:lnTo>
                    <a:pt x="828753" y="2106939"/>
                  </a:lnTo>
                  <a:lnTo>
                    <a:pt x="875047" y="2116411"/>
                  </a:lnTo>
                  <a:lnTo>
                    <a:pt x="922046" y="2123860"/>
                  </a:lnTo>
                  <a:lnTo>
                    <a:pt x="969703" y="2129240"/>
                  </a:lnTo>
                  <a:lnTo>
                    <a:pt x="1017969" y="2132502"/>
                  </a:lnTo>
                  <a:lnTo>
                    <a:pt x="1066800" y="2133600"/>
                  </a:lnTo>
                  <a:lnTo>
                    <a:pt x="1115630" y="2132502"/>
                  </a:lnTo>
                  <a:lnTo>
                    <a:pt x="1163896" y="2129240"/>
                  </a:lnTo>
                  <a:lnTo>
                    <a:pt x="1211553" y="2123860"/>
                  </a:lnTo>
                  <a:lnTo>
                    <a:pt x="1258552" y="2116411"/>
                  </a:lnTo>
                  <a:lnTo>
                    <a:pt x="1304846" y="2106939"/>
                  </a:lnTo>
                  <a:lnTo>
                    <a:pt x="1350389" y="2095491"/>
                  </a:lnTo>
                  <a:lnTo>
                    <a:pt x="1395133" y="2082114"/>
                  </a:lnTo>
                  <a:lnTo>
                    <a:pt x="1439031" y="2066855"/>
                  </a:lnTo>
                  <a:lnTo>
                    <a:pt x="1482036" y="2049762"/>
                  </a:lnTo>
                  <a:lnTo>
                    <a:pt x="1524101" y="2030881"/>
                  </a:lnTo>
                  <a:lnTo>
                    <a:pt x="1565179" y="2010259"/>
                  </a:lnTo>
                  <a:lnTo>
                    <a:pt x="1605223" y="1987945"/>
                  </a:lnTo>
                  <a:lnTo>
                    <a:pt x="1644186" y="1963984"/>
                  </a:lnTo>
                  <a:lnTo>
                    <a:pt x="1682020" y="1938423"/>
                  </a:lnTo>
                  <a:lnTo>
                    <a:pt x="1718679" y="1911311"/>
                  </a:lnTo>
                  <a:lnTo>
                    <a:pt x="1754115" y="1882693"/>
                  </a:lnTo>
                  <a:lnTo>
                    <a:pt x="1788282" y="1852618"/>
                  </a:lnTo>
                  <a:lnTo>
                    <a:pt x="1821132" y="1821132"/>
                  </a:lnTo>
                  <a:lnTo>
                    <a:pt x="1852618" y="1788282"/>
                  </a:lnTo>
                  <a:lnTo>
                    <a:pt x="1882693" y="1754115"/>
                  </a:lnTo>
                  <a:lnTo>
                    <a:pt x="1911311" y="1718679"/>
                  </a:lnTo>
                  <a:lnTo>
                    <a:pt x="1938423" y="1682020"/>
                  </a:lnTo>
                  <a:lnTo>
                    <a:pt x="1963984" y="1644186"/>
                  </a:lnTo>
                  <a:lnTo>
                    <a:pt x="1987945" y="1605223"/>
                  </a:lnTo>
                  <a:lnTo>
                    <a:pt x="2010259" y="1565179"/>
                  </a:lnTo>
                  <a:lnTo>
                    <a:pt x="2030881" y="1524101"/>
                  </a:lnTo>
                  <a:lnTo>
                    <a:pt x="2049762" y="1482036"/>
                  </a:lnTo>
                  <a:lnTo>
                    <a:pt x="2066855" y="1439031"/>
                  </a:lnTo>
                  <a:lnTo>
                    <a:pt x="2082114" y="1395133"/>
                  </a:lnTo>
                  <a:lnTo>
                    <a:pt x="2095491" y="1350389"/>
                  </a:lnTo>
                  <a:lnTo>
                    <a:pt x="2106939" y="1304846"/>
                  </a:lnTo>
                  <a:lnTo>
                    <a:pt x="2116411" y="1258552"/>
                  </a:lnTo>
                  <a:lnTo>
                    <a:pt x="2123860" y="1211553"/>
                  </a:lnTo>
                  <a:lnTo>
                    <a:pt x="2129240" y="1163896"/>
                  </a:lnTo>
                  <a:lnTo>
                    <a:pt x="2132502" y="1115630"/>
                  </a:lnTo>
                  <a:lnTo>
                    <a:pt x="2133600" y="1066800"/>
                  </a:lnTo>
                  <a:lnTo>
                    <a:pt x="2132502" y="1017969"/>
                  </a:lnTo>
                  <a:lnTo>
                    <a:pt x="2129240" y="969703"/>
                  </a:lnTo>
                  <a:lnTo>
                    <a:pt x="2123860" y="922046"/>
                  </a:lnTo>
                  <a:lnTo>
                    <a:pt x="2116411" y="875047"/>
                  </a:lnTo>
                  <a:lnTo>
                    <a:pt x="2106939" y="828753"/>
                  </a:lnTo>
                  <a:lnTo>
                    <a:pt x="2095491" y="783210"/>
                  </a:lnTo>
                  <a:lnTo>
                    <a:pt x="2082114" y="738466"/>
                  </a:lnTo>
                  <a:lnTo>
                    <a:pt x="2066855" y="694568"/>
                  </a:lnTo>
                  <a:lnTo>
                    <a:pt x="2049762" y="651563"/>
                  </a:lnTo>
                  <a:lnTo>
                    <a:pt x="2030881" y="609498"/>
                  </a:lnTo>
                  <a:lnTo>
                    <a:pt x="2010259" y="568420"/>
                  </a:lnTo>
                  <a:lnTo>
                    <a:pt x="1987945" y="528376"/>
                  </a:lnTo>
                  <a:lnTo>
                    <a:pt x="1963984" y="489413"/>
                  </a:lnTo>
                  <a:lnTo>
                    <a:pt x="1938423" y="451579"/>
                  </a:lnTo>
                  <a:lnTo>
                    <a:pt x="1911311" y="414920"/>
                  </a:lnTo>
                  <a:lnTo>
                    <a:pt x="1882693" y="379484"/>
                  </a:lnTo>
                  <a:lnTo>
                    <a:pt x="1852618" y="345317"/>
                  </a:lnTo>
                  <a:lnTo>
                    <a:pt x="1821132" y="312467"/>
                  </a:lnTo>
                  <a:lnTo>
                    <a:pt x="1788282" y="280981"/>
                  </a:lnTo>
                  <a:lnTo>
                    <a:pt x="1754115" y="250906"/>
                  </a:lnTo>
                  <a:lnTo>
                    <a:pt x="1718679" y="222288"/>
                  </a:lnTo>
                  <a:lnTo>
                    <a:pt x="1682020" y="195176"/>
                  </a:lnTo>
                  <a:lnTo>
                    <a:pt x="1644186" y="169615"/>
                  </a:lnTo>
                  <a:lnTo>
                    <a:pt x="1605223" y="145654"/>
                  </a:lnTo>
                  <a:lnTo>
                    <a:pt x="1565179" y="123340"/>
                  </a:lnTo>
                  <a:lnTo>
                    <a:pt x="1524101" y="102718"/>
                  </a:lnTo>
                  <a:lnTo>
                    <a:pt x="1482036" y="83837"/>
                  </a:lnTo>
                  <a:lnTo>
                    <a:pt x="1439031" y="66744"/>
                  </a:lnTo>
                  <a:lnTo>
                    <a:pt x="1395133" y="51485"/>
                  </a:lnTo>
                  <a:lnTo>
                    <a:pt x="1350389" y="38108"/>
                  </a:lnTo>
                  <a:lnTo>
                    <a:pt x="1304846" y="26660"/>
                  </a:lnTo>
                  <a:lnTo>
                    <a:pt x="1258552" y="17188"/>
                  </a:lnTo>
                  <a:lnTo>
                    <a:pt x="1211553" y="9739"/>
                  </a:lnTo>
                  <a:lnTo>
                    <a:pt x="1163896" y="4359"/>
                  </a:lnTo>
                  <a:lnTo>
                    <a:pt x="1115630" y="109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088361" y="163829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0" y="1066800"/>
                  </a:moveTo>
                  <a:lnTo>
                    <a:pt x="1097" y="1017969"/>
                  </a:lnTo>
                  <a:lnTo>
                    <a:pt x="4359" y="969703"/>
                  </a:lnTo>
                  <a:lnTo>
                    <a:pt x="9739" y="922046"/>
                  </a:lnTo>
                  <a:lnTo>
                    <a:pt x="17188" y="875047"/>
                  </a:lnTo>
                  <a:lnTo>
                    <a:pt x="26660" y="828753"/>
                  </a:lnTo>
                  <a:lnTo>
                    <a:pt x="38108" y="783210"/>
                  </a:lnTo>
                  <a:lnTo>
                    <a:pt x="51485" y="738466"/>
                  </a:lnTo>
                  <a:lnTo>
                    <a:pt x="66744" y="694568"/>
                  </a:lnTo>
                  <a:lnTo>
                    <a:pt x="83837" y="651563"/>
                  </a:lnTo>
                  <a:lnTo>
                    <a:pt x="102718" y="609498"/>
                  </a:lnTo>
                  <a:lnTo>
                    <a:pt x="123340" y="568420"/>
                  </a:lnTo>
                  <a:lnTo>
                    <a:pt x="145654" y="528376"/>
                  </a:lnTo>
                  <a:lnTo>
                    <a:pt x="169615" y="489413"/>
                  </a:lnTo>
                  <a:lnTo>
                    <a:pt x="195176" y="451579"/>
                  </a:lnTo>
                  <a:lnTo>
                    <a:pt x="222288" y="414920"/>
                  </a:lnTo>
                  <a:lnTo>
                    <a:pt x="250906" y="379484"/>
                  </a:lnTo>
                  <a:lnTo>
                    <a:pt x="280981" y="345317"/>
                  </a:lnTo>
                  <a:lnTo>
                    <a:pt x="312467" y="312467"/>
                  </a:lnTo>
                  <a:lnTo>
                    <a:pt x="345317" y="280981"/>
                  </a:lnTo>
                  <a:lnTo>
                    <a:pt x="379484" y="250906"/>
                  </a:lnTo>
                  <a:lnTo>
                    <a:pt x="414920" y="222288"/>
                  </a:lnTo>
                  <a:lnTo>
                    <a:pt x="451579" y="195176"/>
                  </a:lnTo>
                  <a:lnTo>
                    <a:pt x="489413" y="169615"/>
                  </a:lnTo>
                  <a:lnTo>
                    <a:pt x="528376" y="145654"/>
                  </a:lnTo>
                  <a:lnTo>
                    <a:pt x="568420" y="123340"/>
                  </a:lnTo>
                  <a:lnTo>
                    <a:pt x="609498" y="102718"/>
                  </a:lnTo>
                  <a:lnTo>
                    <a:pt x="651563" y="83837"/>
                  </a:lnTo>
                  <a:lnTo>
                    <a:pt x="694568" y="66744"/>
                  </a:lnTo>
                  <a:lnTo>
                    <a:pt x="738466" y="51485"/>
                  </a:lnTo>
                  <a:lnTo>
                    <a:pt x="783210" y="38108"/>
                  </a:lnTo>
                  <a:lnTo>
                    <a:pt x="828753" y="26660"/>
                  </a:lnTo>
                  <a:lnTo>
                    <a:pt x="875047" y="17188"/>
                  </a:lnTo>
                  <a:lnTo>
                    <a:pt x="922046" y="9739"/>
                  </a:lnTo>
                  <a:lnTo>
                    <a:pt x="969703" y="4359"/>
                  </a:lnTo>
                  <a:lnTo>
                    <a:pt x="1017969" y="1097"/>
                  </a:lnTo>
                  <a:lnTo>
                    <a:pt x="1066800" y="0"/>
                  </a:lnTo>
                  <a:lnTo>
                    <a:pt x="1115630" y="1097"/>
                  </a:lnTo>
                  <a:lnTo>
                    <a:pt x="1163896" y="4359"/>
                  </a:lnTo>
                  <a:lnTo>
                    <a:pt x="1211553" y="9739"/>
                  </a:lnTo>
                  <a:lnTo>
                    <a:pt x="1258552" y="17188"/>
                  </a:lnTo>
                  <a:lnTo>
                    <a:pt x="1304846" y="26660"/>
                  </a:lnTo>
                  <a:lnTo>
                    <a:pt x="1350389" y="38108"/>
                  </a:lnTo>
                  <a:lnTo>
                    <a:pt x="1395133" y="51485"/>
                  </a:lnTo>
                  <a:lnTo>
                    <a:pt x="1439031" y="66744"/>
                  </a:lnTo>
                  <a:lnTo>
                    <a:pt x="1482036" y="83837"/>
                  </a:lnTo>
                  <a:lnTo>
                    <a:pt x="1524101" y="102718"/>
                  </a:lnTo>
                  <a:lnTo>
                    <a:pt x="1565179" y="123340"/>
                  </a:lnTo>
                  <a:lnTo>
                    <a:pt x="1605223" y="145654"/>
                  </a:lnTo>
                  <a:lnTo>
                    <a:pt x="1644186" y="169615"/>
                  </a:lnTo>
                  <a:lnTo>
                    <a:pt x="1682020" y="195176"/>
                  </a:lnTo>
                  <a:lnTo>
                    <a:pt x="1718679" y="222288"/>
                  </a:lnTo>
                  <a:lnTo>
                    <a:pt x="1754115" y="250906"/>
                  </a:lnTo>
                  <a:lnTo>
                    <a:pt x="1788282" y="280981"/>
                  </a:lnTo>
                  <a:lnTo>
                    <a:pt x="1821132" y="312467"/>
                  </a:lnTo>
                  <a:lnTo>
                    <a:pt x="1852618" y="345317"/>
                  </a:lnTo>
                  <a:lnTo>
                    <a:pt x="1882693" y="379484"/>
                  </a:lnTo>
                  <a:lnTo>
                    <a:pt x="1911311" y="414920"/>
                  </a:lnTo>
                  <a:lnTo>
                    <a:pt x="1938423" y="451579"/>
                  </a:lnTo>
                  <a:lnTo>
                    <a:pt x="1963984" y="489413"/>
                  </a:lnTo>
                  <a:lnTo>
                    <a:pt x="1987945" y="528376"/>
                  </a:lnTo>
                  <a:lnTo>
                    <a:pt x="2010259" y="568420"/>
                  </a:lnTo>
                  <a:lnTo>
                    <a:pt x="2030881" y="609498"/>
                  </a:lnTo>
                  <a:lnTo>
                    <a:pt x="2049762" y="651563"/>
                  </a:lnTo>
                  <a:lnTo>
                    <a:pt x="2066855" y="694568"/>
                  </a:lnTo>
                  <a:lnTo>
                    <a:pt x="2082114" y="738466"/>
                  </a:lnTo>
                  <a:lnTo>
                    <a:pt x="2095491" y="783210"/>
                  </a:lnTo>
                  <a:lnTo>
                    <a:pt x="2106939" y="828753"/>
                  </a:lnTo>
                  <a:lnTo>
                    <a:pt x="2116411" y="875047"/>
                  </a:lnTo>
                  <a:lnTo>
                    <a:pt x="2123860" y="922046"/>
                  </a:lnTo>
                  <a:lnTo>
                    <a:pt x="2129240" y="969703"/>
                  </a:lnTo>
                  <a:lnTo>
                    <a:pt x="2132502" y="1017969"/>
                  </a:lnTo>
                  <a:lnTo>
                    <a:pt x="2133600" y="1066800"/>
                  </a:lnTo>
                  <a:lnTo>
                    <a:pt x="2132502" y="1115630"/>
                  </a:lnTo>
                  <a:lnTo>
                    <a:pt x="2129240" y="1163896"/>
                  </a:lnTo>
                  <a:lnTo>
                    <a:pt x="2123860" y="1211553"/>
                  </a:lnTo>
                  <a:lnTo>
                    <a:pt x="2116411" y="1258552"/>
                  </a:lnTo>
                  <a:lnTo>
                    <a:pt x="2106939" y="1304846"/>
                  </a:lnTo>
                  <a:lnTo>
                    <a:pt x="2095491" y="1350389"/>
                  </a:lnTo>
                  <a:lnTo>
                    <a:pt x="2082114" y="1395133"/>
                  </a:lnTo>
                  <a:lnTo>
                    <a:pt x="2066855" y="1439031"/>
                  </a:lnTo>
                  <a:lnTo>
                    <a:pt x="2049762" y="1482036"/>
                  </a:lnTo>
                  <a:lnTo>
                    <a:pt x="2030881" y="1524101"/>
                  </a:lnTo>
                  <a:lnTo>
                    <a:pt x="2010259" y="1565179"/>
                  </a:lnTo>
                  <a:lnTo>
                    <a:pt x="1987945" y="1605223"/>
                  </a:lnTo>
                  <a:lnTo>
                    <a:pt x="1963984" y="1644186"/>
                  </a:lnTo>
                  <a:lnTo>
                    <a:pt x="1938423" y="1682020"/>
                  </a:lnTo>
                  <a:lnTo>
                    <a:pt x="1911311" y="1718679"/>
                  </a:lnTo>
                  <a:lnTo>
                    <a:pt x="1882693" y="1754115"/>
                  </a:lnTo>
                  <a:lnTo>
                    <a:pt x="1852618" y="1788282"/>
                  </a:lnTo>
                  <a:lnTo>
                    <a:pt x="1821132" y="1821132"/>
                  </a:lnTo>
                  <a:lnTo>
                    <a:pt x="1788282" y="1852618"/>
                  </a:lnTo>
                  <a:lnTo>
                    <a:pt x="1754115" y="1882693"/>
                  </a:lnTo>
                  <a:lnTo>
                    <a:pt x="1718679" y="1911311"/>
                  </a:lnTo>
                  <a:lnTo>
                    <a:pt x="1682020" y="1938423"/>
                  </a:lnTo>
                  <a:lnTo>
                    <a:pt x="1644186" y="1963984"/>
                  </a:lnTo>
                  <a:lnTo>
                    <a:pt x="1605223" y="1987945"/>
                  </a:lnTo>
                  <a:lnTo>
                    <a:pt x="1565179" y="2010259"/>
                  </a:lnTo>
                  <a:lnTo>
                    <a:pt x="1524101" y="2030881"/>
                  </a:lnTo>
                  <a:lnTo>
                    <a:pt x="1482036" y="2049762"/>
                  </a:lnTo>
                  <a:lnTo>
                    <a:pt x="1439031" y="2066855"/>
                  </a:lnTo>
                  <a:lnTo>
                    <a:pt x="1395133" y="2082114"/>
                  </a:lnTo>
                  <a:lnTo>
                    <a:pt x="1350389" y="2095491"/>
                  </a:lnTo>
                  <a:lnTo>
                    <a:pt x="1304846" y="2106939"/>
                  </a:lnTo>
                  <a:lnTo>
                    <a:pt x="1258552" y="2116411"/>
                  </a:lnTo>
                  <a:lnTo>
                    <a:pt x="1211553" y="2123860"/>
                  </a:lnTo>
                  <a:lnTo>
                    <a:pt x="1163896" y="2129240"/>
                  </a:lnTo>
                  <a:lnTo>
                    <a:pt x="1115630" y="2132502"/>
                  </a:lnTo>
                  <a:lnTo>
                    <a:pt x="1066800" y="2133600"/>
                  </a:lnTo>
                  <a:lnTo>
                    <a:pt x="1017969" y="2132502"/>
                  </a:lnTo>
                  <a:lnTo>
                    <a:pt x="969703" y="2129240"/>
                  </a:lnTo>
                  <a:lnTo>
                    <a:pt x="922046" y="2123860"/>
                  </a:lnTo>
                  <a:lnTo>
                    <a:pt x="875047" y="2116411"/>
                  </a:lnTo>
                  <a:lnTo>
                    <a:pt x="828753" y="2106939"/>
                  </a:lnTo>
                  <a:lnTo>
                    <a:pt x="783210" y="2095491"/>
                  </a:lnTo>
                  <a:lnTo>
                    <a:pt x="738466" y="2082114"/>
                  </a:lnTo>
                  <a:lnTo>
                    <a:pt x="694568" y="2066855"/>
                  </a:lnTo>
                  <a:lnTo>
                    <a:pt x="651563" y="2049762"/>
                  </a:lnTo>
                  <a:lnTo>
                    <a:pt x="609498" y="2030881"/>
                  </a:lnTo>
                  <a:lnTo>
                    <a:pt x="568420" y="2010259"/>
                  </a:lnTo>
                  <a:lnTo>
                    <a:pt x="528376" y="1987945"/>
                  </a:lnTo>
                  <a:lnTo>
                    <a:pt x="489413" y="1963984"/>
                  </a:lnTo>
                  <a:lnTo>
                    <a:pt x="451579" y="1938423"/>
                  </a:lnTo>
                  <a:lnTo>
                    <a:pt x="414920" y="1911311"/>
                  </a:lnTo>
                  <a:lnTo>
                    <a:pt x="379484" y="1882693"/>
                  </a:lnTo>
                  <a:lnTo>
                    <a:pt x="345317" y="1852618"/>
                  </a:lnTo>
                  <a:lnTo>
                    <a:pt x="312467" y="1821132"/>
                  </a:lnTo>
                  <a:lnTo>
                    <a:pt x="280981" y="1788282"/>
                  </a:lnTo>
                  <a:lnTo>
                    <a:pt x="250906" y="1754115"/>
                  </a:lnTo>
                  <a:lnTo>
                    <a:pt x="222288" y="1718679"/>
                  </a:lnTo>
                  <a:lnTo>
                    <a:pt x="195176" y="1682020"/>
                  </a:lnTo>
                  <a:lnTo>
                    <a:pt x="169615" y="1644186"/>
                  </a:lnTo>
                  <a:lnTo>
                    <a:pt x="145654" y="1605223"/>
                  </a:lnTo>
                  <a:lnTo>
                    <a:pt x="123340" y="1565179"/>
                  </a:lnTo>
                  <a:lnTo>
                    <a:pt x="102718" y="1524101"/>
                  </a:lnTo>
                  <a:lnTo>
                    <a:pt x="83837" y="1482036"/>
                  </a:lnTo>
                  <a:lnTo>
                    <a:pt x="66744" y="1439031"/>
                  </a:lnTo>
                  <a:lnTo>
                    <a:pt x="51485" y="1395133"/>
                  </a:lnTo>
                  <a:lnTo>
                    <a:pt x="38108" y="1350389"/>
                  </a:lnTo>
                  <a:lnTo>
                    <a:pt x="26660" y="1304846"/>
                  </a:lnTo>
                  <a:lnTo>
                    <a:pt x="17188" y="1258552"/>
                  </a:lnTo>
                  <a:lnTo>
                    <a:pt x="9739" y="1211553"/>
                  </a:lnTo>
                  <a:lnTo>
                    <a:pt x="4359" y="1163896"/>
                  </a:lnTo>
                  <a:lnTo>
                    <a:pt x="1097" y="1115630"/>
                  </a:lnTo>
                  <a:lnTo>
                    <a:pt x="0" y="1066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43632" y="554736"/>
              <a:ext cx="1624584" cy="1316735"/>
            </a:xfrm>
            <a:prstGeom prst="rect">
              <a:avLst/>
            </a:prstGeom>
          </p:spPr>
        </p:pic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523103" y="162255"/>
            <a:ext cx="7241540" cy="648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3630" algn="l"/>
              </a:tabLst>
            </a:pPr>
            <a:r>
              <a:rPr dirty="0"/>
              <a:t>Ô</a:t>
            </a:r>
            <a:r>
              <a:rPr spc="-225" dirty="0"/>
              <a:t> </a:t>
            </a:r>
            <a:r>
              <a:rPr spc="100" dirty="0"/>
              <a:t>C</a:t>
            </a:r>
            <a:r>
              <a:rPr spc="-470" dirty="0"/>
              <a:t>Ử</a:t>
            </a:r>
            <a:r>
              <a:rPr spc="110" dirty="0"/>
              <a:t>A</a:t>
            </a:r>
            <a:r>
              <a:rPr spc="-220" dirty="0"/>
              <a:t> </a:t>
            </a:r>
            <a:r>
              <a:rPr spc="-25" dirty="0"/>
              <a:t>BÍ</a:t>
            </a:r>
            <a:r>
              <a:rPr dirty="0"/>
              <a:t>	</a:t>
            </a:r>
            <a:r>
              <a:rPr spc="15" dirty="0"/>
              <a:t>M</a:t>
            </a:r>
            <a:r>
              <a:rPr spc="-725" dirty="0"/>
              <a:t>Ậ</a:t>
            </a:r>
            <a:r>
              <a:rPr spc="15" dirty="0"/>
              <a:t>T</a:t>
            </a:r>
          </a:p>
          <a:p>
            <a:pPr>
              <a:lnSpc>
                <a:spcPct val="100000"/>
              </a:lnSpc>
            </a:pPr>
            <a:endParaRPr spc="15" dirty="0"/>
          </a:p>
          <a:p>
            <a:pPr>
              <a:lnSpc>
                <a:spcPct val="100000"/>
              </a:lnSpc>
              <a:spcBef>
                <a:spcPts val="4360"/>
              </a:spcBef>
            </a:pPr>
            <a:endParaRPr spc="15" dirty="0"/>
          </a:p>
          <a:p>
            <a:pPr marR="1417320" algn="r">
              <a:lnSpc>
                <a:spcPct val="100000"/>
              </a:lnSpc>
            </a:pPr>
            <a:r>
              <a:rPr spc="-50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</a:p>
        </p:txBody>
      </p:sp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698723" y="7554468"/>
            <a:ext cx="2275332" cy="21427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7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76" y="3943222"/>
            <a:ext cx="1926513" cy="16427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67017"/>
            <a:ext cx="2525522" cy="276948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3195827"/>
            <a:ext cx="2767965" cy="3249295"/>
            <a:chOff x="0" y="3195827"/>
            <a:chExt cx="2767965" cy="324929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95827"/>
              <a:ext cx="2767583" cy="32491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623" y="3936034"/>
              <a:ext cx="1926501" cy="164282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759854"/>
            <a:ext cx="2500756" cy="27694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189732"/>
            <a:ext cx="2743199" cy="324916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2304776" y="0"/>
            <a:ext cx="5983605" cy="2628900"/>
            <a:chOff x="12304776" y="0"/>
            <a:chExt cx="5983605" cy="26289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04776" y="0"/>
              <a:ext cx="5983224" cy="26289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90549" y="0"/>
              <a:ext cx="2258060" cy="19061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12527" y="21348"/>
              <a:ext cx="1798764" cy="143902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0" y="0"/>
            <a:ext cx="18286095" cy="3117215"/>
            <a:chOff x="0" y="0"/>
            <a:chExt cx="18286095" cy="311721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5837046" cy="31170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641335"/>
              <a:ext cx="18285714" cy="63018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9788651"/>
            <a:ext cx="18285714" cy="49606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702936" y="3159251"/>
            <a:ext cx="11709400" cy="4742815"/>
            <a:chOff x="4702936" y="3159251"/>
            <a:chExt cx="11709400" cy="474281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02936" y="3159251"/>
              <a:ext cx="11708892" cy="474268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193029" y="3940301"/>
              <a:ext cx="10795000" cy="3034665"/>
            </a:xfrm>
            <a:custGeom>
              <a:avLst/>
              <a:gdLst/>
              <a:ahLst/>
              <a:cxnLst/>
              <a:rect l="l" t="t" r="r" b="b"/>
              <a:pathLst>
                <a:path w="10795000" h="3034665">
                  <a:moveTo>
                    <a:pt x="10794492" y="0"/>
                  </a:moveTo>
                  <a:lnTo>
                    <a:pt x="0" y="0"/>
                  </a:lnTo>
                  <a:lnTo>
                    <a:pt x="0" y="3034284"/>
                  </a:lnTo>
                  <a:lnTo>
                    <a:pt x="10794492" y="3034284"/>
                  </a:lnTo>
                  <a:lnTo>
                    <a:pt x="10794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93029" y="3940301"/>
              <a:ext cx="10795000" cy="3034665"/>
            </a:xfrm>
            <a:custGeom>
              <a:avLst/>
              <a:gdLst/>
              <a:ahLst/>
              <a:cxnLst/>
              <a:rect l="l" t="t" r="r" b="b"/>
              <a:pathLst>
                <a:path w="10795000" h="3034665">
                  <a:moveTo>
                    <a:pt x="0" y="3034284"/>
                  </a:moveTo>
                  <a:lnTo>
                    <a:pt x="10794492" y="3034284"/>
                  </a:lnTo>
                  <a:lnTo>
                    <a:pt x="10794492" y="0"/>
                  </a:lnTo>
                  <a:lnTo>
                    <a:pt x="0" y="0"/>
                  </a:lnTo>
                  <a:lnTo>
                    <a:pt x="0" y="3034284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574280" y="4437431"/>
            <a:ext cx="2019935" cy="154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10"/>
              </a:lnSpc>
            </a:pPr>
            <a:r>
              <a:rPr sz="11000" b="1" spc="-25" dirty="0">
                <a:solidFill>
                  <a:srgbClr val="081B39"/>
                </a:solidFill>
                <a:latin typeface="Times New Roman"/>
                <a:cs typeface="Times New Roman"/>
              </a:rPr>
              <a:t>Bài</a:t>
            </a:r>
            <a:endParaRPr sz="1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27232" y="4272534"/>
            <a:ext cx="414020" cy="1703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0" b="1" spc="-50" dirty="0">
                <a:solidFill>
                  <a:srgbClr val="081B39"/>
                </a:solidFill>
                <a:latin typeface="Times New Roman"/>
                <a:cs typeface="Times New Roman"/>
              </a:rPr>
              <a:t>/</a:t>
            </a:r>
            <a:endParaRPr sz="11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41052" y="4437431"/>
            <a:ext cx="699135" cy="154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10"/>
              </a:lnSpc>
            </a:pPr>
            <a:r>
              <a:rPr sz="11000" b="1" spc="-50" dirty="0">
                <a:solidFill>
                  <a:srgbClr val="081B39"/>
                </a:solidFill>
                <a:latin typeface="Times New Roman"/>
                <a:cs typeface="Times New Roman"/>
              </a:rPr>
              <a:t>5</a:t>
            </a:r>
            <a:endParaRPr sz="11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028276" y="4437431"/>
            <a:ext cx="1725930" cy="155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10"/>
              </a:lnSpc>
            </a:pPr>
            <a:r>
              <a:rPr sz="11000" b="1" spc="-25" dirty="0">
                <a:solidFill>
                  <a:srgbClr val="081B39"/>
                </a:solidFill>
                <a:latin typeface="Times New Roman"/>
                <a:cs typeface="Times New Roman"/>
              </a:rPr>
              <a:t>63</a:t>
            </a:r>
            <a:r>
              <a:rPr sz="9600" b="1" spc="-25" dirty="0">
                <a:solidFill>
                  <a:srgbClr val="081B39"/>
                </a:solidFill>
                <a:latin typeface="Calibri"/>
                <a:cs typeface="Calibri"/>
              </a:rPr>
              <a:t>.</a:t>
            </a:r>
            <a:endParaRPr sz="96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62655" y="0"/>
            <a:ext cx="1776983" cy="1531620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4194047" y="150876"/>
            <a:ext cx="13780135" cy="10104120"/>
            <a:chOff x="4194047" y="150876"/>
            <a:chExt cx="13780135" cy="10104120"/>
          </a:xfrm>
        </p:grpSpPr>
        <p:sp>
          <p:nvSpPr>
            <p:cNvPr id="28" name="object 28"/>
            <p:cNvSpPr/>
            <p:nvPr/>
          </p:nvSpPr>
          <p:spPr>
            <a:xfrm>
              <a:off x="11576304" y="2584703"/>
              <a:ext cx="4587240" cy="4247515"/>
            </a:xfrm>
            <a:custGeom>
              <a:avLst/>
              <a:gdLst/>
              <a:ahLst/>
              <a:cxnLst/>
              <a:rect l="l" t="t" r="r" b="b"/>
              <a:pathLst>
                <a:path w="4587240" h="4247515">
                  <a:moveTo>
                    <a:pt x="4587240" y="0"/>
                  </a:moveTo>
                  <a:lnTo>
                    <a:pt x="0" y="0"/>
                  </a:lnTo>
                  <a:lnTo>
                    <a:pt x="0" y="4247388"/>
                  </a:lnTo>
                  <a:lnTo>
                    <a:pt x="4587240" y="4247388"/>
                  </a:lnTo>
                  <a:lnTo>
                    <a:pt x="4587240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50651" y="1851659"/>
              <a:ext cx="6448044" cy="840028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052059" y="2545080"/>
              <a:ext cx="4589145" cy="4246245"/>
            </a:xfrm>
            <a:custGeom>
              <a:avLst/>
              <a:gdLst/>
              <a:ahLst/>
              <a:cxnLst/>
              <a:rect l="l" t="t" r="r" b="b"/>
              <a:pathLst>
                <a:path w="4589145" h="4246245">
                  <a:moveTo>
                    <a:pt x="4588764" y="0"/>
                  </a:moveTo>
                  <a:lnTo>
                    <a:pt x="0" y="0"/>
                  </a:lnTo>
                  <a:lnTo>
                    <a:pt x="0" y="4245863"/>
                  </a:lnTo>
                  <a:lnTo>
                    <a:pt x="4588764" y="4245863"/>
                  </a:lnTo>
                  <a:lnTo>
                    <a:pt x="4588764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94047" y="1854708"/>
              <a:ext cx="6446520" cy="840028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088361" y="163830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1066800" y="0"/>
                  </a:moveTo>
                  <a:lnTo>
                    <a:pt x="1017969" y="1097"/>
                  </a:lnTo>
                  <a:lnTo>
                    <a:pt x="969703" y="4359"/>
                  </a:lnTo>
                  <a:lnTo>
                    <a:pt x="922046" y="9739"/>
                  </a:lnTo>
                  <a:lnTo>
                    <a:pt x="875047" y="17188"/>
                  </a:lnTo>
                  <a:lnTo>
                    <a:pt x="828753" y="26660"/>
                  </a:lnTo>
                  <a:lnTo>
                    <a:pt x="783210" y="38108"/>
                  </a:lnTo>
                  <a:lnTo>
                    <a:pt x="738466" y="51485"/>
                  </a:lnTo>
                  <a:lnTo>
                    <a:pt x="694568" y="66744"/>
                  </a:lnTo>
                  <a:lnTo>
                    <a:pt x="651563" y="83837"/>
                  </a:lnTo>
                  <a:lnTo>
                    <a:pt x="609498" y="102718"/>
                  </a:lnTo>
                  <a:lnTo>
                    <a:pt x="568420" y="123340"/>
                  </a:lnTo>
                  <a:lnTo>
                    <a:pt x="528376" y="145654"/>
                  </a:lnTo>
                  <a:lnTo>
                    <a:pt x="489413" y="169615"/>
                  </a:lnTo>
                  <a:lnTo>
                    <a:pt x="451579" y="195176"/>
                  </a:lnTo>
                  <a:lnTo>
                    <a:pt x="414920" y="222288"/>
                  </a:lnTo>
                  <a:lnTo>
                    <a:pt x="379484" y="250906"/>
                  </a:lnTo>
                  <a:lnTo>
                    <a:pt x="345317" y="280981"/>
                  </a:lnTo>
                  <a:lnTo>
                    <a:pt x="312467" y="312467"/>
                  </a:lnTo>
                  <a:lnTo>
                    <a:pt x="280981" y="345317"/>
                  </a:lnTo>
                  <a:lnTo>
                    <a:pt x="250906" y="379484"/>
                  </a:lnTo>
                  <a:lnTo>
                    <a:pt x="222288" y="414920"/>
                  </a:lnTo>
                  <a:lnTo>
                    <a:pt x="195176" y="451579"/>
                  </a:lnTo>
                  <a:lnTo>
                    <a:pt x="169615" y="489413"/>
                  </a:lnTo>
                  <a:lnTo>
                    <a:pt x="145654" y="528376"/>
                  </a:lnTo>
                  <a:lnTo>
                    <a:pt x="123340" y="568420"/>
                  </a:lnTo>
                  <a:lnTo>
                    <a:pt x="102718" y="609498"/>
                  </a:lnTo>
                  <a:lnTo>
                    <a:pt x="83837" y="651563"/>
                  </a:lnTo>
                  <a:lnTo>
                    <a:pt x="66744" y="694568"/>
                  </a:lnTo>
                  <a:lnTo>
                    <a:pt x="51485" y="738466"/>
                  </a:lnTo>
                  <a:lnTo>
                    <a:pt x="38108" y="783210"/>
                  </a:lnTo>
                  <a:lnTo>
                    <a:pt x="26660" y="828753"/>
                  </a:lnTo>
                  <a:lnTo>
                    <a:pt x="17188" y="875047"/>
                  </a:lnTo>
                  <a:lnTo>
                    <a:pt x="9739" y="922046"/>
                  </a:lnTo>
                  <a:lnTo>
                    <a:pt x="4359" y="969703"/>
                  </a:lnTo>
                  <a:lnTo>
                    <a:pt x="1097" y="1017969"/>
                  </a:lnTo>
                  <a:lnTo>
                    <a:pt x="0" y="1066800"/>
                  </a:lnTo>
                  <a:lnTo>
                    <a:pt x="1097" y="1115630"/>
                  </a:lnTo>
                  <a:lnTo>
                    <a:pt x="4359" y="1163896"/>
                  </a:lnTo>
                  <a:lnTo>
                    <a:pt x="9739" y="1211553"/>
                  </a:lnTo>
                  <a:lnTo>
                    <a:pt x="17188" y="1258552"/>
                  </a:lnTo>
                  <a:lnTo>
                    <a:pt x="26660" y="1304846"/>
                  </a:lnTo>
                  <a:lnTo>
                    <a:pt x="38108" y="1350389"/>
                  </a:lnTo>
                  <a:lnTo>
                    <a:pt x="51485" y="1395133"/>
                  </a:lnTo>
                  <a:lnTo>
                    <a:pt x="66744" y="1439031"/>
                  </a:lnTo>
                  <a:lnTo>
                    <a:pt x="83837" y="1482036"/>
                  </a:lnTo>
                  <a:lnTo>
                    <a:pt x="102718" y="1524101"/>
                  </a:lnTo>
                  <a:lnTo>
                    <a:pt x="123340" y="1565179"/>
                  </a:lnTo>
                  <a:lnTo>
                    <a:pt x="145654" y="1605223"/>
                  </a:lnTo>
                  <a:lnTo>
                    <a:pt x="169615" y="1644186"/>
                  </a:lnTo>
                  <a:lnTo>
                    <a:pt x="195176" y="1682020"/>
                  </a:lnTo>
                  <a:lnTo>
                    <a:pt x="222288" y="1718679"/>
                  </a:lnTo>
                  <a:lnTo>
                    <a:pt x="250906" y="1754115"/>
                  </a:lnTo>
                  <a:lnTo>
                    <a:pt x="280981" y="1788282"/>
                  </a:lnTo>
                  <a:lnTo>
                    <a:pt x="312467" y="1821132"/>
                  </a:lnTo>
                  <a:lnTo>
                    <a:pt x="345317" y="1852618"/>
                  </a:lnTo>
                  <a:lnTo>
                    <a:pt x="379484" y="1882693"/>
                  </a:lnTo>
                  <a:lnTo>
                    <a:pt x="414920" y="1911311"/>
                  </a:lnTo>
                  <a:lnTo>
                    <a:pt x="451579" y="1938423"/>
                  </a:lnTo>
                  <a:lnTo>
                    <a:pt x="489413" y="1963984"/>
                  </a:lnTo>
                  <a:lnTo>
                    <a:pt x="528376" y="1987945"/>
                  </a:lnTo>
                  <a:lnTo>
                    <a:pt x="568420" y="2010259"/>
                  </a:lnTo>
                  <a:lnTo>
                    <a:pt x="609498" y="2030881"/>
                  </a:lnTo>
                  <a:lnTo>
                    <a:pt x="651563" y="2049762"/>
                  </a:lnTo>
                  <a:lnTo>
                    <a:pt x="694568" y="2066855"/>
                  </a:lnTo>
                  <a:lnTo>
                    <a:pt x="738466" y="2082114"/>
                  </a:lnTo>
                  <a:lnTo>
                    <a:pt x="783210" y="2095491"/>
                  </a:lnTo>
                  <a:lnTo>
                    <a:pt x="828753" y="2106939"/>
                  </a:lnTo>
                  <a:lnTo>
                    <a:pt x="875047" y="2116411"/>
                  </a:lnTo>
                  <a:lnTo>
                    <a:pt x="922046" y="2123860"/>
                  </a:lnTo>
                  <a:lnTo>
                    <a:pt x="969703" y="2129240"/>
                  </a:lnTo>
                  <a:lnTo>
                    <a:pt x="1017969" y="2132502"/>
                  </a:lnTo>
                  <a:lnTo>
                    <a:pt x="1066800" y="2133600"/>
                  </a:lnTo>
                  <a:lnTo>
                    <a:pt x="1115630" y="2132502"/>
                  </a:lnTo>
                  <a:lnTo>
                    <a:pt x="1163896" y="2129240"/>
                  </a:lnTo>
                  <a:lnTo>
                    <a:pt x="1211553" y="2123860"/>
                  </a:lnTo>
                  <a:lnTo>
                    <a:pt x="1258552" y="2116411"/>
                  </a:lnTo>
                  <a:lnTo>
                    <a:pt x="1304846" y="2106939"/>
                  </a:lnTo>
                  <a:lnTo>
                    <a:pt x="1350389" y="2095491"/>
                  </a:lnTo>
                  <a:lnTo>
                    <a:pt x="1395133" y="2082114"/>
                  </a:lnTo>
                  <a:lnTo>
                    <a:pt x="1439031" y="2066855"/>
                  </a:lnTo>
                  <a:lnTo>
                    <a:pt x="1482036" y="2049762"/>
                  </a:lnTo>
                  <a:lnTo>
                    <a:pt x="1524101" y="2030881"/>
                  </a:lnTo>
                  <a:lnTo>
                    <a:pt x="1565179" y="2010259"/>
                  </a:lnTo>
                  <a:lnTo>
                    <a:pt x="1605223" y="1987945"/>
                  </a:lnTo>
                  <a:lnTo>
                    <a:pt x="1644186" y="1963984"/>
                  </a:lnTo>
                  <a:lnTo>
                    <a:pt x="1682020" y="1938423"/>
                  </a:lnTo>
                  <a:lnTo>
                    <a:pt x="1718679" y="1911311"/>
                  </a:lnTo>
                  <a:lnTo>
                    <a:pt x="1754115" y="1882693"/>
                  </a:lnTo>
                  <a:lnTo>
                    <a:pt x="1788282" y="1852618"/>
                  </a:lnTo>
                  <a:lnTo>
                    <a:pt x="1821132" y="1821132"/>
                  </a:lnTo>
                  <a:lnTo>
                    <a:pt x="1852618" y="1788282"/>
                  </a:lnTo>
                  <a:lnTo>
                    <a:pt x="1882693" y="1754115"/>
                  </a:lnTo>
                  <a:lnTo>
                    <a:pt x="1911311" y="1718679"/>
                  </a:lnTo>
                  <a:lnTo>
                    <a:pt x="1938423" y="1682020"/>
                  </a:lnTo>
                  <a:lnTo>
                    <a:pt x="1963984" y="1644186"/>
                  </a:lnTo>
                  <a:lnTo>
                    <a:pt x="1987945" y="1605223"/>
                  </a:lnTo>
                  <a:lnTo>
                    <a:pt x="2010259" y="1565179"/>
                  </a:lnTo>
                  <a:lnTo>
                    <a:pt x="2030881" y="1524101"/>
                  </a:lnTo>
                  <a:lnTo>
                    <a:pt x="2049762" y="1482036"/>
                  </a:lnTo>
                  <a:lnTo>
                    <a:pt x="2066855" y="1439031"/>
                  </a:lnTo>
                  <a:lnTo>
                    <a:pt x="2082114" y="1395133"/>
                  </a:lnTo>
                  <a:lnTo>
                    <a:pt x="2095491" y="1350389"/>
                  </a:lnTo>
                  <a:lnTo>
                    <a:pt x="2106939" y="1304846"/>
                  </a:lnTo>
                  <a:lnTo>
                    <a:pt x="2116411" y="1258552"/>
                  </a:lnTo>
                  <a:lnTo>
                    <a:pt x="2123860" y="1211553"/>
                  </a:lnTo>
                  <a:lnTo>
                    <a:pt x="2129240" y="1163896"/>
                  </a:lnTo>
                  <a:lnTo>
                    <a:pt x="2132502" y="1115630"/>
                  </a:lnTo>
                  <a:lnTo>
                    <a:pt x="2133600" y="1066800"/>
                  </a:lnTo>
                  <a:lnTo>
                    <a:pt x="2132502" y="1017969"/>
                  </a:lnTo>
                  <a:lnTo>
                    <a:pt x="2129240" y="969703"/>
                  </a:lnTo>
                  <a:lnTo>
                    <a:pt x="2123860" y="922046"/>
                  </a:lnTo>
                  <a:lnTo>
                    <a:pt x="2116411" y="875047"/>
                  </a:lnTo>
                  <a:lnTo>
                    <a:pt x="2106939" y="828753"/>
                  </a:lnTo>
                  <a:lnTo>
                    <a:pt x="2095491" y="783210"/>
                  </a:lnTo>
                  <a:lnTo>
                    <a:pt x="2082114" y="738466"/>
                  </a:lnTo>
                  <a:lnTo>
                    <a:pt x="2066855" y="694568"/>
                  </a:lnTo>
                  <a:lnTo>
                    <a:pt x="2049762" y="651563"/>
                  </a:lnTo>
                  <a:lnTo>
                    <a:pt x="2030881" y="609498"/>
                  </a:lnTo>
                  <a:lnTo>
                    <a:pt x="2010259" y="568420"/>
                  </a:lnTo>
                  <a:lnTo>
                    <a:pt x="1987945" y="528376"/>
                  </a:lnTo>
                  <a:lnTo>
                    <a:pt x="1963984" y="489413"/>
                  </a:lnTo>
                  <a:lnTo>
                    <a:pt x="1938423" y="451579"/>
                  </a:lnTo>
                  <a:lnTo>
                    <a:pt x="1911311" y="414920"/>
                  </a:lnTo>
                  <a:lnTo>
                    <a:pt x="1882693" y="379484"/>
                  </a:lnTo>
                  <a:lnTo>
                    <a:pt x="1852618" y="345317"/>
                  </a:lnTo>
                  <a:lnTo>
                    <a:pt x="1821132" y="312467"/>
                  </a:lnTo>
                  <a:lnTo>
                    <a:pt x="1788282" y="280981"/>
                  </a:lnTo>
                  <a:lnTo>
                    <a:pt x="1754115" y="250906"/>
                  </a:lnTo>
                  <a:lnTo>
                    <a:pt x="1718679" y="222288"/>
                  </a:lnTo>
                  <a:lnTo>
                    <a:pt x="1682020" y="195176"/>
                  </a:lnTo>
                  <a:lnTo>
                    <a:pt x="1644186" y="169615"/>
                  </a:lnTo>
                  <a:lnTo>
                    <a:pt x="1605223" y="145654"/>
                  </a:lnTo>
                  <a:lnTo>
                    <a:pt x="1565179" y="123340"/>
                  </a:lnTo>
                  <a:lnTo>
                    <a:pt x="1524101" y="102718"/>
                  </a:lnTo>
                  <a:lnTo>
                    <a:pt x="1482036" y="83837"/>
                  </a:lnTo>
                  <a:lnTo>
                    <a:pt x="1439031" y="66744"/>
                  </a:lnTo>
                  <a:lnTo>
                    <a:pt x="1395133" y="51485"/>
                  </a:lnTo>
                  <a:lnTo>
                    <a:pt x="1350389" y="38108"/>
                  </a:lnTo>
                  <a:lnTo>
                    <a:pt x="1304846" y="26660"/>
                  </a:lnTo>
                  <a:lnTo>
                    <a:pt x="1258552" y="17188"/>
                  </a:lnTo>
                  <a:lnTo>
                    <a:pt x="1211553" y="9739"/>
                  </a:lnTo>
                  <a:lnTo>
                    <a:pt x="1163896" y="4359"/>
                  </a:lnTo>
                  <a:lnTo>
                    <a:pt x="1115630" y="109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088361" y="163830"/>
              <a:ext cx="2133600" cy="2133600"/>
            </a:xfrm>
            <a:custGeom>
              <a:avLst/>
              <a:gdLst/>
              <a:ahLst/>
              <a:cxnLst/>
              <a:rect l="l" t="t" r="r" b="b"/>
              <a:pathLst>
                <a:path w="2133600" h="2133600">
                  <a:moveTo>
                    <a:pt x="0" y="1066800"/>
                  </a:moveTo>
                  <a:lnTo>
                    <a:pt x="1097" y="1017969"/>
                  </a:lnTo>
                  <a:lnTo>
                    <a:pt x="4359" y="969703"/>
                  </a:lnTo>
                  <a:lnTo>
                    <a:pt x="9739" y="922046"/>
                  </a:lnTo>
                  <a:lnTo>
                    <a:pt x="17188" y="875047"/>
                  </a:lnTo>
                  <a:lnTo>
                    <a:pt x="26660" y="828753"/>
                  </a:lnTo>
                  <a:lnTo>
                    <a:pt x="38108" y="783210"/>
                  </a:lnTo>
                  <a:lnTo>
                    <a:pt x="51485" y="738466"/>
                  </a:lnTo>
                  <a:lnTo>
                    <a:pt x="66744" y="694568"/>
                  </a:lnTo>
                  <a:lnTo>
                    <a:pt x="83837" y="651563"/>
                  </a:lnTo>
                  <a:lnTo>
                    <a:pt x="102718" y="609498"/>
                  </a:lnTo>
                  <a:lnTo>
                    <a:pt x="123340" y="568420"/>
                  </a:lnTo>
                  <a:lnTo>
                    <a:pt x="145654" y="528376"/>
                  </a:lnTo>
                  <a:lnTo>
                    <a:pt x="169615" y="489413"/>
                  </a:lnTo>
                  <a:lnTo>
                    <a:pt x="195176" y="451579"/>
                  </a:lnTo>
                  <a:lnTo>
                    <a:pt x="222288" y="414920"/>
                  </a:lnTo>
                  <a:lnTo>
                    <a:pt x="250906" y="379484"/>
                  </a:lnTo>
                  <a:lnTo>
                    <a:pt x="280981" y="345317"/>
                  </a:lnTo>
                  <a:lnTo>
                    <a:pt x="312467" y="312467"/>
                  </a:lnTo>
                  <a:lnTo>
                    <a:pt x="345317" y="280981"/>
                  </a:lnTo>
                  <a:lnTo>
                    <a:pt x="379484" y="250906"/>
                  </a:lnTo>
                  <a:lnTo>
                    <a:pt x="414920" y="222288"/>
                  </a:lnTo>
                  <a:lnTo>
                    <a:pt x="451579" y="195176"/>
                  </a:lnTo>
                  <a:lnTo>
                    <a:pt x="489413" y="169615"/>
                  </a:lnTo>
                  <a:lnTo>
                    <a:pt x="528376" y="145654"/>
                  </a:lnTo>
                  <a:lnTo>
                    <a:pt x="568420" y="123340"/>
                  </a:lnTo>
                  <a:lnTo>
                    <a:pt x="609498" y="102718"/>
                  </a:lnTo>
                  <a:lnTo>
                    <a:pt x="651563" y="83837"/>
                  </a:lnTo>
                  <a:lnTo>
                    <a:pt x="694568" y="66744"/>
                  </a:lnTo>
                  <a:lnTo>
                    <a:pt x="738466" y="51485"/>
                  </a:lnTo>
                  <a:lnTo>
                    <a:pt x="783210" y="38108"/>
                  </a:lnTo>
                  <a:lnTo>
                    <a:pt x="828753" y="26660"/>
                  </a:lnTo>
                  <a:lnTo>
                    <a:pt x="875047" y="17188"/>
                  </a:lnTo>
                  <a:lnTo>
                    <a:pt x="922046" y="9739"/>
                  </a:lnTo>
                  <a:lnTo>
                    <a:pt x="969703" y="4359"/>
                  </a:lnTo>
                  <a:lnTo>
                    <a:pt x="1017969" y="1097"/>
                  </a:lnTo>
                  <a:lnTo>
                    <a:pt x="1066800" y="0"/>
                  </a:lnTo>
                  <a:lnTo>
                    <a:pt x="1115630" y="1097"/>
                  </a:lnTo>
                  <a:lnTo>
                    <a:pt x="1163896" y="4359"/>
                  </a:lnTo>
                  <a:lnTo>
                    <a:pt x="1211553" y="9739"/>
                  </a:lnTo>
                  <a:lnTo>
                    <a:pt x="1258552" y="17188"/>
                  </a:lnTo>
                  <a:lnTo>
                    <a:pt x="1304846" y="26660"/>
                  </a:lnTo>
                  <a:lnTo>
                    <a:pt x="1350389" y="38108"/>
                  </a:lnTo>
                  <a:lnTo>
                    <a:pt x="1395133" y="51485"/>
                  </a:lnTo>
                  <a:lnTo>
                    <a:pt x="1439031" y="66744"/>
                  </a:lnTo>
                  <a:lnTo>
                    <a:pt x="1482036" y="83837"/>
                  </a:lnTo>
                  <a:lnTo>
                    <a:pt x="1524101" y="102718"/>
                  </a:lnTo>
                  <a:lnTo>
                    <a:pt x="1565179" y="123340"/>
                  </a:lnTo>
                  <a:lnTo>
                    <a:pt x="1605223" y="145654"/>
                  </a:lnTo>
                  <a:lnTo>
                    <a:pt x="1644186" y="169615"/>
                  </a:lnTo>
                  <a:lnTo>
                    <a:pt x="1682020" y="195176"/>
                  </a:lnTo>
                  <a:lnTo>
                    <a:pt x="1718679" y="222288"/>
                  </a:lnTo>
                  <a:lnTo>
                    <a:pt x="1754115" y="250906"/>
                  </a:lnTo>
                  <a:lnTo>
                    <a:pt x="1788282" y="280981"/>
                  </a:lnTo>
                  <a:lnTo>
                    <a:pt x="1821132" y="312467"/>
                  </a:lnTo>
                  <a:lnTo>
                    <a:pt x="1852618" y="345317"/>
                  </a:lnTo>
                  <a:lnTo>
                    <a:pt x="1882693" y="379484"/>
                  </a:lnTo>
                  <a:lnTo>
                    <a:pt x="1911311" y="414920"/>
                  </a:lnTo>
                  <a:lnTo>
                    <a:pt x="1938423" y="451579"/>
                  </a:lnTo>
                  <a:lnTo>
                    <a:pt x="1963984" y="489413"/>
                  </a:lnTo>
                  <a:lnTo>
                    <a:pt x="1987945" y="528376"/>
                  </a:lnTo>
                  <a:lnTo>
                    <a:pt x="2010259" y="568420"/>
                  </a:lnTo>
                  <a:lnTo>
                    <a:pt x="2030881" y="609498"/>
                  </a:lnTo>
                  <a:lnTo>
                    <a:pt x="2049762" y="651563"/>
                  </a:lnTo>
                  <a:lnTo>
                    <a:pt x="2066855" y="694568"/>
                  </a:lnTo>
                  <a:lnTo>
                    <a:pt x="2082114" y="738466"/>
                  </a:lnTo>
                  <a:lnTo>
                    <a:pt x="2095491" y="783210"/>
                  </a:lnTo>
                  <a:lnTo>
                    <a:pt x="2106939" y="828753"/>
                  </a:lnTo>
                  <a:lnTo>
                    <a:pt x="2116411" y="875047"/>
                  </a:lnTo>
                  <a:lnTo>
                    <a:pt x="2123860" y="922046"/>
                  </a:lnTo>
                  <a:lnTo>
                    <a:pt x="2129240" y="969703"/>
                  </a:lnTo>
                  <a:lnTo>
                    <a:pt x="2132502" y="1017969"/>
                  </a:lnTo>
                  <a:lnTo>
                    <a:pt x="2133600" y="1066800"/>
                  </a:lnTo>
                  <a:lnTo>
                    <a:pt x="2132502" y="1115630"/>
                  </a:lnTo>
                  <a:lnTo>
                    <a:pt x="2129240" y="1163896"/>
                  </a:lnTo>
                  <a:lnTo>
                    <a:pt x="2123860" y="1211553"/>
                  </a:lnTo>
                  <a:lnTo>
                    <a:pt x="2116411" y="1258552"/>
                  </a:lnTo>
                  <a:lnTo>
                    <a:pt x="2106939" y="1304846"/>
                  </a:lnTo>
                  <a:lnTo>
                    <a:pt x="2095491" y="1350389"/>
                  </a:lnTo>
                  <a:lnTo>
                    <a:pt x="2082114" y="1395133"/>
                  </a:lnTo>
                  <a:lnTo>
                    <a:pt x="2066855" y="1439031"/>
                  </a:lnTo>
                  <a:lnTo>
                    <a:pt x="2049762" y="1482036"/>
                  </a:lnTo>
                  <a:lnTo>
                    <a:pt x="2030881" y="1524101"/>
                  </a:lnTo>
                  <a:lnTo>
                    <a:pt x="2010259" y="1565179"/>
                  </a:lnTo>
                  <a:lnTo>
                    <a:pt x="1987945" y="1605223"/>
                  </a:lnTo>
                  <a:lnTo>
                    <a:pt x="1963984" y="1644186"/>
                  </a:lnTo>
                  <a:lnTo>
                    <a:pt x="1938423" y="1682020"/>
                  </a:lnTo>
                  <a:lnTo>
                    <a:pt x="1911311" y="1718679"/>
                  </a:lnTo>
                  <a:lnTo>
                    <a:pt x="1882693" y="1754115"/>
                  </a:lnTo>
                  <a:lnTo>
                    <a:pt x="1852618" y="1788282"/>
                  </a:lnTo>
                  <a:lnTo>
                    <a:pt x="1821132" y="1821132"/>
                  </a:lnTo>
                  <a:lnTo>
                    <a:pt x="1788282" y="1852618"/>
                  </a:lnTo>
                  <a:lnTo>
                    <a:pt x="1754115" y="1882693"/>
                  </a:lnTo>
                  <a:lnTo>
                    <a:pt x="1718679" y="1911311"/>
                  </a:lnTo>
                  <a:lnTo>
                    <a:pt x="1682020" y="1938423"/>
                  </a:lnTo>
                  <a:lnTo>
                    <a:pt x="1644186" y="1963984"/>
                  </a:lnTo>
                  <a:lnTo>
                    <a:pt x="1605223" y="1987945"/>
                  </a:lnTo>
                  <a:lnTo>
                    <a:pt x="1565179" y="2010259"/>
                  </a:lnTo>
                  <a:lnTo>
                    <a:pt x="1524101" y="2030881"/>
                  </a:lnTo>
                  <a:lnTo>
                    <a:pt x="1482036" y="2049762"/>
                  </a:lnTo>
                  <a:lnTo>
                    <a:pt x="1439031" y="2066855"/>
                  </a:lnTo>
                  <a:lnTo>
                    <a:pt x="1395133" y="2082114"/>
                  </a:lnTo>
                  <a:lnTo>
                    <a:pt x="1350389" y="2095491"/>
                  </a:lnTo>
                  <a:lnTo>
                    <a:pt x="1304846" y="2106939"/>
                  </a:lnTo>
                  <a:lnTo>
                    <a:pt x="1258552" y="2116411"/>
                  </a:lnTo>
                  <a:lnTo>
                    <a:pt x="1211553" y="2123860"/>
                  </a:lnTo>
                  <a:lnTo>
                    <a:pt x="1163896" y="2129240"/>
                  </a:lnTo>
                  <a:lnTo>
                    <a:pt x="1115630" y="2132502"/>
                  </a:lnTo>
                  <a:lnTo>
                    <a:pt x="1066800" y="2133600"/>
                  </a:lnTo>
                  <a:lnTo>
                    <a:pt x="1017969" y="2132502"/>
                  </a:lnTo>
                  <a:lnTo>
                    <a:pt x="969703" y="2129240"/>
                  </a:lnTo>
                  <a:lnTo>
                    <a:pt x="922046" y="2123860"/>
                  </a:lnTo>
                  <a:lnTo>
                    <a:pt x="875047" y="2116411"/>
                  </a:lnTo>
                  <a:lnTo>
                    <a:pt x="828753" y="2106939"/>
                  </a:lnTo>
                  <a:lnTo>
                    <a:pt x="783210" y="2095491"/>
                  </a:lnTo>
                  <a:lnTo>
                    <a:pt x="738466" y="2082114"/>
                  </a:lnTo>
                  <a:lnTo>
                    <a:pt x="694568" y="2066855"/>
                  </a:lnTo>
                  <a:lnTo>
                    <a:pt x="651563" y="2049762"/>
                  </a:lnTo>
                  <a:lnTo>
                    <a:pt x="609498" y="2030881"/>
                  </a:lnTo>
                  <a:lnTo>
                    <a:pt x="568420" y="2010259"/>
                  </a:lnTo>
                  <a:lnTo>
                    <a:pt x="528376" y="1987945"/>
                  </a:lnTo>
                  <a:lnTo>
                    <a:pt x="489413" y="1963984"/>
                  </a:lnTo>
                  <a:lnTo>
                    <a:pt x="451579" y="1938423"/>
                  </a:lnTo>
                  <a:lnTo>
                    <a:pt x="414920" y="1911311"/>
                  </a:lnTo>
                  <a:lnTo>
                    <a:pt x="379484" y="1882693"/>
                  </a:lnTo>
                  <a:lnTo>
                    <a:pt x="345317" y="1852618"/>
                  </a:lnTo>
                  <a:lnTo>
                    <a:pt x="312467" y="1821132"/>
                  </a:lnTo>
                  <a:lnTo>
                    <a:pt x="280981" y="1788282"/>
                  </a:lnTo>
                  <a:lnTo>
                    <a:pt x="250906" y="1754115"/>
                  </a:lnTo>
                  <a:lnTo>
                    <a:pt x="222288" y="1718679"/>
                  </a:lnTo>
                  <a:lnTo>
                    <a:pt x="195176" y="1682020"/>
                  </a:lnTo>
                  <a:lnTo>
                    <a:pt x="169615" y="1644186"/>
                  </a:lnTo>
                  <a:lnTo>
                    <a:pt x="145654" y="1605223"/>
                  </a:lnTo>
                  <a:lnTo>
                    <a:pt x="123340" y="1565179"/>
                  </a:lnTo>
                  <a:lnTo>
                    <a:pt x="102718" y="1524101"/>
                  </a:lnTo>
                  <a:lnTo>
                    <a:pt x="83837" y="1482036"/>
                  </a:lnTo>
                  <a:lnTo>
                    <a:pt x="66744" y="1439031"/>
                  </a:lnTo>
                  <a:lnTo>
                    <a:pt x="51485" y="1395133"/>
                  </a:lnTo>
                  <a:lnTo>
                    <a:pt x="38108" y="1350389"/>
                  </a:lnTo>
                  <a:lnTo>
                    <a:pt x="26660" y="1304846"/>
                  </a:lnTo>
                  <a:lnTo>
                    <a:pt x="17188" y="1258552"/>
                  </a:lnTo>
                  <a:lnTo>
                    <a:pt x="9739" y="1211553"/>
                  </a:lnTo>
                  <a:lnTo>
                    <a:pt x="4359" y="1163896"/>
                  </a:lnTo>
                  <a:lnTo>
                    <a:pt x="1097" y="1115630"/>
                  </a:lnTo>
                  <a:lnTo>
                    <a:pt x="0" y="10668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43631" y="554735"/>
              <a:ext cx="1624584" cy="131673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698723" y="7554468"/>
              <a:ext cx="2275332" cy="2142744"/>
            </a:xfrm>
            <a:prstGeom prst="rect">
              <a:avLst/>
            </a:prstGeom>
          </p:spPr>
        </p:pic>
      </p:grpSp>
      <p:sp>
        <p:nvSpPr>
          <p:cNvPr id="36" name="object 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3630" algn="l"/>
              </a:tabLst>
            </a:pPr>
            <a:r>
              <a:rPr dirty="0"/>
              <a:t>Ô</a:t>
            </a:r>
            <a:r>
              <a:rPr spc="-225" dirty="0"/>
              <a:t> </a:t>
            </a:r>
            <a:r>
              <a:rPr spc="100" dirty="0"/>
              <a:t>C</a:t>
            </a:r>
            <a:r>
              <a:rPr spc="-470" dirty="0"/>
              <a:t>Ử</a:t>
            </a:r>
            <a:r>
              <a:rPr spc="110" dirty="0"/>
              <a:t>A</a:t>
            </a:r>
            <a:r>
              <a:rPr spc="-220" dirty="0"/>
              <a:t> </a:t>
            </a:r>
            <a:r>
              <a:rPr spc="-25" dirty="0"/>
              <a:t>BÍ</a:t>
            </a:r>
            <a:r>
              <a:rPr dirty="0"/>
              <a:t>	</a:t>
            </a:r>
            <a:r>
              <a:rPr spc="15" dirty="0"/>
              <a:t>M</a:t>
            </a:r>
            <a:r>
              <a:rPr spc="-725" dirty="0"/>
              <a:t>Ậ</a:t>
            </a:r>
            <a:r>
              <a:rPr spc="15" dirty="0"/>
              <a:t>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àu chở khách Toán 2 T1-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059400" cy="89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113</Words>
  <Application>Microsoft Office PowerPoint</Application>
  <PresentationFormat>Custom</PresentationFormat>
  <Paragraphs>37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Office Theme</vt:lpstr>
      <vt:lpstr>1_Office Theme</vt:lpstr>
      <vt:lpstr>2_Office Theme</vt:lpstr>
      <vt:lpstr>NHIỆT LIỆT CHÀO MỪNG</vt:lpstr>
      <vt:lpstr>PowerPoint Presentation</vt:lpstr>
      <vt:lpstr>PowerPoint Presentation</vt:lpstr>
      <vt:lpstr>TRÒ CHƠI Ô CỬA BÍ MẬT</vt:lpstr>
      <vt:lpstr>Ô CỬA BÍ MẬT</vt:lpstr>
      <vt:lpstr>Ô CỬA BÍ MẬT  :</vt:lpstr>
      <vt:lpstr>Ô CỬA BÍ MẬT   /</vt:lpstr>
      <vt:lpstr>Ô CỬA BÍ MẬT</vt:lpstr>
      <vt:lpstr>PowerPoint Presentation</vt:lpstr>
      <vt:lpstr>PowerPoint Presentation</vt:lpstr>
      <vt:lpstr>Ô CỬA BÍ MẬT</vt:lpstr>
      <vt:lpstr>PowerPoint Presentation</vt:lpstr>
      <vt:lpstr>Ô CỬA BÍ MẬT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BÒ 1</dc:title>
  <dc:creator>user</dc:creator>
  <cp:lastModifiedBy>Admin</cp:lastModifiedBy>
  <cp:revision>1</cp:revision>
  <dcterms:created xsi:type="dcterms:W3CDTF">2026-04-11T11:07:59Z</dcterms:created>
  <dcterms:modified xsi:type="dcterms:W3CDTF">2026-04-11T11:08:35Z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2026-04-11T00:00:00Z</vt:filetime>
  </property>
  <property fmtid="{D5CDD505-2E9C-101B-9397-08002B2CF9AE}" pid="5" name="Producer">
    <vt:lpwstr>3-Heights(TM) PDF Security Shell 4.8.25.2 (http://www.pdf-tools.com)</vt:lpwstr>
  </property>
</Properties>
</file>