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715" r:id="rId11"/>
    <p:sldId id="1817239716" r:id="rId12"/>
    <p:sldId id="181723972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1903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243</Words>
  <Application>Microsoft Office PowerPoint</Application>
  <PresentationFormat>Widescreen</PresentationFormat>
  <Paragraphs>49</Paragraphs>
  <Slides>12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74</cp:revision>
  <dcterms:created xsi:type="dcterms:W3CDTF">2024-06-22T08:49:28Z</dcterms:created>
  <dcterms:modified xsi:type="dcterms:W3CDTF">2026-04-13T00:49:35Z</dcterms:modified>
</cp:coreProperties>
</file>