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21"/>
  </p:notesMasterIdLst>
  <p:sldIdLst>
    <p:sldId id="319" r:id="rId4"/>
    <p:sldId id="405" r:id="rId5"/>
    <p:sldId id="2646" r:id="rId6"/>
    <p:sldId id="2650" r:id="rId7"/>
    <p:sldId id="2648" r:id="rId8"/>
    <p:sldId id="490" r:id="rId9"/>
    <p:sldId id="2644" r:id="rId10"/>
    <p:sldId id="2659" r:id="rId11"/>
    <p:sldId id="2649" r:id="rId12"/>
    <p:sldId id="524" r:id="rId13"/>
    <p:sldId id="300" r:id="rId14"/>
    <p:sldId id="2661" r:id="rId15"/>
    <p:sldId id="494" r:id="rId16"/>
    <p:sldId id="265" r:id="rId17"/>
    <p:sldId id="2640" r:id="rId18"/>
    <p:sldId id="2641" r:id="rId19"/>
    <p:sldId id="26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05235-3644-4905-9594-1E6329FC97D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F58E1-D610-4E41-84E0-7347AEF2D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7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58E1-D610-4E41-84E0-7347AEF2D8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47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F58E1-D610-4E41-84E0-7347AEF2D8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79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54BE-22E5-6AE8-224B-21AB78AD2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BD101-64FE-3720-5949-A45CD12F0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F30DF-3079-E57A-3447-469245EA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7DE98-1628-B945-D57D-FE3AC9CE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404FA-CBAA-59A0-2C09-84975AC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6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09604-5B7F-2B2D-4848-2EBB4F61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96B1-2E9C-9B1D-B439-AB93A3897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876E3-39C5-2DFF-8A31-691D7E69E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6AF8E-A71F-04BD-1608-3B848DDE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6CCB-BFAE-F093-DE81-4C7146F0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6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D72250-9579-12D8-6069-B4FED9813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1399E-DA10-0D77-8057-684850A50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8499-50DA-A046-EB8D-E9ABBF587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77484-781A-AF85-7363-A31A2005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4334-6212-7674-7196-998A47F2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66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8A3F-12E6-4F16-8748-E7A8569C8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6CCDCB-9ACB-477E-ADD3-F26CF16A6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AD4FD-37AF-487D-9BDC-413FD405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D4B15-DE9E-4046-81A3-95DB4475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BE6DB-8D12-4FE2-BE5E-F2B5F084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703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A4DF-358D-47BA-BFBA-A82335C8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2A8FD-E271-47D3-A00E-292CB00A7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76317-DFAC-4771-8954-53EA8F1D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0BB68-AC93-47E7-A55B-6A597927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E0252-52FF-4371-ABD4-D721CD5F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1424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7CC98-6E77-4AA1-8A44-CB23CBEB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02521-3F38-47C7-AC96-A1FE348D8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14648-171D-4E61-A2FC-B79B7DDC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CB417-9EFD-479D-A699-E141364E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E3652-C10A-4D8F-9FED-1ADA6A9C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870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8685-48A9-4FA4-88B7-527A00A2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C9A0B-356D-4CD7-8F54-937358AA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42F77-B4DB-4FE3-87A1-B9A5FAADC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F72B1-0A97-4961-817E-A0E661867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95AE4-CC95-43CB-AB88-1D95E93C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6E968-25BD-418C-937F-CDF1BCAE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8220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C89DD-EE0D-4B55-B84B-2831AC5E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219BB-FD4B-4A55-B6E2-EAA1E9AEB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ED194-694B-421D-A078-1794CF7D6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B69BD-96E9-4348-B128-E5B946F83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80569-EFD3-4732-89C6-FC38BE9C7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FD847-68E5-429E-A33E-D4B201AD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2604C-9D65-4650-BFBD-52B12466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5D2B4-065C-468A-A8FF-F4A5E36BE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8073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1CB7-EBB6-4662-B9AE-08103621E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0C423-AD29-484B-A2F4-1C330AF7C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F50D8-CAFB-4BF8-B59B-1DAA5310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BF7AC-47EB-4C16-9001-FD523D3B7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2308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89857-9246-437B-9FF6-E87CD3D1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2ED14-8AF0-4CB9-9048-FACEDDCFE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C606A-9499-46BA-83C1-710189F7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169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298B-ACA3-4F64-8742-13EF0CB0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9DC1-5EC0-400E-9D03-73635BF5A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51897-DEB0-4CEE-96C5-E59FFD701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FEB9D-37BD-4FC2-AB76-1A343C758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AC51A-4E11-47B2-A674-C112AE6F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180BD-A86E-4531-A622-51421D336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08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161F-98DC-8EEC-5BE6-9D1574094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DF64F-F6CE-7038-03E0-602B85E4A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FF5ED-147B-6B88-6DEC-6D17783C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ACF00-158B-A221-C7A5-D7D26ABF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F0B5C-7A65-34E4-C8EF-A977FD96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46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AB6DB-E981-4E42-B984-BE676A09B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AB61CC-B652-48D1-88B8-8833BF68C7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FCF50-584A-4F54-8241-C530DCDEC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5C337-962C-4E51-BEF2-32F1944E9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542D7-946C-4352-A473-6A483BDC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06249-7246-4A99-9AFF-0620A7C5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8886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77F9-9C17-4DC3-9B36-86DEFC6CC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348CE-D11B-46B9-A651-F2B03C793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4046-07FC-47C1-A113-E293A9C44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2C6B-A426-40F0-853C-9890F0C9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A96EB-60CD-47CB-8CE5-F5116FD3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0809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FEC443-9EBC-4DBA-A7E4-1D582B3E9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859CA-498F-4C27-8190-82252F0CE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CE5A8-A1C6-4D29-864D-065F499E7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26F9-073E-471D-9690-8273A4622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5FF06-3524-40F6-9FA0-713936D7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473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73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任意多边形: 形状 370">
            <a:extLst>
              <a:ext uri="{FF2B5EF4-FFF2-40B4-BE49-F238E27FC236}">
                <a16:creationId xmlns:a16="http://schemas.microsoft.com/office/drawing/2014/main" id="{B8162F49-A2B4-23B0-48C9-51F9C960951F}"/>
              </a:ext>
            </a:extLst>
          </p:cNvPr>
          <p:cNvSpPr/>
          <p:nvPr userDrawn="1"/>
        </p:nvSpPr>
        <p:spPr>
          <a:xfrm flipH="1">
            <a:off x="1746167" y="3979268"/>
            <a:ext cx="51839" cy="45719"/>
          </a:xfrm>
          <a:custGeom>
            <a:avLst/>
            <a:gdLst>
              <a:gd name="connsiteX0" fmla="*/ 27204 w 30764"/>
              <a:gd name="connsiteY0" fmla="*/ 0 h 27132"/>
              <a:gd name="connsiteX1" fmla="*/ 24996 w 30764"/>
              <a:gd name="connsiteY1" fmla="*/ 12320 h 27132"/>
              <a:gd name="connsiteX2" fmla="*/ 30765 w 30764"/>
              <a:gd name="connsiteY2" fmla="*/ 23643 h 27132"/>
              <a:gd name="connsiteX3" fmla="*/ 16664 w 30764"/>
              <a:gd name="connsiteY3" fmla="*/ 21934 h 27132"/>
              <a:gd name="connsiteX4" fmla="*/ 3561 w 30764"/>
              <a:gd name="connsiteY4" fmla="*/ 27133 h 27132"/>
              <a:gd name="connsiteX5" fmla="*/ 5768 w 30764"/>
              <a:gd name="connsiteY5" fmla="*/ 14813 h 27132"/>
              <a:gd name="connsiteX6" fmla="*/ 0 w 30764"/>
              <a:gd name="connsiteY6" fmla="*/ 3489 h 27132"/>
              <a:gd name="connsiteX7" fmla="*/ 14172 w 30764"/>
              <a:gd name="connsiteY7" fmla="*/ 5199 h 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64" h="27132">
                <a:moveTo>
                  <a:pt x="27204" y="0"/>
                </a:moveTo>
                <a:lnTo>
                  <a:pt x="24996" y="12320"/>
                </a:lnTo>
                <a:lnTo>
                  <a:pt x="30765" y="23643"/>
                </a:lnTo>
                <a:lnTo>
                  <a:pt x="16664" y="21934"/>
                </a:lnTo>
                <a:lnTo>
                  <a:pt x="3561" y="27133"/>
                </a:lnTo>
                <a:lnTo>
                  <a:pt x="5768" y="14813"/>
                </a:lnTo>
                <a:lnTo>
                  <a:pt x="0" y="3489"/>
                </a:lnTo>
                <a:lnTo>
                  <a:pt x="14172" y="5199"/>
                </a:lnTo>
                <a:close/>
              </a:path>
            </a:pathLst>
          </a:custGeom>
          <a:solidFill>
            <a:srgbClr val="FFFFFF"/>
          </a:solidFill>
          <a:ln w="711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1" name="任意多边形: 形状 410">
            <a:extLst>
              <a:ext uri="{FF2B5EF4-FFF2-40B4-BE49-F238E27FC236}">
                <a16:creationId xmlns:a16="http://schemas.microsoft.com/office/drawing/2014/main" id="{A7E7F2FC-F9CC-2075-A267-F1047EADE3F1}"/>
              </a:ext>
            </a:extLst>
          </p:cNvPr>
          <p:cNvSpPr/>
          <p:nvPr userDrawn="1"/>
        </p:nvSpPr>
        <p:spPr>
          <a:xfrm>
            <a:off x="1661598" y="4089206"/>
            <a:ext cx="72781" cy="64306"/>
          </a:xfrm>
          <a:custGeom>
            <a:avLst/>
            <a:gdLst>
              <a:gd name="connsiteX0" fmla="*/ 72782 w 72781"/>
              <a:gd name="connsiteY0" fmla="*/ 55975 h 64306"/>
              <a:gd name="connsiteX1" fmla="*/ 39382 w 72781"/>
              <a:gd name="connsiteY1" fmla="*/ 51916 h 64306"/>
              <a:gd name="connsiteX2" fmla="*/ 8403 w 72781"/>
              <a:gd name="connsiteY2" fmla="*/ 64307 h 64306"/>
              <a:gd name="connsiteX3" fmla="*/ 13602 w 72781"/>
              <a:gd name="connsiteY3" fmla="*/ 35109 h 64306"/>
              <a:gd name="connsiteX4" fmla="*/ 0 w 72781"/>
              <a:gd name="connsiteY4" fmla="*/ 8332 h 64306"/>
              <a:gd name="connsiteX5" fmla="*/ 33400 w 72781"/>
              <a:gd name="connsiteY5" fmla="*/ 12391 h 64306"/>
              <a:gd name="connsiteX6" fmla="*/ 64378 w 72781"/>
              <a:gd name="connsiteY6" fmla="*/ 0 h 64306"/>
              <a:gd name="connsiteX7" fmla="*/ 59108 w 72781"/>
              <a:gd name="connsiteY7" fmla="*/ 29198 h 6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81" h="64306">
                <a:moveTo>
                  <a:pt x="72782" y="55975"/>
                </a:moveTo>
                <a:lnTo>
                  <a:pt x="39382" y="51916"/>
                </a:lnTo>
                <a:lnTo>
                  <a:pt x="8403" y="64307"/>
                </a:lnTo>
                <a:lnTo>
                  <a:pt x="13602" y="35109"/>
                </a:lnTo>
                <a:lnTo>
                  <a:pt x="0" y="8332"/>
                </a:lnTo>
                <a:lnTo>
                  <a:pt x="33400" y="12391"/>
                </a:lnTo>
                <a:lnTo>
                  <a:pt x="64378" y="0"/>
                </a:lnTo>
                <a:lnTo>
                  <a:pt x="59108" y="29198"/>
                </a:lnTo>
                <a:close/>
              </a:path>
            </a:pathLst>
          </a:custGeom>
          <a:solidFill>
            <a:srgbClr val="A3FFED"/>
          </a:solidFill>
          <a:ln w="711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4">
            <a:extLst>
              <a:ext uri="{FF2B5EF4-FFF2-40B4-BE49-F238E27FC236}">
                <a16:creationId xmlns:a16="http://schemas.microsoft.com/office/drawing/2014/main" id="{18CF7B38-41E1-8FDD-546D-FBCC82D366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83126 w 11876768"/>
              <a:gd name="connsiteY0" fmla="*/ 0 h 6684010"/>
              <a:gd name="connsiteX1" fmla="*/ 989589 w 11876768"/>
              <a:gd name="connsiteY1" fmla="*/ 0 h 6684010"/>
              <a:gd name="connsiteX2" fmla="*/ 968332 w 11876768"/>
              <a:gd name="connsiteY2" fmla="*/ 55801 h 6684010"/>
              <a:gd name="connsiteX3" fmla="*/ 960628 w 11876768"/>
              <a:gd name="connsiteY3" fmla="*/ 118958 h 6684010"/>
              <a:gd name="connsiteX4" fmla="*/ 1205315 w 11876768"/>
              <a:gd name="connsiteY4" fmla="*/ 371673 h 6684010"/>
              <a:gd name="connsiteX5" fmla="*/ 1450001 w 11876768"/>
              <a:gd name="connsiteY5" fmla="*/ 118958 h 6684010"/>
              <a:gd name="connsiteX6" fmla="*/ 1442299 w 11876768"/>
              <a:gd name="connsiteY6" fmla="*/ 55801 h 6684010"/>
              <a:gd name="connsiteX7" fmla="*/ 1421041 w 11876768"/>
              <a:gd name="connsiteY7" fmla="*/ 0 h 6684010"/>
              <a:gd name="connsiteX8" fmla="*/ 2341896 w 11876768"/>
              <a:gd name="connsiteY8" fmla="*/ 0 h 6684010"/>
              <a:gd name="connsiteX9" fmla="*/ 2320637 w 11876768"/>
              <a:gd name="connsiteY9" fmla="*/ 55801 h 6684010"/>
              <a:gd name="connsiteX10" fmla="*/ 2312934 w 11876768"/>
              <a:gd name="connsiteY10" fmla="*/ 118958 h 6684010"/>
              <a:gd name="connsiteX11" fmla="*/ 2557621 w 11876768"/>
              <a:gd name="connsiteY11" fmla="*/ 371673 h 6684010"/>
              <a:gd name="connsiteX12" fmla="*/ 2802306 w 11876768"/>
              <a:gd name="connsiteY12" fmla="*/ 118958 h 6684010"/>
              <a:gd name="connsiteX13" fmla="*/ 2794604 w 11876768"/>
              <a:gd name="connsiteY13" fmla="*/ 55801 h 6684010"/>
              <a:gd name="connsiteX14" fmla="*/ 2773347 w 11876768"/>
              <a:gd name="connsiteY14" fmla="*/ 0 h 6684010"/>
              <a:gd name="connsiteX15" fmla="*/ 3694200 w 11876768"/>
              <a:gd name="connsiteY15" fmla="*/ 0 h 6684010"/>
              <a:gd name="connsiteX16" fmla="*/ 3672943 w 11876768"/>
              <a:gd name="connsiteY16" fmla="*/ 55801 h 6684010"/>
              <a:gd name="connsiteX17" fmla="*/ 3665239 w 11876768"/>
              <a:gd name="connsiteY17" fmla="*/ 118958 h 6684010"/>
              <a:gd name="connsiteX18" fmla="*/ 3909926 w 11876768"/>
              <a:gd name="connsiteY18" fmla="*/ 371673 h 6684010"/>
              <a:gd name="connsiteX19" fmla="*/ 4154612 w 11876768"/>
              <a:gd name="connsiteY19" fmla="*/ 118958 h 6684010"/>
              <a:gd name="connsiteX20" fmla="*/ 4146909 w 11876768"/>
              <a:gd name="connsiteY20" fmla="*/ 55801 h 6684010"/>
              <a:gd name="connsiteX21" fmla="*/ 4125651 w 11876768"/>
              <a:gd name="connsiteY21" fmla="*/ 0 h 6684010"/>
              <a:gd name="connsiteX22" fmla="*/ 5046505 w 11876768"/>
              <a:gd name="connsiteY22" fmla="*/ 0 h 6684010"/>
              <a:gd name="connsiteX23" fmla="*/ 5025248 w 11876768"/>
              <a:gd name="connsiteY23" fmla="*/ 55801 h 6684010"/>
              <a:gd name="connsiteX24" fmla="*/ 5017545 w 11876768"/>
              <a:gd name="connsiteY24" fmla="*/ 118958 h 6684010"/>
              <a:gd name="connsiteX25" fmla="*/ 5262232 w 11876768"/>
              <a:gd name="connsiteY25" fmla="*/ 371673 h 6684010"/>
              <a:gd name="connsiteX26" fmla="*/ 5506917 w 11876768"/>
              <a:gd name="connsiteY26" fmla="*/ 118958 h 6684010"/>
              <a:gd name="connsiteX27" fmla="*/ 5499215 w 11876768"/>
              <a:gd name="connsiteY27" fmla="*/ 55801 h 6684010"/>
              <a:gd name="connsiteX28" fmla="*/ 5477957 w 11876768"/>
              <a:gd name="connsiteY28" fmla="*/ 0 h 6684010"/>
              <a:gd name="connsiteX29" fmla="*/ 6398811 w 11876768"/>
              <a:gd name="connsiteY29" fmla="*/ 0 h 6684010"/>
              <a:gd name="connsiteX30" fmla="*/ 6377554 w 11876768"/>
              <a:gd name="connsiteY30" fmla="*/ 55801 h 6684010"/>
              <a:gd name="connsiteX31" fmla="*/ 6369850 w 11876768"/>
              <a:gd name="connsiteY31" fmla="*/ 118958 h 6684010"/>
              <a:gd name="connsiteX32" fmla="*/ 6614537 w 11876768"/>
              <a:gd name="connsiteY32" fmla="*/ 371673 h 6684010"/>
              <a:gd name="connsiteX33" fmla="*/ 6859223 w 11876768"/>
              <a:gd name="connsiteY33" fmla="*/ 118958 h 6684010"/>
              <a:gd name="connsiteX34" fmla="*/ 6851519 w 11876768"/>
              <a:gd name="connsiteY34" fmla="*/ 55801 h 6684010"/>
              <a:gd name="connsiteX35" fmla="*/ 6830262 w 11876768"/>
              <a:gd name="connsiteY35" fmla="*/ 0 h 6684010"/>
              <a:gd name="connsiteX36" fmla="*/ 7751116 w 11876768"/>
              <a:gd name="connsiteY36" fmla="*/ 0 h 6684010"/>
              <a:gd name="connsiteX37" fmla="*/ 7729859 w 11876768"/>
              <a:gd name="connsiteY37" fmla="*/ 55801 h 6684010"/>
              <a:gd name="connsiteX38" fmla="*/ 7722156 w 11876768"/>
              <a:gd name="connsiteY38" fmla="*/ 118958 h 6684010"/>
              <a:gd name="connsiteX39" fmla="*/ 7966842 w 11876768"/>
              <a:gd name="connsiteY39" fmla="*/ 371673 h 6684010"/>
              <a:gd name="connsiteX40" fmla="*/ 8211528 w 11876768"/>
              <a:gd name="connsiteY40" fmla="*/ 118958 h 6684010"/>
              <a:gd name="connsiteX41" fmla="*/ 8203825 w 11876768"/>
              <a:gd name="connsiteY41" fmla="*/ 55801 h 6684010"/>
              <a:gd name="connsiteX42" fmla="*/ 8182567 w 11876768"/>
              <a:gd name="connsiteY42" fmla="*/ 0 h 6684010"/>
              <a:gd name="connsiteX43" fmla="*/ 9103421 w 11876768"/>
              <a:gd name="connsiteY43" fmla="*/ 0 h 6684010"/>
              <a:gd name="connsiteX44" fmla="*/ 9082164 w 11876768"/>
              <a:gd name="connsiteY44" fmla="*/ 55801 h 6684010"/>
              <a:gd name="connsiteX45" fmla="*/ 9074461 w 11876768"/>
              <a:gd name="connsiteY45" fmla="*/ 118958 h 6684010"/>
              <a:gd name="connsiteX46" fmla="*/ 9319146 w 11876768"/>
              <a:gd name="connsiteY46" fmla="*/ 371673 h 6684010"/>
              <a:gd name="connsiteX47" fmla="*/ 9563833 w 11876768"/>
              <a:gd name="connsiteY47" fmla="*/ 118958 h 6684010"/>
              <a:gd name="connsiteX48" fmla="*/ 9556130 w 11876768"/>
              <a:gd name="connsiteY48" fmla="*/ 55801 h 6684010"/>
              <a:gd name="connsiteX49" fmla="*/ 9534873 w 11876768"/>
              <a:gd name="connsiteY49" fmla="*/ 0 h 6684010"/>
              <a:gd name="connsiteX50" fmla="*/ 10455727 w 11876768"/>
              <a:gd name="connsiteY50" fmla="*/ 0 h 6684010"/>
              <a:gd name="connsiteX51" fmla="*/ 10434470 w 11876768"/>
              <a:gd name="connsiteY51" fmla="*/ 55801 h 6684010"/>
              <a:gd name="connsiteX52" fmla="*/ 10426766 w 11876768"/>
              <a:gd name="connsiteY52" fmla="*/ 118958 h 6684010"/>
              <a:gd name="connsiteX53" fmla="*/ 10671453 w 11876768"/>
              <a:gd name="connsiteY53" fmla="*/ 371673 h 6684010"/>
              <a:gd name="connsiteX54" fmla="*/ 10916139 w 11876768"/>
              <a:gd name="connsiteY54" fmla="*/ 118958 h 6684010"/>
              <a:gd name="connsiteX55" fmla="*/ 10908435 w 11876768"/>
              <a:gd name="connsiteY55" fmla="*/ 55801 h 6684010"/>
              <a:gd name="connsiteX56" fmla="*/ 10887178 w 11876768"/>
              <a:gd name="connsiteY56" fmla="*/ 0 h 6684010"/>
              <a:gd name="connsiteX57" fmla="*/ 11493642 w 11876768"/>
              <a:gd name="connsiteY57" fmla="*/ 0 h 6684010"/>
              <a:gd name="connsiteX58" fmla="*/ 11876768 w 11876768"/>
              <a:gd name="connsiteY58" fmla="*/ 395697 h 6684010"/>
              <a:gd name="connsiteX59" fmla="*/ 11876768 w 11876768"/>
              <a:gd name="connsiteY59" fmla="*/ 6684010 h 6684010"/>
              <a:gd name="connsiteX60" fmla="*/ 0 w 11876768"/>
              <a:gd name="connsiteY60" fmla="*/ 6684010 h 6684010"/>
              <a:gd name="connsiteX61" fmla="*/ 0 w 11876768"/>
              <a:gd name="connsiteY61" fmla="*/ 395697 h 6684010"/>
              <a:gd name="connsiteX62" fmla="*/ 383126 w 11876768"/>
              <a:gd name="connsiteY62" fmla="*/ 0 h 668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876768" h="6684010">
                <a:moveTo>
                  <a:pt x="383126" y="0"/>
                </a:moveTo>
                <a:lnTo>
                  <a:pt x="989589" y="0"/>
                </a:lnTo>
                <a:lnTo>
                  <a:pt x="968332" y="55801"/>
                </a:lnTo>
                <a:cubicBezTo>
                  <a:pt x="963303" y="75987"/>
                  <a:pt x="960628" y="97151"/>
                  <a:pt x="960628" y="118958"/>
                </a:cubicBezTo>
                <a:cubicBezTo>
                  <a:pt x="960628" y="258529"/>
                  <a:pt x="1070178" y="371673"/>
                  <a:pt x="1205315" y="371673"/>
                </a:cubicBezTo>
                <a:cubicBezTo>
                  <a:pt x="1340453" y="371673"/>
                  <a:pt x="1450001" y="258529"/>
                  <a:pt x="1450001" y="118958"/>
                </a:cubicBezTo>
                <a:cubicBezTo>
                  <a:pt x="1450001" y="97151"/>
                  <a:pt x="1447326" y="75987"/>
                  <a:pt x="1442299" y="55801"/>
                </a:cubicBezTo>
                <a:lnTo>
                  <a:pt x="1421041" y="0"/>
                </a:lnTo>
                <a:lnTo>
                  <a:pt x="2341896" y="0"/>
                </a:lnTo>
                <a:lnTo>
                  <a:pt x="2320637" y="55801"/>
                </a:lnTo>
                <a:cubicBezTo>
                  <a:pt x="2315609" y="75987"/>
                  <a:pt x="2312934" y="97151"/>
                  <a:pt x="2312934" y="118958"/>
                </a:cubicBezTo>
                <a:cubicBezTo>
                  <a:pt x="2312934" y="258529"/>
                  <a:pt x="2422483" y="371673"/>
                  <a:pt x="2557621" y="371673"/>
                </a:cubicBezTo>
                <a:cubicBezTo>
                  <a:pt x="2692757" y="371673"/>
                  <a:pt x="2802306" y="258529"/>
                  <a:pt x="2802306" y="118958"/>
                </a:cubicBezTo>
                <a:cubicBezTo>
                  <a:pt x="2802306" y="97151"/>
                  <a:pt x="2799633" y="75987"/>
                  <a:pt x="2794604" y="55801"/>
                </a:cubicBezTo>
                <a:lnTo>
                  <a:pt x="2773347" y="0"/>
                </a:lnTo>
                <a:lnTo>
                  <a:pt x="3694200" y="0"/>
                </a:lnTo>
                <a:lnTo>
                  <a:pt x="3672943" y="55801"/>
                </a:lnTo>
                <a:cubicBezTo>
                  <a:pt x="3667914" y="75987"/>
                  <a:pt x="3665239" y="97151"/>
                  <a:pt x="3665239" y="118958"/>
                </a:cubicBezTo>
                <a:cubicBezTo>
                  <a:pt x="3665239" y="258529"/>
                  <a:pt x="3774789" y="371673"/>
                  <a:pt x="3909926" y="371673"/>
                </a:cubicBezTo>
                <a:cubicBezTo>
                  <a:pt x="4045062" y="371673"/>
                  <a:pt x="4154612" y="258529"/>
                  <a:pt x="4154612" y="118958"/>
                </a:cubicBezTo>
                <a:cubicBezTo>
                  <a:pt x="4154612" y="97151"/>
                  <a:pt x="4151937" y="75987"/>
                  <a:pt x="4146909" y="55801"/>
                </a:cubicBezTo>
                <a:lnTo>
                  <a:pt x="4125651" y="0"/>
                </a:lnTo>
                <a:lnTo>
                  <a:pt x="5046505" y="0"/>
                </a:lnTo>
                <a:lnTo>
                  <a:pt x="5025248" y="55801"/>
                </a:lnTo>
                <a:cubicBezTo>
                  <a:pt x="5020219" y="75987"/>
                  <a:pt x="5017545" y="97151"/>
                  <a:pt x="5017545" y="118958"/>
                </a:cubicBezTo>
                <a:cubicBezTo>
                  <a:pt x="5017545" y="258529"/>
                  <a:pt x="5127094" y="371673"/>
                  <a:pt x="5262232" y="371673"/>
                </a:cubicBezTo>
                <a:cubicBezTo>
                  <a:pt x="5397368" y="371673"/>
                  <a:pt x="5506917" y="258529"/>
                  <a:pt x="5506917" y="118958"/>
                </a:cubicBezTo>
                <a:cubicBezTo>
                  <a:pt x="5506917" y="97151"/>
                  <a:pt x="5504242" y="75987"/>
                  <a:pt x="5499215" y="55801"/>
                </a:cubicBezTo>
                <a:lnTo>
                  <a:pt x="5477957" y="0"/>
                </a:lnTo>
                <a:lnTo>
                  <a:pt x="6398811" y="0"/>
                </a:lnTo>
                <a:lnTo>
                  <a:pt x="6377554" y="55801"/>
                </a:lnTo>
                <a:cubicBezTo>
                  <a:pt x="6372525" y="75987"/>
                  <a:pt x="6369850" y="97151"/>
                  <a:pt x="6369850" y="118958"/>
                </a:cubicBezTo>
                <a:cubicBezTo>
                  <a:pt x="6369850" y="258529"/>
                  <a:pt x="6479399" y="371673"/>
                  <a:pt x="6614537" y="371673"/>
                </a:cubicBezTo>
                <a:cubicBezTo>
                  <a:pt x="6749673" y="371673"/>
                  <a:pt x="6859223" y="258529"/>
                  <a:pt x="6859223" y="118958"/>
                </a:cubicBezTo>
                <a:cubicBezTo>
                  <a:pt x="6859223" y="97151"/>
                  <a:pt x="6856548" y="75987"/>
                  <a:pt x="6851519" y="55801"/>
                </a:cubicBezTo>
                <a:lnTo>
                  <a:pt x="6830262" y="0"/>
                </a:lnTo>
                <a:lnTo>
                  <a:pt x="7751116" y="0"/>
                </a:lnTo>
                <a:lnTo>
                  <a:pt x="7729859" y="55801"/>
                </a:lnTo>
                <a:cubicBezTo>
                  <a:pt x="7724830" y="75987"/>
                  <a:pt x="7722156" y="97151"/>
                  <a:pt x="7722156" y="118958"/>
                </a:cubicBezTo>
                <a:cubicBezTo>
                  <a:pt x="7722156" y="258529"/>
                  <a:pt x="7831705" y="371673"/>
                  <a:pt x="7966842" y="371673"/>
                </a:cubicBezTo>
                <a:cubicBezTo>
                  <a:pt x="8101979" y="371673"/>
                  <a:pt x="8211528" y="258529"/>
                  <a:pt x="8211528" y="118958"/>
                </a:cubicBezTo>
                <a:cubicBezTo>
                  <a:pt x="8211528" y="97151"/>
                  <a:pt x="8208853" y="75987"/>
                  <a:pt x="8203825" y="55801"/>
                </a:cubicBezTo>
                <a:lnTo>
                  <a:pt x="8182567" y="0"/>
                </a:lnTo>
                <a:lnTo>
                  <a:pt x="9103421" y="0"/>
                </a:lnTo>
                <a:lnTo>
                  <a:pt x="9082164" y="55801"/>
                </a:lnTo>
                <a:cubicBezTo>
                  <a:pt x="9077135" y="75987"/>
                  <a:pt x="9074461" y="97151"/>
                  <a:pt x="9074461" y="118958"/>
                </a:cubicBezTo>
                <a:cubicBezTo>
                  <a:pt x="9074461" y="258529"/>
                  <a:pt x="9184010" y="371673"/>
                  <a:pt x="9319146" y="371673"/>
                </a:cubicBezTo>
                <a:cubicBezTo>
                  <a:pt x="9454284" y="371673"/>
                  <a:pt x="9563833" y="258529"/>
                  <a:pt x="9563833" y="118958"/>
                </a:cubicBezTo>
                <a:cubicBezTo>
                  <a:pt x="9563833" y="97151"/>
                  <a:pt x="9561159" y="75987"/>
                  <a:pt x="9556130" y="55801"/>
                </a:cubicBezTo>
                <a:lnTo>
                  <a:pt x="9534873" y="0"/>
                </a:lnTo>
                <a:lnTo>
                  <a:pt x="10455727" y="0"/>
                </a:lnTo>
                <a:lnTo>
                  <a:pt x="10434470" y="55801"/>
                </a:lnTo>
                <a:cubicBezTo>
                  <a:pt x="10429441" y="75987"/>
                  <a:pt x="10426766" y="97151"/>
                  <a:pt x="10426766" y="118958"/>
                </a:cubicBezTo>
                <a:cubicBezTo>
                  <a:pt x="10426766" y="258529"/>
                  <a:pt x="10536316" y="371673"/>
                  <a:pt x="10671453" y="371673"/>
                </a:cubicBezTo>
                <a:cubicBezTo>
                  <a:pt x="10806589" y="371673"/>
                  <a:pt x="10916139" y="258529"/>
                  <a:pt x="10916139" y="118958"/>
                </a:cubicBezTo>
                <a:cubicBezTo>
                  <a:pt x="10916139" y="97151"/>
                  <a:pt x="10913464" y="75987"/>
                  <a:pt x="10908435" y="55801"/>
                </a:cubicBezTo>
                <a:lnTo>
                  <a:pt x="10887178" y="0"/>
                </a:lnTo>
                <a:lnTo>
                  <a:pt x="11493642" y="0"/>
                </a:lnTo>
                <a:cubicBezTo>
                  <a:pt x="11705236" y="0"/>
                  <a:pt x="11876768" y="177160"/>
                  <a:pt x="11876768" y="395697"/>
                </a:cubicBezTo>
                <a:lnTo>
                  <a:pt x="11876768" y="6684010"/>
                </a:lnTo>
                <a:lnTo>
                  <a:pt x="0" y="6684010"/>
                </a:lnTo>
                <a:lnTo>
                  <a:pt x="0" y="395697"/>
                </a:lnTo>
                <a:cubicBezTo>
                  <a:pt x="0" y="177160"/>
                  <a:pt x="171532" y="0"/>
                  <a:pt x="38312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459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0C060-2AB9-C9A5-933D-4D4A7869E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DB7B2-C164-E50E-E2E6-47309B814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6E6FF-A823-965B-E3DE-AEAA462F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49AF6-2A43-4856-5592-9C3F9D3B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26F66-5C1F-D5F8-AC79-018B2987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98E08DD-64AC-FAB7-1A3B-64CCE0BB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79" b="407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209034-C642-BE16-89F6-E7E115AF0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0663" r="65731" b="-1"/>
          <a:stretch/>
        </p:blipFill>
        <p:spPr>
          <a:xfrm>
            <a:off x="0" y="1941248"/>
            <a:ext cx="1924493" cy="497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EBBA6-30A7-29FF-946D-6F6B62C6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0778D-0CAC-4013-4A93-7BEBDAD6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DD5DE-A09A-A4E4-BA9E-3D518699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851A-CC33-53FE-2D96-ED2910A6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8C415-BA7C-97D9-89DC-71A7CB28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9204E6-B4AA-0A5B-CFB6-E4BF10EC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79" b="407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128BC-7665-C9F0-B183-0132077BB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9" t="42339" r="28169"/>
          <a:stretch/>
        </p:blipFill>
        <p:spPr>
          <a:xfrm>
            <a:off x="1331493" y="2156242"/>
            <a:ext cx="2711115" cy="4836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59C38-E700-8970-C4D4-3745547D9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42387" r="66412" b="-48"/>
          <a:stretch/>
        </p:blipFill>
        <p:spPr>
          <a:xfrm>
            <a:off x="9522995" y="2021305"/>
            <a:ext cx="1943097" cy="4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9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6F67-F801-329B-34FD-797B6F3C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C5838-08EE-432C-A910-9A4865E87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673A3-AA53-1EC7-11FB-D67D28E7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A3422-7745-34F2-574F-6FECE3B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C5615-0A8A-5B32-ED3D-34F610A7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8584C4E-4EA9-87F0-23F3-7020A5B2E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79" b="407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A3E43B-AD52-29D7-D3C9-E3F0053CD415}"/>
              </a:ext>
            </a:extLst>
          </p:cNvPr>
          <p:cNvSpPr/>
          <p:nvPr userDrawn="1"/>
        </p:nvSpPr>
        <p:spPr>
          <a:xfrm>
            <a:off x="304799" y="354931"/>
            <a:ext cx="11582400" cy="6148137"/>
          </a:xfrm>
          <a:prstGeom prst="roundRect">
            <a:avLst>
              <a:gd name="adj" fmla="val 9883"/>
            </a:avLst>
          </a:prstGeom>
          <a:solidFill>
            <a:schemeClr val="bg1"/>
          </a:solidFill>
          <a:ln w="38100">
            <a:solidFill>
              <a:srgbClr val="3A72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D5156-FD0A-93E0-DBF7-146615BC8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D26EE-3874-2E4C-ED4A-5B9BE1E82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92F27-9742-DA1D-AC72-5ACB6C4E8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D834C-95AF-E96F-8ECE-BD761D62A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FE182-7234-A977-013F-ECE1FE4D3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B2A2F-0757-771F-5665-8F01A6D9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9C56-456F-852C-08FB-E5145A39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4CE01-4CF2-1496-200A-CEF76B119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2532A-0228-E316-3D07-DEF8332A6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047B6-B361-06DD-DA33-B148CBA46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FF0AD-39CD-096F-7A2D-62733249D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6B6564-0492-62F8-A557-A9F4626C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951A02-4632-A167-2499-A106FC20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FFAE22-AF0F-64FE-7BC8-E3D979D0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754A-B2C0-332B-3B20-C870405E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20491-08F7-14B5-A43E-77FD72F19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B563-1057-862A-F7FA-A528B8F8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3AC3B-CACB-0CA4-9989-5BCACE361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6387A-C654-92F6-6F82-1A57075B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20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BB90-259D-5371-4216-1EC6D175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D0860-3B3E-5DDD-BE99-F7E39638F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A92DE-2CEC-EDDC-AC89-3F375940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BE3B1-3948-6EA8-2B96-E1FB66B0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2664A-EB09-90A6-E56B-494B757D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50E1D-75D6-1F3F-29EF-03BC4BE3D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79A02-1B06-B1EB-F11C-DEC0F6BB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F3AF1-63DF-6BE1-4F4E-FCECD836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3DF0-B659-FCFD-8683-81DF68502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E552-DA85-6A78-9524-60EDCF1CF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FB311-B6BD-03AE-BE23-6596B2092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BBFF4-CF20-8B45-7331-538B5969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C5317-57E6-87E1-475A-ED198F36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3A2C-C34A-FD4F-15F5-E7718340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D7B421-1023-6F04-5111-FEBF26881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21E9C-0FF0-C91B-CA22-08E3EDC04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0030A-AB65-1716-DFCE-CE9F2B02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910A3-7CCE-5AEF-78C2-BBD432D6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5C108-0C6B-A4F2-9107-8D5B9BDA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AB4E8-CF75-2B1C-4345-E3C91274C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D1900-2E48-A75A-5683-CDE248429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6B728-C0E8-C049-B687-AA5CA51B8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0FCBC-5C0E-2A85-BEC8-6A000AC9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C9302-B913-54B9-4DC1-2939636D1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3C6E8-CD8F-3FE4-73E2-772268AD0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F8D23-35FA-B276-B33D-36B049622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08EFF-661F-16A5-F0EC-0F27A8094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41DCE-0301-E811-1C51-E5F1F97F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F22AC-4227-80A3-7F89-698BD275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4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86A15-7688-B18E-5AEC-C8ABC250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94075-A3F1-A1E7-AD9C-F9DD67781D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F8709-6EBD-18F2-2EA8-1D58E7B8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5BFE5-BC2C-FA68-B2F2-8E584AA1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3757A-3897-8162-3ED6-79EBF0EF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487BC-B2C8-FA01-A090-41448E15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5D896-9972-8075-59B7-B0ECA723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29DA9-2F4F-4312-9D1C-A7C009CEE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A64D8-0FF9-6064-0EB1-B229D76C7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6B9C55-BAE0-3C99-5C9B-B2F564D59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05EC1-BB30-7750-15A9-920FE638C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3DC0E3-BEDF-4F48-977C-F06C5B54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00EA9D-16C0-FF26-4EFE-D798E5E9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41D479-CF42-533B-E7D7-1C5034A7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3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E34D-31CA-11E1-4AD2-6F88E6A85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1DDCAB-2D8D-0065-529B-66F4D2827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E8AAD-7E4B-F949-AC70-F248C266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C689D-CA40-80EE-16AD-7FEEA8E7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9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F8B39A-F288-FF5C-2245-D52B73C8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B0B17-6424-F73A-B9F5-64B364FC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A543-CEAD-00B6-07EC-EF8795A0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77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AD28D-FD4D-0C9B-974D-D3EC49288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CF85A-61CE-3F86-4EED-B2895B63E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2382E-F094-2FCC-88D2-D21761F81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3FF83-24F3-DF7B-7325-E400D475C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26CC1-F9E3-07B6-7F32-4B30A0584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94C2B-46D2-E800-CE90-CAE2C886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FB6D-21A8-CD8A-8289-CA9E140C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0F72EE-0172-3492-BAD0-93ACB91AC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6ED99-33E6-80E6-8AF6-4E8E7860F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E11DB-ED0A-581A-C0DF-F66ED5A4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936AE-0117-9F68-4406-80D96F227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EA131-21F4-DBDF-65FD-EB6835F84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3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E9378-5004-CC73-E3AD-4AEB2E9A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0E536-44C9-6B01-D987-BBE248F79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A877A-D7A1-CE92-8E6F-65DA9ED38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AB1CF4-2067-4653-87BE-EBCF69D35D5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881B2-2AB0-F151-CE7F-14E496715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CD4A4-3D8E-8EBF-4AD8-618C7B23EC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565BD-A053-4865-94D7-A2D9A9CA2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2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15892E-7F64-43E8-9A68-628174EF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63F47-4D9D-4DD1-8625-666C9C4CE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DC837-B171-455A-BDF9-5141A30AA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E852-089E-4520-95AC-6D4E0584DA7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3557B-5402-4B94-925E-D39BA519C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5EB2-6427-4D1D-99D3-7E08A5B82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51BAC-3293-464A-84B6-4263D94113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1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B230029-0153-A6D0-8579-DE6E60FD3AA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6843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istrator\Downloads\GA%20&#272;I&#7878;N%20T&#7916;\Tru%20hai%20so%20thap%20phan\m&#244;n%20to&#225;n\Em%20yeu%20truong%20em%20-%20Ngoc%20Diep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5.png"/><Relationship Id="rId4" Type="http://schemas.microsoft.com/office/2007/relationships/media" Target="../media/media6.m4a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16" y="3352272"/>
            <a:ext cx="152797" cy="15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17566" y="4258178"/>
            <a:ext cx="12213771" cy="120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3" rIns="91365" bIns="45683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tx1"/>
                </a:solidFill>
                <a:cs typeface="Times New Roman" pitchFamily="18" charset="0"/>
              </a:rPr>
              <a:t>Giáo </a:t>
            </a:r>
            <a:r>
              <a:rPr lang="en-US" sz="3600" b="1" dirty="0" err="1">
                <a:solidFill>
                  <a:schemeClr val="tx1"/>
                </a:solidFill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chemeClr val="tx1"/>
                </a:solidFill>
                <a:cs typeface="Times New Roman" pitchFamily="18" charset="0"/>
              </a:rPr>
              <a:t> :</a:t>
            </a:r>
            <a:r>
              <a:rPr lang="vi-VN" sz="3600" b="1" dirty="0">
                <a:solidFill>
                  <a:schemeClr val="tx1"/>
                </a:solidFill>
                <a:cs typeface="Times New Roman" pitchFamily="18" charset="0"/>
              </a:rPr>
              <a:t> Nguyễn Thị Sâm</a:t>
            </a:r>
          </a:p>
          <a:p>
            <a:pPr algn="ctr" eaLnBrk="1" hangingPunct="1"/>
            <a:r>
              <a:rPr lang="en-US" sz="3600" b="1" i="1" dirty="0" err="1">
                <a:solidFill>
                  <a:schemeClr val="tx1"/>
                </a:solidFill>
                <a:cs typeface="Times New Roman" pitchFamily="18" charset="0"/>
              </a:rPr>
              <a:t>Trường</a:t>
            </a:r>
            <a:r>
              <a:rPr lang="en-US" sz="3600" b="1" i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cs typeface="Times New Roman" pitchFamily="18" charset="0"/>
              </a:rPr>
              <a:t>Tiểu</a:t>
            </a:r>
            <a:r>
              <a:rPr lang="en-US" sz="3600" b="1" i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cs typeface="Times New Roman" pitchFamily="18" charset="0"/>
              </a:rPr>
              <a:t>Đại</a:t>
            </a:r>
            <a:r>
              <a:rPr lang="en-US" sz="3600" b="1" i="1" dirty="0">
                <a:solidFill>
                  <a:schemeClr val="tx1"/>
                </a:solidFill>
                <a:cs typeface="Times New Roman" pitchFamily="18" charset="0"/>
              </a:rPr>
              <a:t> Hà - </a:t>
            </a:r>
            <a:r>
              <a:rPr lang="en-US" sz="3600" b="1" i="1" dirty="0" err="1">
                <a:solidFill>
                  <a:schemeClr val="tx1"/>
                </a:solidFill>
                <a:cs typeface="Times New Roman" pitchFamily="18" charset="0"/>
              </a:rPr>
              <a:t>Kiến</a:t>
            </a:r>
            <a:r>
              <a:rPr lang="en-US" sz="3600" b="1" i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cs typeface="Times New Roman" pitchFamily="18" charset="0"/>
              </a:rPr>
              <a:t>Hưng</a:t>
            </a:r>
            <a:r>
              <a:rPr lang="en-US" sz="3600" b="1" i="1" dirty="0">
                <a:solidFill>
                  <a:schemeClr val="tx1"/>
                </a:solidFill>
                <a:cs typeface="Times New Roman" pitchFamily="18" charset="0"/>
              </a:rPr>
              <a:t>- Hải </a:t>
            </a:r>
            <a:r>
              <a:rPr lang="en-US" sz="3600" b="1" i="1" dirty="0" err="1">
                <a:solidFill>
                  <a:schemeClr val="tx1"/>
                </a:solidFill>
                <a:cs typeface="Times New Roman" pitchFamily="18" charset="0"/>
              </a:rPr>
              <a:t>phòng</a:t>
            </a:r>
            <a:r>
              <a:rPr lang="en-US" sz="3600" b="1" i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4037" name="WordArt 11"/>
          <p:cNvSpPr>
            <a:spLocks noChangeArrowheads="1" noChangeShapeType="1" noTextEdit="1"/>
          </p:cNvSpPr>
          <p:nvPr/>
        </p:nvSpPr>
        <p:spPr bwMode="auto">
          <a:xfrm>
            <a:off x="2146264" y="313508"/>
            <a:ext cx="7572375" cy="51799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lIns="63968" tIns="31980" rIns="63968" bIns="31980" numCol="1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500" b="1" kern="10" dirty="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GIỜ!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538878" y="2505070"/>
            <a:ext cx="7036805" cy="83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964" tIns="31980" rIns="63964" bIns="3198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5000" b="1" dirty="0">
                <a:solidFill>
                  <a:schemeClr val="tx1"/>
                </a:solidFill>
                <a:cs typeface="Times New Roman" pitchFamily="18" charset="0"/>
              </a:rPr>
              <a:t>Môn:</a:t>
            </a:r>
            <a:r>
              <a:rPr lang="en-US" sz="5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vi-VN" sz="5000" b="1" dirty="0">
                <a:solidFill>
                  <a:schemeClr val="tx1"/>
                </a:solidFill>
                <a:cs typeface="Times New Roman" pitchFamily="18" charset="0"/>
              </a:rPr>
              <a:t>Tiếng Việt</a:t>
            </a:r>
            <a:r>
              <a:rPr lang="en-US" sz="5000" b="1" dirty="0">
                <a:solidFill>
                  <a:schemeClr val="tx1"/>
                </a:solidFill>
                <a:cs typeface="Times New Roman" pitchFamily="18" charset="0"/>
              </a:rPr>
              <a:t> 5</a:t>
            </a:r>
          </a:p>
        </p:txBody>
      </p:sp>
      <p:sp>
        <p:nvSpPr>
          <p:cNvPr id="121865" name="AutoShape 9"/>
          <p:cNvSpPr>
            <a:spLocks noChangeArrowheads="1"/>
          </p:cNvSpPr>
          <p:nvPr/>
        </p:nvSpPr>
        <p:spPr bwMode="auto">
          <a:xfrm>
            <a:off x="5334002" y="1143012"/>
            <a:ext cx="1404938" cy="1479021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370" tIns="45686" rIns="91370" bIns="45686" anchor="ctr"/>
          <a:lstStyle/>
          <a:p>
            <a:pPr defTabSz="913952" eaLnBrk="0" hangingPunct="0"/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1524001" y="0"/>
            <a:ext cx="9144000" cy="6858000"/>
            <a:chOff x="0" y="0"/>
            <a:chExt cx="9216" cy="5184"/>
          </a:xfrm>
        </p:grpSpPr>
        <p:pic>
          <p:nvPicPr>
            <p:cNvPr id="2069" name="Picture 4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5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7" descr="J0124039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14" descr="EXPLOD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15" descr="EXPLOD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50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21" y="6654284"/>
            <a:ext cx="152797" cy="20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B1A5C529-901F-D16C-33BC-C8BC64E3D3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13083" y="5515200"/>
            <a:ext cx="9054919" cy="1340263"/>
            <a:chOff x="0" y="1761"/>
            <a:chExt cx="7678" cy="802"/>
          </a:xfrm>
        </p:grpSpPr>
        <p:grpSp>
          <p:nvGrpSpPr>
            <p:cNvPr id="20" name="Group 205">
              <a:extLst>
                <a:ext uri="{FF2B5EF4-FFF2-40B4-BE49-F238E27FC236}">
                  <a16:creationId xmlns:a16="http://schemas.microsoft.com/office/drawing/2014/main" id="{F401F19C-47C2-467D-D72A-7C1C891A7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EC9C010D-71A5-BB7C-EF43-11B504682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AA90947F-D019-258E-728E-EE54578BD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Rectangle 7">
                <a:extLst>
                  <a:ext uri="{FF2B5EF4-FFF2-40B4-BE49-F238E27FC236}">
                    <a16:creationId xmlns:a16="http://schemas.microsoft.com/office/drawing/2014/main" id="{7C7C839F-79EF-5E5D-D9D6-921D08967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7E670ECB-6101-BF3B-B3F4-76CB4C28D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63027096-5726-DB11-277F-38550028A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8C90826C-42EC-BD9C-DC56-263988C79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Rectangle 11">
                <a:extLst>
                  <a:ext uri="{FF2B5EF4-FFF2-40B4-BE49-F238E27FC236}">
                    <a16:creationId xmlns:a16="http://schemas.microsoft.com/office/drawing/2014/main" id="{E9835C21-0368-E0E8-DC0D-0A1F7D382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2">
                <a:extLst>
                  <a:ext uri="{FF2B5EF4-FFF2-40B4-BE49-F238E27FC236}">
                    <a16:creationId xmlns:a16="http://schemas.microsoft.com/office/drawing/2014/main" id="{E378879F-38DE-3A04-3E8A-CEACA00AF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3">
                <a:extLst>
                  <a:ext uri="{FF2B5EF4-FFF2-40B4-BE49-F238E27FC236}">
                    <a16:creationId xmlns:a16="http://schemas.microsoft.com/office/drawing/2014/main" id="{CA9FFB4E-0D94-B8FE-A164-917DA4182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14">
                <a:extLst>
                  <a:ext uri="{FF2B5EF4-FFF2-40B4-BE49-F238E27FC236}">
                    <a16:creationId xmlns:a16="http://schemas.microsoft.com/office/drawing/2014/main" id="{CBC6797F-40CF-0E98-5C96-0D36885DB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Rectangle 15">
                <a:extLst>
                  <a:ext uri="{FF2B5EF4-FFF2-40B4-BE49-F238E27FC236}">
                    <a16:creationId xmlns:a16="http://schemas.microsoft.com/office/drawing/2014/main" id="{DAC10FD1-9060-88EC-9220-28C20DDF5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6">
                <a:extLst>
                  <a:ext uri="{FF2B5EF4-FFF2-40B4-BE49-F238E27FC236}">
                    <a16:creationId xmlns:a16="http://schemas.microsoft.com/office/drawing/2014/main" id="{E2F41318-D112-48E7-FEA3-307BF27E3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7">
                <a:extLst>
                  <a:ext uri="{FF2B5EF4-FFF2-40B4-BE49-F238E27FC236}">
                    <a16:creationId xmlns:a16="http://schemas.microsoft.com/office/drawing/2014/main" id="{1385F431-A22F-66A1-7AFF-094886471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18">
                <a:extLst>
                  <a:ext uri="{FF2B5EF4-FFF2-40B4-BE49-F238E27FC236}">
                    <a16:creationId xmlns:a16="http://schemas.microsoft.com/office/drawing/2014/main" id="{CD782D1A-7858-0F2A-2F29-AD5DFFBFD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19">
                <a:extLst>
                  <a:ext uri="{FF2B5EF4-FFF2-40B4-BE49-F238E27FC236}">
                    <a16:creationId xmlns:a16="http://schemas.microsoft.com/office/drawing/2014/main" id="{E18BDF76-E011-19B7-EB8A-71505C912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0">
                <a:extLst>
                  <a:ext uri="{FF2B5EF4-FFF2-40B4-BE49-F238E27FC236}">
                    <a16:creationId xmlns:a16="http://schemas.microsoft.com/office/drawing/2014/main" id="{70A9EF7A-C584-6D6D-9610-EC8DF1B5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1">
                <a:extLst>
                  <a:ext uri="{FF2B5EF4-FFF2-40B4-BE49-F238E27FC236}">
                    <a16:creationId xmlns:a16="http://schemas.microsoft.com/office/drawing/2014/main" id="{8AC1502D-0613-1621-D5EC-FA8AF1915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2">
                <a:extLst>
                  <a:ext uri="{FF2B5EF4-FFF2-40B4-BE49-F238E27FC236}">
                    <a16:creationId xmlns:a16="http://schemas.microsoft.com/office/drawing/2014/main" id="{C095BCE5-4E74-4A0D-917E-9F4100EA4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3">
                <a:extLst>
                  <a:ext uri="{FF2B5EF4-FFF2-40B4-BE49-F238E27FC236}">
                    <a16:creationId xmlns:a16="http://schemas.microsoft.com/office/drawing/2014/main" id="{FAE555C8-1C38-6C77-389D-CC0A2AAD0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82591187-0E1C-1701-01A8-BC97A7482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Rectangle 25">
                <a:extLst>
                  <a:ext uri="{FF2B5EF4-FFF2-40B4-BE49-F238E27FC236}">
                    <a16:creationId xmlns:a16="http://schemas.microsoft.com/office/drawing/2014/main" id="{46739128-A8DE-04E0-30EF-516314484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Oval 26">
                <a:extLst>
                  <a:ext uri="{FF2B5EF4-FFF2-40B4-BE49-F238E27FC236}">
                    <a16:creationId xmlns:a16="http://schemas.microsoft.com/office/drawing/2014/main" id="{EE02F8B0-F66D-DA60-A179-500A88D39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D4954BF4-9BB0-17A5-EDD8-46175524C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06A824FB-E787-9AA6-BCB0-A351DA2C3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Rectangle 29">
                <a:extLst>
                  <a:ext uri="{FF2B5EF4-FFF2-40B4-BE49-F238E27FC236}">
                    <a16:creationId xmlns:a16="http://schemas.microsoft.com/office/drawing/2014/main" id="{B5595AF4-6E6A-0C65-95DC-883B893DF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Oval 30">
                <a:extLst>
                  <a:ext uri="{FF2B5EF4-FFF2-40B4-BE49-F238E27FC236}">
                    <a16:creationId xmlns:a16="http://schemas.microsoft.com/office/drawing/2014/main" id="{27B0C41A-15F0-FCD6-9E7D-6764BC96C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1">
                <a:extLst>
                  <a:ext uri="{FF2B5EF4-FFF2-40B4-BE49-F238E27FC236}">
                    <a16:creationId xmlns:a16="http://schemas.microsoft.com/office/drawing/2014/main" id="{98011969-5D8C-BE03-4321-90B1EB5D9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Freeform 32">
                <a:extLst>
                  <a:ext uri="{FF2B5EF4-FFF2-40B4-BE49-F238E27FC236}">
                    <a16:creationId xmlns:a16="http://schemas.microsoft.com/office/drawing/2014/main" id="{EC2E2282-98B8-D620-A10C-78347FE0C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Rectangle 33">
                <a:extLst>
                  <a:ext uri="{FF2B5EF4-FFF2-40B4-BE49-F238E27FC236}">
                    <a16:creationId xmlns:a16="http://schemas.microsoft.com/office/drawing/2014/main" id="{D53A648A-124A-BD59-E4B0-F521956E5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Oval 34">
                <a:extLst>
                  <a:ext uri="{FF2B5EF4-FFF2-40B4-BE49-F238E27FC236}">
                    <a16:creationId xmlns:a16="http://schemas.microsoft.com/office/drawing/2014/main" id="{4E2096CF-F1F8-B0FD-4552-D8FEA10FF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5">
                <a:extLst>
                  <a:ext uri="{FF2B5EF4-FFF2-40B4-BE49-F238E27FC236}">
                    <a16:creationId xmlns:a16="http://schemas.microsoft.com/office/drawing/2014/main" id="{B5F5CEE3-4EE6-B5CE-4673-A0F8B126F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36">
                <a:extLst>
                  <a:ext uri="{FF2B5EF4-FFF2-40B4-BE49-F238E27FC236}">
                    <a16:creationId xmlns:a16="http://schemas.microsoft.com/office/drawing/2014/main" id="{B47283E9-523B-FBDE-36FC-AAF41A20C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Rectangle 37">
                <a:extLst>
                  <a:ext uri="{FF2B5EF4-FFF2-40B4-BE49-F238E27FC236}">
                    <a16:creationId xmlns:a16="http://schemas.microsoft.com/office/drawing/2014/main" id="{994AD2E7-8878-4452-813A-D93DA56E1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Oval 38">
                <a:extLst>
                  <a:ext uri="{FF2B5EF4-FFF2-40B4-BE49-F238E27FC236}">
                    <a16:creationId xmlns:a16="http://schemas.microsoft.com/office/drawing/2014/main" id="{42E113EA-9AAA-F2AB-AF2C-42DEC9F5C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39">
                <a:extLst>
                  <a:ext uri="{FF2B5EF4-FFF2-40B4-BE49-F238E27FC236}">
                    <a16:creationId xmlns:a16="http://schemas.microsoft.com/office/drawing/2014/main" id="{C7AF7F70-5E90-9CA2-9FF3-41DBFC3DF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0">
                <a:extLst>
                  <a:ext uri="{FF2B5EF4-FFF2-40B4-BE49-F238E27FC236}">
                    <a16:creationId xmlns:a16="http://schemas.microsoft.com/office/drawing/2014/main" id="{EDB2911D-8A5B-AA4E-B7BA-4E7EDCE7E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1">
                <a:extLst>
                  <a:ext uri="{FF2B5EF4-FFF2-40B4-BE49-F238E27FC236}">
                    <a16:creationId xmlns:a16="http://schemas.microsoft.com/office/drawing/2014/main" id="{4D17699A-6790-423B-1831-706FFC657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2">
                <a:extLst>
                  <a:ext uri="{FF2B5EF4-FFF2-40B4-BE49-F238E27FC236}">
                    <a16:creationId xmlns:a16="http://schemas.microsoft.com/office/drawing/2014/main" id="{7297E518-033E-C27B-B969-9DAF5532E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3">
                <a:extLst>
                  <a:ext uri="{FF2B5EF4-FFF2-40B4-BE49-F238E27FC236}">
                    <a16:creationId xmlns:a16="http://schemas.microsoft.com/office/drawing/2014/main" id="{3E7F1959-196D-E05D-46F4-A095527E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62C5A65A-5FA2-D4A0-45E6-77E46FF87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DB842032-9A4D-F5DB-DE7F-3F1833EA8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C0CB9BB4-F398-A90B-F74C-EA335418F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47">
                <a:extLst>
                  <a:ext uri="{FF2B5EF4-FFF2-40B4-BE49-F238E27FC236}">
                    <a16:creationId xmlns:a16="http://schemas.microsoft.com/office/drawing/2014/main" id="{7804091C-9E5A-AC96-E334-6B7FC66E0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Oval 48">
                <a:extLst>
                  <a:ext uri="{FF2B5EF4-FFF2-40B4-BE49-F238E27FC236}">
                    <a16:creationId xmlns:a16="http://schemas.microsoft.com/office/drawing/2014/main" id="{C8D71446-5EC9-1AC0-DEED-A738B2533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49">
                <a:extLst>
                  <a:ext uri="{FF2B5EF4-FFF2-40B4-BE49-F238E27FC236}">
                    <a16:creationId xmlns:a16="http://schemas.microsoft.com/office/drawing/2014/main" id="{E04CEF40-F048-DABD-1D4A-2BF8F6267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0">
                <a:extLst>
                  <a:ext uri="{FF2B5EF4-FFF2-40B4-BE49-F238E27FC236}">
                    <a16:creationId xmlns:a16="http://schemas.microsoft.com/office/drawing/2014/main" id="{26F4F4B8-24C4-D0C5-A01F-BC7E4CFA4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1">
                <a:extLst>
                  <a:ext uri="{FF2B5EF4-FFF2-40B4-BE49-F238E27FC236}">
                    <a16:creationId xmlns:a16="http://schemas.microsoft.com/office/drawing/2014/main" id="{54E87885-9B64-A6D7-2B7E-C0FBA73F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2">
                <a:extLst>
                  <a:ext uri="{FF2B5EF4-FFF2-40B4-BE49-F238E27FC236}">
                    <a16:creationId xmlns:a16="http://schemas.microsoft.com/office/drawing/2014/main" id="{C6F2DA41-0941-EB1E-4AAB-93CBD4B0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3">
                <a:extLst>
                  <a:ext uri="{FF2B5EF4-FFF2-40B4-BE49-F238E27FC236}">
                    <a16:creationId xmlns:a16="http://schemas.microsoft.com/office/drawing/2014/main" id="{1AD76FD1-6528-EF85-49E9-16779950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4">
                <a:extLst>
                  <a:ext uri="{FF2B5EF4-FFF2-40B4-BE49-F238E27FC236}">
                    <a16:creationId xmlns:a16="http://schemas.microsoft.com/office/drawing/2014/main" id="{EE50C7E2-1E17-8AA4-2FAE-0645B1959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5">
                <a:extLst>
                  <a:ext uri="{FF2B5EF4-FFF2-40B4-BE49-F238E27FC236}">
                    <a16:creationId xmlns:a16="http://schemas.microsoft.com/office/drawing/2014/main" id="{A4A5262F-46F1-CA8B-4A11-E99E69962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56">
                <a:extLst>
                  <a:ext uri="{FF2B5EF4-FFF2-40B4-BE49-F238E27FC236}">
                    <a16:creationId xmlns:a16="http://schemas.microsoft.com/office/drawing/2014/main" id="{EAB623AE-8E08-1BAF-14EA-ECBAFCED1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Rectangle 57">
                <a:extLst>
                  <a:ext uri="{FF2B5EF4-FFF2-40B4-BE49-F238E27FC236}">
                    <a16:creationId xmlns:a16="http://schemas.microsoft.com/office/drawing/2014/main" id="{F552F246-9FBC-7A88-FCE8-EF40594C5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Oval 58">
                <a:extLst>
                  <a:ext uri="{FF2B5EF4-FFF2-40B4-BE49-F238E27FC236}">
                    <a16:creationId xmlns:a16="http://schemas.microsoft.com/office/drawing/2014/main" id="{7EEB1C08-BFBD-F064-B4F2-DFE85E073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59">
                <a:extLst>
                  <a:ext uri="{FF2B5EF4-FFF2-40B4-BE49-F238E27FC236}">
                    <a16:creationId xmlns:a16="http://schemas.microsoft.com/office/drawing/2014/main" id="{546F83B2-67B2-1B22-9600-65D4E0F7E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0">
                <a:extLst>
                  <a:ext uri="{FF2B5EF4-FFF2-40B4-BE49-F238E27FC236}">
                    <a16:creationId xmlns:a16="http://schemas.microsoft.com/office/drawing/2014/main" id="{FAD574B9-C832-3944-AC0C-AEB9188F3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1">
                <a:extLst>
                  <a:ext uri="{FF2B5EF4-FFF2-40B4-BE49-F238E27FC236}">
                    <a16:creationId xmlns:a16="http://schemas.microsoft.com/office/drawing/2014/main" id="{18E6E9E6-D75A-F392-7FC2-526F4821D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2">
                <a:extLst>
                  <a:ext uri="{FF2B5EF4-FFF2-40B4-BE49-F238E27FC236}">
                    <a16:creationId xmlns:a16="http://schemas.microsoft.com/office/drawing/2014/main" id="{ED03C84B-47E0-B76A-42E0-F890C0E5D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3">
                <a:extLst>
                  <a:ext uri="{FF2B5EF4-FFF2-40B4-BE49-F238E27FC236}">
                    <a16:creationId xmlns:a16="http://schemas.microsoft.com/office/drawing/2014/main" id="{0756DE45-7BD4-65F2-C00E-04CB1CEEC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4">
                <a:extLst>
                  <a:ext uri="{FF2B5EF4-FFF2-40B4-BE49-F238E27FC236}">
                    <a16:creationId xmlns:a16="http://schemas.microsoft.com/office/drawing/2014/main" id="{6884F6B7-19E0-175F-DD11-A27A39C6B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5">
                <a:extLst>
                  <a:ext uri="{FF2B5EF4-FFF2-40B4-BE49-F238E27FC236}">
                    <a16:creationId xmlns:a16="http://schemas.microsoft.com/office/drawing/2014/main" id="{4B769BBF-45C0-44C2-1062-02FD4B221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6">
                <a:extLst>
                  <a:ext uri="{FF2B5EF4-FFF2-40B4-BE49-F238E27FC236}">
                    <a16:creationId xmlns:a16="http://schemas.microsoft.com/office/drawing/2014/main" id="{3D56B33E-2AA8-45CB-D582-42C53780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7">
                <a:extLst>
                  <a:ext uri="{FF2B5EF4-FFF2-40B4-BE49-F238E27FC236}">
                    <a16:creationId xmlns:a16="http://schemas.microsoft.com/office/drawing/2014/main" id="{6B69F828-C891-91F3-5FCE-FD7FC259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68">
                <a:extLst>
                  <a:ext uri="{FF2B5EF4-FFF2-40B4-BE49-F238E27FC236}">
                    <a16:creationId xmlns:a16="http://schemas.microsoft.com/office/drawing/2014/main" id="{9F142536-F786-CE0A-3FB8-6B4A991DA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69">
                <a:extLst>
                  <a:ext uri="{FF2B5EF4-FFF2-40B4-BE49-F238E27FC236}">
                    <a16:creationId xmlns:a16="http://schemas.microsoft.com/office/drawing/2014/main" id="{D2812BE3-61D2-907D-67EA-6BAAB11E4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0">
                <a:extLst>
                  <a:ext uri="{FF2B5EF4-FFF2-40B4-BE49-F238E27FC236}">
                    <a16:creationId xmlns:a16="http://schemas.microsoft.com/office/drawing/2014/main" id="{179AE5B1-3812-A2E0-3FE0-E13BC853D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1">
                <a:extLst>
                  <a:ext uri="{FF2B5EF4-FFF2-40B4-BE49-F238E27FC236}">
                    <a16:creationId xmlns:a16="http://schemas.microsoft.com/office/drawing/2014/main" id="{D72D8A17-663A-A31D-EC73-5AB47451A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2">
                <a:extLst>
                  <a:ext uri="{FF2B5EF4-FFF2-40B4-BE49-F238E27FC236}">
                    <a16:creationId xmlns:a16="http://schemas.microsoft.com/office/drawing/2014/main" id="{C4024EF9-2831-7D89-684D-4A8A096A6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3">
                <a:extLst>
                  <a:ext uri="{FF2B5EF4-FFF2-40B4-BE49-F238E27FC236}">
                    <a16:creationId xmlns:a16="http://schemas.microsoft.com/office/drawing/2014/main" id="{99C8BE13-CB6D-8C61-1AB5-7CAF98401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4">
                <a:extLst>
                  <a:ext uri="{FF2B5EF4-FFF2-40B4-BE49-F238E27FC236}">
                    <a16:creationId xmlns:a16="http://schemas.microsoft.com/office/drawing/2014/main" id="{5F77282D-8206-CDA0-9ED8-3F8DBF54E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5">
                <a:extLst>
                  <a:ext uri="{FF2B5EF4-FFF2-40B4-BE49-F238E27FC236}">
                    <a16:creationId xmlns:a16="http://schemas.microsoft.com/office/drawing/2014/main" id="{61DE8244-D027-FEB4-FE46-0536C67A8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6">
                <a:extLst>
                  <a:ext uri="{FF2B5EF4-FFF2-40B4-BE49-F238E27FC236}">
                    <a16:creationId xmlns:a16="http://schemas.microsoft.com/office/drawing/2014/main" id="{AFA8F02A-1DB6-2C30-D167-7D33B0DD2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7">
                <a:extLst>
                  <a:ext uri="{FF2B5EF4-FFF2-40B4-BE49-F238E27FC236}">
                    <a16:creationId xmlns:a16="http://schemas.microsoft.com/office/drawing/2014/main" id="{FD391460-7523-8B87-FA34-4F7A969F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8">
                <a:extLst>
                  <a:ext uri="{FF2B5EF4-FFF2-40B4-BE49-F238E27FC236}">
                    <a16:creationId xmlns:a16="http://schemas.microsoft.com/office/drawing/2014/main" id="{1C8A9C48-917E-1CB2-8D55-BF3CB8D93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79">
                <a:extLst>
                  <a:ext uri="{FF2B5EF4-FFF2-40B4-BE49-F238E27FC236}">
                    <a16:creationId xmlns:a16="http://schemas.microsoft.com/office/drawing/2014/main" id="{5F22BAC7-E509-6EEC-FE22-5BC42EF77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0">
                <a:extLst>
                  <a:ext uri="{FF2B5EF4-FFF2-40B4-BE49-F238E27FC236}">
                    <a16:creationId xmlns:a16="http://schemas.microsoft.com/office/drawing/2014/main" id="{3DD62683-A095-225D-4D0E-91BF6233C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1">
                <a:extLst>
                  <a:ext uri="{FF2B5EF4-FFF2-40B4-BE49-F238E27FC236}">
                    <a16:creationId xmlns:a16="http://schemas.microsoft.com/office/drawing/2014/main" id="{1FB01C86-0299-6EE4-274A-99BFF5E4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2">
                <a:extLst>
                  <a:ext uri="{FF2B5EF4-FFF2-40B4-BE49-F238E27FC236}">
                    <a16:creationId xmlns:a16="http://schemas.microsoft.com/office/drawing/2014/main" id="{051F2336-47ED-BAC1-37B4-112734C38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3">
                <a:extLst>
                  <a:ext uri="{FF2B5EF4-FFF2-40B4-BE49-F238E27FC236}">
                    <a16:creationId xmlns:a16="http://schemas.microsoft.com/office/drawing/2014/main" id="{097CDE12-E332-E9F9-2A55-92E482206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4">
                <a:extLst>
                  <a:ext uri="{FF2B5EF4-FFF2-40B4-BE49-F238E27FC236}">
                    <a16:creationId xmlns:a16="http://schemas.microsoft.com/office/drawing/2014/main" id="{838715D8-7591-11DA-BDD9-34EA1BFFC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5">
                <a:extLst>
                  <a:ext uri="{FF2B5EF4-FFF2-40B4-BE49-F238E27FC236}">
                    <a16:creationId xmlns:a16="http://schemas.microsoft.com/office/drawing/2014/main" id="{28D66AFC-690E-5634-6B51-92402DDB2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6">
                <a:extLst>
                  <a:ext uri="{FF2B5EF4-FFF2-40B4-BE49-F238E27FC236}">
                    <a16:creationId xmlns:a16="http://schemas.microsoft.com/office/drawing/2014/main" id="{F184D1E4-7AB1-5E5D-0ADE-E2AE74609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7">
                <a:extLst>
                  <a:ext uri="{FF2B5EF4-FFF2-40B4-BE49-F238E27FC236}">
                    <a16:creationId xmlns:a16="http://schemas.microsoft.com/office/drawing/2014/main" id="{62700B8C-35F0-F095-0B38-BC8C508E7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88">
                <a:extLst>
                  <a:ext uri="{FF2B5EF4-FFF2-40B4-BE49-F238E27FC236}">
                    <a16:creationId xmlns:a16="http://schemas.microsoft.com/office/drawing/2014/main" id="{DFCF0DB2-74BD-F6C0-BBB6-FA32A61F8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Rectangle 89">
                <a:extLst>
                  <a:ext uri="{FF2B5EF4-FFF2-40B4-BE49-F238E27FC236}">
                    <a16:creationId xmlns:a16="http://schemas.microsoft.com/office/drawing/2014/main" id="{EC9D8F3F-FD97-E37D-7CD9-BA6887EB7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0">
                <a:extLst>
                  <a:ext uri="{FF2B5EF4-FFF2-40B4-BE49-F238E27FC236}">
                    <a16:creationId xmlns:a16="http://schemas.microsoft.com/office/drawing/2014/main" id="{98E9BAB5-C356-49B1-8FB0-DFC3C87D2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1">
                <a:extLst>
                  <a:ext uri="{FF2B5EF4-FFF2-40B4-BE49-F238E27FC236}">
                    <a16:creationId xmlns:a16="http://schemas.microsoft.com/office/drawing/2014/main" id="{4FA8FA59-D8B5-38E3-14FD-D474C78E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2">
                <a:extLst>
                  <a:ext uri="{FF2B5EF4-FFF2-40B4-BE49-F238E27FC236}">
                    <a16:creationId xmlns:a16="http://schemas.microsoft.com/office/drawing/2014/main" id="{6B43681B-BCBA-4251-E3F7-77B157099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3">
                <a:extLst>
                  <a:ext uri="{FF2B5EF4-FFF2-40B4-BE49-F238E27FC236}">
                    <a16:creationId xmlns:a16="http://schemas.microsoft.com/office/drawing/2014/main" id="{75389C35-A7D0-470E-FEF0-3364D0592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4">
                <a:extLst>
                  <a:ext uri="{FF2B5EF4-FFF2-40B4-BE49-F238E27FC236}">
                    <a16:creationId xmlns:a16="http://schemas.microsoft.com/office/drawing/2014/main" id="{33E04C7D-01CA-79E6-28E4-D7CCA6417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5">
                <a:extLst>
                  <a:ext uri="{FF2B5EF4-FFF2-40B4-BE49-F238E27FC236}">
                    <a16:creationId xmlns:a16="http://schemas.microsoft.com/office/drawing/2014/main" id="{1F6583F3-18A6-8CD2-28F2-86E0337BD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6">
                <a:extLst>
                  <a:ext uri="{FF2B5EF4-FFF2-40B4-BE49-F238E27FC236}">
                    <a16:creationId xmlns:a16="http://schemas.microsoft.com/office/drawing/2014/main" id="{2E0F84E5-6DCA-1B1D-24A2-1828F10DA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7">
                <a:extLst>
                  <a:ext uri="{FF2B5EF4-FFF2-40B4-BE49-F238E27FC236}">
                    <a16:creationId xmlns:a16="http://schemas.microsoft.com/office/drawing/2014/main" id="{667EE74E-7065-CF25-7E9A-F9D946EEB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8">
                <a:extLst>
                  <a:ext uri="{FF2B5EF4-FFF2-40B4-BE49-F238E27FC236}">
                    <a16:creationId xmlns:a16="http://schemas.microsoft.com/office/drawing/2014/main" id="{A2EE5F43-84D9-3DBE-81A1-2DE41FE18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99">
                <a:extLst>
                  <a:ext uri="{FF2B5EF4-FFF2-40B4-BE49-F238E27FC236}">
                    <a16:creationId xmlns:a16="http://schemas.microsoft.com/office/drawing/2014/main" id="{E8C1F8CB-E623-AF6E-3767-0237E304D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0">
                <a:extLst>
                  <a:ext uri="{FF2B5EF4-FFF2-40B4-BE49-F238E27FC236}">
                    <a16:creationId xmlns:a16="http://schemas.microsoft.com/office/drawing/2014/main" id="{491C3C2A-B127-ECC8-A07E-630591465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1">
                <a:extLst>
                  <a:ext uri="{FF2B5EF4-FFF2-40B4-BE49-F238E27FC236}">
                    <a16:creationId xmlns:a16="http://schemas.microsoft.com/office/drawing/2014/main" id="{AACC20C4-8EE6-4FEF-635C-AED2B0842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2">
                <a:extLst>
                  <a:ext uri="{FF2B5EF4-FFF2-40B4-BE49-F238E27FC236}">
                    <a16:creationId xmlns:a16="http://schemas.microsoft.com/office/drawing/2014/main" id="{CA6F6BF3-38E8-1ACB-1B20-8CB3823AD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3">
                <a:extLst>
                  <a:ext uri="{FF2B5EF4-FFF2-40B4-BE49-F238E27FC236}">
                    <a16:creationId xmlns:a16="http://schemas.microsoft.com/office/drawing/2014/main" id="{A515A146-D995-7293-0632-5750535A0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4">
                <a:extLst>
                  <a:ext uri="{FF2B5EF4-FFF2-40B4-BE49-F238E27FC236}">
                    <a16:creationId xmlns:a16="http://schemas.microsoft.com/office/drawing/2014/main" id="{1684D46D-24C6-F677-7ACF-A78138429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5">
                <a:extLst>
                  <a:ext uri="{FF2B5EF4-FFF2-40B4-BE49-F238E27FC236}">
                    <a16:creationId xmlns:a16="http://schemas.microsoft.com/office/drawing/2014/main" id="{5698634A-49E6-2A39-F085-D3E9CE2D9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6">
                <a:extLst>
                  <a:ext uri="{FF2B5EF4-FFF2-40B4-BE49-F238E27FC236}">
                    <a16:creationId xmlns:a16="http://schemas.microsoft.com/office/drawing/2014/main" id="{DBAA0BBE-3A2C-3EBC-2E7F-11FBA17D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7">
                <a:extLst>
                  <a:ext uri="{FF2B5EF4-FFF2-40B4-BE49-F238E27FC236}">
                    <a16:creationId xmlns:a16="http://schemas.microsoft.com/office/drawing/2014/main" id="{55797B53-C9F8-671D-3759-0CC23DB9C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08">
                <a:extLst>
                  <a:ext uri="{FF2B5EF4-FFF2-40B4-BE49-F238E27FC236}">
                    <a16:creationId xmlns:a16="http://schemas.microsoft.com/office/drawing/2014/main" id="{4EF51B00-D53D-7888-BBE1-FCEFEFB9B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Rectangle 109">
                <a:extLst>
                  <a:ext uri="{FF2B5EF4-FFF2-40B4-BE49-F238E27FC236}">
                    <a16:creationId xmlns:a16="http://schemas.microsoft.com/office/drawing/2014/main" id="{86735E6E-9990-C9AA-BC00-A3D58DC32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0">
                <a:extLst>
                  <a:ext uri="{FF2B5EF4-FFF2-40B4-BE49-F238E27FC236}">
                    <a16:creationId xmlns:a16="http://schemas.microsoft.com/office/drawing/2014/main" id="{C5E5865F-5864-EE7D-F09E-75453BDD6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1">
                <a:extLst>
                  <a:ext uri="{FF2B5EF4-FFF2-40B4-BE49-F238E27FC236}">
                    <a16:creationId xmlns:a16="http://schemas.microsoft.com/office/drawing/2014/main" id="{FA9A1526-3F54-FD2C-B118-850810716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2">
                <a:extLst>
                  <a:ext uri="{FF2B5EF4-FFF2-40B4-BE49-F238E27FC236}">
                    <a16:creationId xmlns:a16="http://schemas.microsoft.com/office/drawing/2014/main" id="{71935BE7-C379-9F27-466E-891D951EB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3">
                <a:extLst>
                  <a:ext uri="{FF2B5EF4-FFF2-40B4-BE49-F238E27FC236}">
                    <a16:creationId xmlns:a16="http://schemas.microsoft.com/office/drawing/2014/main" id="{C0B6A821-CC7D-330F-D64D-B2B412D3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4">
                <a:extLst>
                  <a:ext uri="{FF2B5EF4-FFF2-40B4-BE49-F238E27FC236}">
                    <a16:creationId xmlns:a16="http://schemas.microsoft.com/office/drawing/2014/main" id="{542F5A86-F74D-7A71-4174-B69B2E72D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5">
                <a:extLst>
                  <a:ext uri="{FF2B5EF4-FFF2-40B4-BE49-F238E27FC236}">
                    <a16:creationId xmlns:a16="http://schemas.microsoft.com/office/drawing/2014/main" id="{24052DC3-043E-DE4E-0ACC-34D8596DE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6">
                <a:extLst>
                  <a:ext uri="{FF2B5EF4-FFF2-40B4-BE49-F238E27FC236}">
                    <a16:creationId xmlns:a16="http://schemas.microsoft.com/office/drawing/2014/main" id="{2978AD51-E346-6EA6-E8F0-1BF7F8A4B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7">
                <a:extLst>
                  <a:ext uri="{FF2B5EF4-FFF2-40B4-BE49-F238E27FC236}">
                    <a16:creationId xmlns:a16="http://schemas.microsoft.com/office/drawing/2014/main" id="{A0A716F2-3E52-EA47-A0CA-EB4ED8EF2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8">
                <a:extLst>
                  <a:ext uri="{FF2B5EF4-FFF2-40B4-BE49-F238E27FC236}">
                    <a16:creationId xmlns:a16="http://schemas.microsoft.com/office/drawing/2014/main" id="{0B94A5D4-3B3F-AD22-C9F9-53C9A1238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19">
                <a:extLst>
                  <a:ext uri="{FF2B5EF4-FFF2-40B4-BE49-F238E27FC236}">
                    <a16:creationId xmlns:a16="http://schemas.microsoft.com/office/drawing/2014/main" id="{9B6B79A7-3136-5A12-51F9-961BABBD2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0">
                <a:extLst>
                  <a:ext uri="{FF2B5EF4-FFF2-40B4-BE49-F238E27FC236}">
                    <a16:creationId xmlns:a16="http://schemas.microsoft.com/office/drawing/2014/main" id="{B18F1F69-D16F-8051-5F54-3EC246153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1">
                <a:extLst>
                  <a:ext uri="{FF2B5EF4-FFF2-40B4-BE49-F238E27FC236}">
                    <a16:creationId xmlns:a16="http://schemas.microsoft.com/office/drawing/2014/main" id="{E40FD1E8-296E-5245-A84D-0F9463F72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2">
                <a:extLst>
                  <a:ext uri="{FF2B5EF4-FFF2-40B4-BE49-F238E27FC236}">
                    <a16:creationId xmlns:a16="http://schemas.microsoft.com/office/drawing/2014/main" id="{A2931E73-D88E-A3B0-3D33-8F3754D87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3">
                <a:extLst>
                  <a:ext uri="{FF2B5EF4-FFF2-40B4-BE49-F238E27FC236}">
                    <a16:creationId xmlns:a16="http://schemas.microsoft.com/office/drawing/2014/main" id="{BE1939FF-346A-1DA7-BA71-6129BC6D8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4">
                <a:extLst>
                  <a:ext uri="{FF2B5EF4-FFF2-40B4-BE49-F238E27FC236}">
                    <a16:creationId xmlns:a16="http://schemas.microsoft.com/office/drawing/2014/main" id="{C917D6F4-C05D-2B1B-AB3A-E13542D9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5">
                <a:extLst>
                  <a:ext uri="{FF2B5EF4-FFF2-40B4-BE49-F238E27FC236}">
                    <a16:creationId xmlns:a16="http://schemas.microsoft.com/office/drawing/2014/main" id="{904F8886-65B2-BA6E-5398-98DFE41FB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6">
                <a:extLst>
                  <a:ext uri="{FF2B5EF4-FFF2-40B4-BE49-F238E27FC236}">
                    <a16:creationId xmlns:a16="http://schemas.microsoft.com/office/drawing/2014/main" id="{EC17C42A-0E63-CC4D-39AC-F6B4AD19D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7">
                <a:extLst>
                  <a:ext uri="{FF2B5EF4-FFF2-40B4-BE49-F238E27FC236}">
                    <a16:creationId xmlns:a16="http://schemas.microsoft.com/office/drawing/2014/main" id="{F3B6B0AB-AC13-2563-35E6-A51A819CE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8">
                <a:extLst>
                  <a:ext uri="{FF2B5EF4-FFF2-40B4-BE49-F238E27FC236}">
                    <a16:creationId xmlns:a16="http://schemas.microsoft.com/office/drawing/2014/main" id="{0F6D2B5A-DCB0-02AC-D4ED-1907F87C0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29">
                <a:extLst>
                  <a:ext uri="{FF2B5EF4-FFF2-40B4-BE49-F238E27FC236}">
                    <a16:creationId xmlns:a16="http://schemas.microsoft.com/office/drawing/2014/main" id="{97F484AC-8E6A-4D30-100D-C75F7D51B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0">
                <a:extLst>
                  <a:ext uri="{FF2B5EF4-FFF2-40B4-BE49-F238E27FC236}">
                    <a16:creationId xmlns:a16="http://schemas.microsoft.com/office/drawing/2014/main" id="{39A58A86-7E4D-EBF8-4019-6A0C7F9C8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1">
                <a:extLst>
                  <a:ext uri="{FF2B5EF4-FFF2-40B4-BE49-F238E27FC236}">
                    <a16:creationId xmlns:a16="http://schemas.microsoft.com/office/drawing/2014/main" id="{7969690B-CCFE-90BA-9A25-0E0DB300A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2">
                <a:extLst>
                  <a:ext uri="{FF2B5EF4-FFF2-40B4-BE49-F238E27FC236}">
                    <a16:creationId xmlns:a16="http://schemas.microsoft.com/office/drawing/2014/main" id="{BA9CE2F0-28E4-8DA3-6675-3F3C05B56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3">
                <a:extLst>
                  <a:ext uri="{FF2B5EF4-FFF2-40B4-BE49-F238E27FC236}">
                    <a16:creationId xmlns:a16="http://schemas.microsoft.com/office/drawing/2014/main" id="{8974CBB3-9FB2-F3EF-9B95-CAC0B62F0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4">
                <a:extLst>
                  <a:ext uri="{FF2B5EF4-FFF2-40B4-BE49-F238E27FC236}">
                    <a16:creationId xmlns:a16="http://schemas.microsoft.com/office/drawing/2014/main" id="{A130B4F3-F0B7-34CC-FD9B-5751C9177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5">
                <a:extLst>
                  <a:ext uri="{FF2B5EF4-FFF2-40B4-BE49-F238E27FC236}">
                    <a16:creationId xmlns:a16="http://schemas.microsoft.com/office/drawing/2014/main" id="{06FEBB97-0303-8CC1-3C1E-FED75CA7D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6">
                <a:extLst>
                  <a:ext uri="{FF2B5EF4-FFF2-40B4-BE49-F238E27FC236}">
                    <a16:creationId xmlns:a16="http://schemas.microsoft.com/office/drawing/2014/main" id="{834FF7F4-E3B7-00A2-460A-1440E95A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7">
                <a:extLst>
                  <a:ext uri="{FF2B5EF4-FFF2-40B4-BE49-F238E27FC236}">
                    <a16:creationId xmlns:a16="http://schemas.microsoft.com/office/drawing/2014/main" id="{332BD20B-1334-3F8A-A7F3-307C1360D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8">
                <a:extLst>
                  <a:ext uri="{FF2B5EF4-FFF2-40B4-BE49-F238E27FC236}">
                    <a16:creationId xmlns:a16="http://schemas.microsoft.com/office/drawing/2014/main" id="{E0093D82-3003-E301-CF53-D6BEF3BA0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39">
                <a:extLst>
                  <a:ext uri="{FF2B5EF4-FFF2-40B4-BE49-F238E27FC236}">
                    <a16:creationId xmlns:a16="http://schemas.microsoft.com/office/drawing/2014/main" id="{D26E280C-8731-FFB4-DFFF-9D273F291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0">
                <a:extLst>
                  <a:ext uri="{FF2B5EF4-FFF2-40B4-BE49-F238E27FC236}">
                    <a16:creationId xmlns:a16="http://schemas.microsoft.com/office/drawing/2014/main" id="{0B368A01-3FDC-D3D8-8676-82B70D18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1">
                <a:extLst>
                  <a:ext uri="{FF2B5EF4-FFF2-40B4-BE49-F238E27FC236}">
                    <a16:creationId xmlns:a16="http://schemas.microsoft.com/office/drawing/2014/main" id="{297AA65C-990E-A377-1EBC-144743B26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2">
                <a:extLst>
                  <a:ext uri="{FF2B5EF4-FFF2-40B4-BE49-F238E27FC236}">
                    <a16:creationId xmlns:a16="http://schemas.microsoft.com/office/drawing/2014/main" id="{5A33F383-AAC4-51E9-42E9-C4D3CB842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3">
                <a:extLst>
                  <a:ext uri="{FF2B5EF4-FFF2-40B4-BE49-F238E27FC236}">
                    <a16:creationId xmlns:a16="http://schemas.microsoft.com/office/drawing/2014/main" id="{449566F1-34E6-CFA7-C75F-D2AAD8264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4">
                <a:extLst>
                  <a:ext uri="{FF2B5EF4-FFF2-40B4-BE49-F238E27FC236}">
                    <a16:creationId xmlns:a16="http://schemas.microsoft.com/office/drawing/2014/main" id="{088716C5-EBA0-03A1-720C-ACA729DD6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5">
                <a:extLst>
                  <a:ext uri="{FF2B5EF4-FFF2-40B4-BE49-F238E27FC236}">
                    <a16:creationId xmlns:a16="http://schemas.microsoft.com/office/drawing/2014/main" id="{53139894-4323-0D01-BC76-5080D35C4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6">
                <a:extLst>
                  <a:ext uri="{FF2B5EF4-FFF2-40B4-BE49-F238E27FC236}">
                    <a16:creationId xmlns:a16="http://schemas.microsoft.com/office/drawing/2014/main" id="{333098E0-1661-A598-AF8C-AFE0A57BD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7">
                <a:extLst>
                  <a:ext uri="{FF2B5EF4-FFF2-40B4-BE49-F238E27FC236}">
                    <a16:creationId xmlns:a16="http://schemas.microsoft.com/office/drawing/2014/main" id="{CB27B8F8-A059-8FC8-48EC-51C89B401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8">
                <a:extLst>
                  <a:ext uri="{FF2B5EF4-FFF2-40B4-BE49-F238E27FC236}">
                    <a16:creationId xmlns:a16="http://schemas.microsoft.com/office/drawing/2014/main" id="{0A64AA75-7162-DF07-B6D7-65330A105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49">
                <a:extLst>
                  <a:ext uri="{FF2B5EF4-FFF2-40B4-BE49-F238E27FC236}">
                    <a16:creationId xmlns:a16="http://schemas.microsoft.com/office/drawing/2014/main" id="{40509AFD-B6CC-F26A-D623-D432A4692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0">
                <a:extLst>
                  <a:ext uri="{FF2B5EF4-FFF2-40B4-BE49-F238E27FC236}">
                    <a16:creationId xmlns:a16="http://schemas.microsoft.com/office/drawing/2014/main" id="{85780FF7-AEC8-797E-037D-0FC2A2E96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1">
                <a:extLst>
                  <a:ext uri="{FF2B5EF4-FFF2-40B4-BE49-F238E27FC236}">
                    <a16:creationId xmlns:a16="http://schemas.microsoft.com/office/drawing/2014/main" id="{7AE2D520-D5CA-C7B5-F749-1387DE9E6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2">
                <a:extLst>
                  <a:ext uri="{FF2B5EF4-FFF2-40B4-BE49-F238E27FC236}">
                    <a16:creationId xmlns:a16="http://schemas.microsoft.com/office/drawing/2014/main" id="{7159FF9C-B6AC-C106-F5C6-EEFF02E7C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3">
                <a:extLst>
                  <a:ext uri="{FF2B5EF4-FFF2-40B4-BE49-F238E27FC236}">
                    <a16:creationId xmlns:a16="http://schemas.microsoft.com/office/drawing/2014/main" id="{4D4E8ACC-9B10-4678-A709-76648CD74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4">
                <a:extLst>
                  <a:ext uri="{FF2B5EF4-FFF2-40B4-BE49-F238E27FC236}">
                    <a16:creationId xmlns:a16="http://schemas.microsoft.com/office/drawing/2014/main" id="{58891926-6431-BFE2-541F-30CBE64AD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5">
                <a:extLst>
                  <a:ext uri="{FF2B5EF4-FFF2-40B4-BE49-F238E27FC236}">
                    <a16:creationId xmlns:a16="http://schemas.microsoft.com/office/drawing/2014/main" id="{A97923B9-FF45-34AC-F43F-D6AA6E0CE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6">
                <a:extLst>
                  <a:ext uri="{FF2B5EF4-FFF2-40B4-BE49-F238E27FC236}">
                    <a16:creationId xmlns:a16="http://schemas.microsoft.com/office/drawing/2014/main" id="{5C59EADB-A746-DE99-7E7B-F7BC2C84E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7">
                <a:extLst>
                  <a:ext uri="{FF2B5EF4-FFF2-40B4-BE49-F238E27FC236}">
                    <a16:creationId xmlns:a16="http://schemas.microsoft.com/office/drawing/2014/main" id="{E2817D38-B47D-B134-6414-F051AC735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8">
                <a:extLst>
                  <a:ext uri="{FF2B5EF4-FFF2-40B4-BE49-F238E27FC236}">
                    <a16:creationId xmlns:a16="http://schemas.microsoft.com/office/drawing/2014/main" id="{5862EF3B-E087-B2D9-BB0A-915DFBA81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59">
                <a:extLst>
                  <a:ext uri="{FF2B5EF4-FFF2-40B4-BE49-F238E27FC236}">
                    <a16:creationId xmlns:a16="http://schemas.microsoft.com/office/drawing/2014/main" id="{4B0175B4-CF2F-7B85-79B9-E747EB499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0">
                <a:extLst>
                  <a:ext uri="{FF2B5EF4-FFF2-40B4-BE49-F238E27FC236}">
                    <a16:creationId xmlns:a16="http://schemas.microsoft.com/office/drawing/2014/main" id="{58FBCB60-BFA0-6BB2-107F-F4B4BD088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1">
                <a:extLst>
                  <a:ext uri="{FF2B5EF4-FFF2-40B4-BE49-F238E27FC236}">
                    <a16:creationId xmlns:a16="http://schemas.microsoft.com/office/drawing/2014/main" id="{7D4F0EAB-0043-CF75-31AF-3EFB8F08F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2">
                <a:extLst>
                  <a:ext uri="{FF2B5EF4-FFF2-40B4-BE49-F238E27FC236}">
                    <a16:creationId xmlns:a16="http://schemas.microsoft.com/office/drawing/2014/main" id="{7391A483-5E78-0C3C-4D12-72106E500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3">
                <a:extLst>
                  <a:ext uri="{FF2B5EF4-FFF2-40B4-BE49-F238E27FC236}">
                    <a16:creationId xmlns:a16="http://schemas.microsoft.com/office/drawing/2014/main" id="{D5D058F5-BEC5-769E-34EA-F51FE1A7E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4">
                <a:extLst>
                  <a:ext uri="{FF2B5EF4-FFF2-40B4-BE49-F238E27FC236}">
                    <a16:creationId xmlns:a16="http://schemas.microsoft.com/office/drawing/2014/main" id="{09E18E12-A92B-275E-37A2-711D8354D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5">
                <a:extLst>
                  <a:ext uri="{FF2B5EF4-FFF2-40B4-BE49-F238E27FC236}">
                    <a16:creationId xmlns:a16="http://schemas.microsoft.com/office/drawing/2014/main" id="{A3A492CB-8E40-AA7B-7677-4FF3C86CD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6">
                <a:extLst>
                  <a:ext uri="{FF2B5EF4-FFF2-40B4-BE49-F238E27FC236}">
                    <a16:creationId xmlns:a16="http://schemas.microsoft.com/office/drawing/2014/main" id="{BABAFE06-2D4A-0A85-E542-1B8A9CEEF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7">
                <a:extLst>
                  <a:ext uri="{FF2B5EF4-FFF2-40B4-BE49-F238E27FC236}">
                    <a16:creationId xmlns:a16="http://schemas.microsoft.com/office/drawing/2014/main" id="{9448A4CB-6648-3186-7332-FB6AA2D3B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8">
                <a:extLst>
                  <a:ext uri="{FF2B5EF4-FFF2-40B4-BE49-F238E27FC236}">
                    <a16:creationId xmlns:a16="http://schemas.microsoft.com/office/drawing/2014/main" id="{0D9D4B38-6F71-8E32-92E7-80D93E9CD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69">
                <a:extLst>
                  <a:ext uri="{FF2B5EF4-FFF2-40B4-BE49-F238E27FC236}">
                    <a16:creationId xmlns:a16="http://schemas.microsoft.com/office/drawing/2014/main" id="{AB32CE0B-B2E5-2425-9814-2541494C8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0">
                <a:extLst>
                  <a:ext uri="{FF2B5EF4-FFF2-40B4-BE49-F238E27FC236}">
                    <a16:creationId xmlns:a16="http://schemas.microsoft.com/office/drawing/2014/main" id="{500AB507-4ADB-A38F-FC5E-F9072C011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1">
                <a:extLst>
                  <a:ext uri="{FF2B5EF4-FFF2-40B4-BE49-F238E27FC236}">
                    <a16:creationId xmlns:a16="http://schemas.microsoft.com/office/drawing/2014/main" id="{2F2D6BC1-F6CC-8656-821D-063DEE59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2">
                <a:extLst>
                  <a:ext uri="{FF2B5EF4-FFF2-40B4-BE49-F238E27FC236}">
                    <a16:creationId xmlns:a16="http://schemas.microsoft.com/office/drawing/2014/main" id="{17B6F366-C8AF-9CB6-6CEE-B28204FE8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3">
                <a:extLst>
                  <a:ext uri="{FF2B5EF4-FFF2-40B4-BE49-F238E27FC236}">
                    <a16:creationId xmlns:a16="http://schemas.microsoft.com/office/drawing/2014/main" id="{218758D3-08AD-87A0-0269-CCBFD04A5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4">
                <a:extLst>
                  <a:ext uri="{FF2B5EF4-FFF2-40B4-BE49-F238E27FC236}">
                    <a16:creationId xmlns:a16="http://schemas.microsoft.com/office/drawing/2014/main" id="{FD1D891B-6058-704A-2DC7-AEE4980AD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5">
                <a:extLst>
                  <a:ext uri="{FF2B5EF4-FFF2-40B4-BE49-F238E27FC236}">
                    <a16:creationId xmlns:a16="http://schemas.microsoft.com/office/drawing/2014/main" id="{DF7ED6CE-B37F-671A-78F3-572BEC9E3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6">
                <a:extLst>
                  <a:ext uri="{FF2B5EF4-FFF2-40B4-BE49-F238E27FC236}">
                    <a16:creationId xmlns:a16="http://schemas.microsoft.com/office/drawing/2014/main" id="{4BD2F4A5-14DF-C366-D13F-3D53BF29D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7">
                <a:extLst>
                  <a:ext uri="{FF2B5EF4-FFF2-40B4-BE49-F238E27FC236}">
                    <a16:creationId xmlns:a16="http://schemas.microsoft.com/office/drawing/2014/main" id="{3C267188-1A7C-C574-BD7E-0AAE37183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8">
                <a:extLst>
                  <a:ext uri="{FF2B5EF4-FFF2-40B4-BE49-F238E27FC236}">
                    <a16:creationId xmlns:a16="http://schemas.microsoft.com/office/drawing/2014/main" id="{F4D04DC5-C62A-6187-E88A-023E546D7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79">
                <a:extLst>
                  <a:ext uri="{FF2B5EF4-FFF2-40B4-BE49-F238E27FC236}">
                    <a16:creationId xmlns:a16="http://schemas.microsoft.com/office/drawing/2014/main" id="{81E48D7A-53AB-D8E4-28EB-4E045DC9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0">
                <a:extLst>
                  <a:ext uri="{FF2B5EF4-FFF2-40B4-BE49-F238E27FC236}">
                    <a16:creationId xmlns:a16="http://schemas.microsoft.com/office/drawing/2014/main" id="{A2014460-BFE7-207C-ABD4-7C403EFC2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1">
                <a:extLst>
                  <a:ext uri="{FF2B5EF4-FFF2-40B4-BE49-F238E27FC236}">
                    <a16:creationId xmlns:a16="http://schemas.microsoft.com/office/drawing/2014/main" id="{71ACA949-677C-D902-157E-592F84F03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2">
                <a:extLst>
                  <a:ext uri="{FF2B5EF4-FFF2-40B4-BE49-F238E27FC236}">
                    <a16:creationId xmlns:a16="http://schemas.microsoft.com/office/drawing/2014/main" id="{5FDE2C51-1FF0-CB0D-1078-25CD164FD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3">
                <a:extLst>
                  <a:ext uri="{FF2B5EF4-FFF2-40B4-BE49-F238E27FC236}">
                    <a16:creationId xmlns:a16="http://schemas.microsoft.com/office/drawing/2014/main" id="{36914B0D-E2EC-F9E1-1B85-3F35CCD20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4">
                <a:extLst>
                  <a:ext uri="{FF2B5EF4-FFF2-40B4-BE49-F238E27FC236}">
                    <a16:creationId xmlns:a16="http://schemas.microsoft.com/office/drawing/2014/main" id="{78E99D42-4D51-AD5F-7F11-019CAF1C2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5">
                <a:extLst>
                  <a:ext uri="{FF2B5EF4-FFF2-40B4-BE49-F238E27FC236}">
                    <a16:creationId xmlns:a16="http://schemas.microsoft.com/office/drawing/2014/main" id="{63D24C11-FCA0-DB7B-02D2-B095DD74D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6">
                <a:extLst>
                  <a:ext uri="{FF2B5EF4-FFF2-40B4-BE49-F238E27FC236}">
                    <a16:creationId xmlns:a16="http://schemas.microsoft.com/office/drawing/2014/main" id="{EB58B2A0-01A8-5AA9-C451-BA606998C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7">
                <a:extLst>
                  <a:ext uri="{FF2B5EF4-FFF2-40B4-BE49-F238E27FC236}">
                    <a16:creationId xmlns:a16="http://schemas.microsoft.com/office/drawing/2014/main" id="{F06AF287-143E-0C40-07E7-377D25B38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8">
                <a:extLst>
                  <a:ext uri="{FF2B5EF4-FFF2-40B4-BE49-F238E27FC236}">
                    <a16:creationId xmlns:a16="http://schemas.microsoft.com/office/drawing/2014/main" id="{254708D9-1A12-2D65-F739-59488C868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89">
                <a:extLst>
                  <a:ext uri="{FF2B5EF4-FFF2-40B4-BE49-F238E27FC236}">
                    <a16:creationId xmlns:a16="http://schemas.microsoft.com/office/drawing/2014/main" id="{DBB978A5-EB41-2170-DAD8-91F9412C6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0">
                <a:extLst>
                  <a:ext uri="{FF2B5EF4-FFF2-40B4-BE49-F238E27FC236}">
                    <a16:creationId xmlns:a16="http://schemas.microsoft.com/office/drawing/2014/main" id="{C7453D72-F507-A61F-E75E-6C461D20F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1">
                <a:extLst>
                  <a:ext uri="{FF2B5EF4-FFF2-40B4-BE49-F238E27FC236}">
                    <a16:creationId xmlns:a16="http://schemas.microsoft.com/office/drawing/2014/main" id="{0C9EA07C-8C28-9269-BFB5-927B79BFA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2">
                <a:extLst>
                  <a:ext uri="{FF2B5EF4-FFF2-40B4-BE49-F238E27FC236}">
                    <a16:creationId xmlns:a16="http://schemas.microsoft.com/office/drawing/2014/main" id="{C7844F76-C1DA-CC03-841A-EC4204255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3">
                <a:extLst>
                  <a:ext uri="{FF2B5EF4-FFF2-40B4-BE49-F238E27FC236}">
                    <a16:creationId xmlns:a16="http://schemas.microsoft.com/office/drawing/2014/main" id="{00695C65-A456-F682-FEE9-CD4B9E275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4">
                <a:extLst>
                  <a:ext uri="{FF2B5EF4-FFF2-40B4-BE49-F238E27FC236}">
                    <a16:creationId xmlns:a16="http://schemas.microsoft.com/office/drawing/2014/main" id="{BA699590-3A35-D409-3780-E092F820A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5">
                <a:extLst>
                  <a:ext uri="{FF2B5EF4-FFF2-40B4-BE49-F238E27FC236}">
                    <a16:creationId xmlns:a16="http://schemas.microsoft.com/office/drawing/2014/main" id="{A6308670-02B3-4093-5D49-34E13E646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6">
                <a:extLst>
                  <a:ext uri="{FF2B5EF4-FFF2-40B4-BE49-F238E27FC236}">
                    <a16:creationId xmlns:a16="http://schemas.microsoft.com/office/drawing/2014/main" id="{DBF7FB3C-BBB0-3EEC-B02B-186F48BD7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7">
                <a:extLst>
                  <a:ext uri="{FF2B5EF4-FFF2-40B4-BE49-F238E27FC236}">
                    <a16:creationId xmlns:a16="http://schemas.microsoft.com/office/drawing/2014/main" id="{B6F94D45-25F0-4B1A-761E-7D2C43BE9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8">
                <a:extLst>
                  <a:ext uri="{FF2B5EF4-FFF2-40B4-BE49-F238E27FC236}">
                    <a16:creationId xmlns:a16="http://schemas.microsoft.com/office/drawing/2014/main" id="{57CF0CF3-ED08-6FC6-2658-99BB9E842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99">
                <a:extLst>
                  <a:ext uri="{FF2B5EF4-FFF2-40B4-BE49-F238E27FC236}">
                    <a16:creationId xmlns:a16="http://schemas.microsoft.com/office/drawing/2014/main" id="{C28AA308-0472-64A1-A35A-906176FE1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0">
                <a:extLst>
                  <a:ext uri="{FF2B5EF4-FFF2-40B4-BE49-F238E27FC236}">
                    <a16:creationId xmlns:a16="http://schemas.microsoft.com/office/drawing/2014/main" id="{DD05F50C-B798-0511-27C9-B0CDE24AD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1">
                <a:extLst>
                  <a:ext uri="{FF2B5EF4-FFF2-40B4-BE49-F238E27FC236}">
                    <a16:creationId xmlns:a16="http://schemas.microsoft.com/office/drawing/2014/main" id="{32CED4A2-FCBD-5313-9E27-42BCE6FDE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2">
                <a:extLst>
                  <a:ext uri="{FF2B5EF4-FFF2-40B4-BE49-F238E27FC236}">
                    <a16:creationId xmlns:a16="http://schemas.microsoft.com/office/drawing/2014/main" id="{6DEED19A-CC04-664D-AF2B-F3BD580EF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3">
                <a:extLst>
                  <a:ext uri="{FF2B5EF4-FFF2-40B4-BE49-F238E27FC236}">
                    <a16:creationId xmlns:a16="http://schemas.microsoft.com/office/drawing/2014/main" id="{4777E2A2-A7C3-4924-7735-44DB79161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204">
                <a:extLst>
                  <a:ext uri="{FF2B5EF4-FFF2-40B4-BE49-F238E27FC236}">
                    <a16:creationId xmlns:a16="http://schemas.microsoft.com/office/drawing/2014/main" id="{87ADB405-570F-4B98-389D-C44783118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" name="Freeform 206">
              <a:extLst>
                <a:ext uri="{FF2B5EF4-FFF2-40B4-BE49-F238E27FC236}">
                  <a16:creationId xmlns:a16="http://schemas.microsoft.com/office/drawing/2014/main" id="{775F7169-88DC-5936-8C6F-1089B7890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7">
              <a:extLst>
                <a:ext uri="{FF2B5EF4-FFF2-40B4-BE49-F238E27FC236}">
                  <a16:creationId xmlns:a16="http://schemas.microsoft.com/office/drawing/2014/main" id="{7A4340D8-D0BA-8FEA-E22E-50218F1BB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8">
              <a:extLst>
                <a:ext uri="{FF2B5EF4-FFF2-40B4-BE49-F238E27FC236}">
                  <a16:creationId xmlns:a16="http://schemas.microsoft.com/office/drawing/2014/main" id="{4C2C1252-3CFB-E8B8-1B77-5EDFA5031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09">
              <a:extLst>
                <a:ext uri="{FF2B5EF4-FFF2-40B4-BE49-F238E27FC236}">
                  <a16:creationId xmlns:a16="http://schemas.microsoft.com/office/drawing/2014/main" id="{51A6D96D-FE97-94CA-BD67-968F0B24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0">
              <a:extLst>
                <a:ext uri="{FF2B5EF4-FFF2-40B4-BE49-F238E27FC236}">
                  <a16:creationId xmlns:a16="http://schemas.microsoft.com/office/drawing/2014/main" id="{71590E99-2162-6A67-EE0B-7C2BA07A2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1">
              <a:extLst>
                <a:ext uri="{FF2B5EF4-FFF2-40B4-BE49-F238E27FC236}">
                  <a16:creationId xmlns:a16="http://schemas.microsoft.com/office/drawing/2014/main" id="{7035478D-1291-FAD6-E1EB-4BB54E1B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2">
              <a:extLst>
                <a:ext uri="{FF2B5EF4-FFF2-40B4-BE49-F238E27FC236}">
                  <a16:creationId xmlns:a16="http://schemas.microsoft.com/office/drawing/2014/main" id="{7F056FC5-A730-EC95-8B51-C5486F578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3">
              <a:extLst>
                <a:ext uri="{FF2B5EF4-FFF2-40B4-BE49-F238E27FC236}">
                  <a16:creationId xmlns:a16="http://schemas.microsoft.com/office/drawing/2014/main" id="{DDC5B6C5-AAA0-B723-162B-496A6CEE8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4">
              <a:extLst>
                <a:ext uri="{FF2B5EF4-FFF2-40B4-BE49-F238E27FC236}">
                  <a16:creationId xmlns:a16="http://schemas.microsoft.com/office/drawing/2014/main" id="{AF3829DC-9F82-3785-6999-AB1817B1A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5">
              <a:extLst>
                <a:ext uri="{FF2B5EF4-FFF2-40B4-BE49-F238E27FC236}">
                  <a16:creationId xmlns:a16="http://schemas.microsoft.com/office/drawing/2014/main" id="{19D60EB5-8EA2-68B6-C5B0-9A494805B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6">
              <a:extLst>
                <a:ext uri="{FF2B5EF4-FFF2-40B4-BE49-F238E27FC236}">
                  <a16:creationId xmlns:a16="http://schemas.microsoft.com/office/drawing/2014/main" id="{F59F7868-0FC6-B5B1-5370-C20F04ADE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7">
              <a:extLst>
                <a:ext uri="{FF2B5EF4-FFF2-40B4-BE49-F238E27FC236}">
                  <a16:creationId xmlns:a16="http://schemas.microsoft.com/office/drawing/2014/main" id="{45339AE9-5791-21EF-0614-815D796D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8">
              <a:extLst>
                <a:ext uri="{FF2B5EF4-FFF2-40B4-BE49-F238E27FC236}">
                  <a16:creationId xmlns:a16="http://schemas.microsoft.com/office/drawing/2014/main" id="{04AD873C-F14F-8059-1823-50FDA5B7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19">
              <a:extLst>
                <a:ext uri="{FF2B5EF4-FFF2-40B4-BE49-F238E27FC236}">
                  <a16:creationId xmlns:a16="http://schemas.microsoft.com/office/drawing/2014/main" id="{410A0620-8069-B8F7-C1DF-029FD90A0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0">
              <a:extLst>
                <a:ext uri="{FF2B5EF4-FFF2-40B4-BE49-F238E27FC236}">
                  <a16:creationId xmlns:a16="http://schemas.microsoft.com/office/drawing/2014/main" id="{380B3881-00E4-761D-2CEF-C41E9F47C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1">
              <a:extLst>
                <a:ext uri="{FF2B5EF4-FFF2-40B4-BE49-F238E27FC236}">
                  <a16:creationId xmlns:a16="http://schemas.microsoft.com/office/drawing/2014/main" id="{2E503F51-A064-9815-A9F0-0D60E1D39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2">
              <a:extLst>
                <a:ext uri="{FF2B5EF4-FFF2-40B4-BE49-F238E27FC236}">
                  <a16:creationId xmlns:a16="http://schemas.microsoft.com/office/drawing/2014/main" id="{58BB58DC-BAD4-EF4C-99A0-FE232C85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3">
              <a:extLst>
                <a:ext uri="{FF2B5EF4-FFF2-40B4-BE49-F238E27FC236}">
                  <a16:creationId xmlns:a16="http://schemas.microsoft.com/office/drawing/2014/main" id="{7AB0F04C-AADF-6B14-7384-97EDEE233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4">
              <a:extLst>
                <a:ext uri="{FF2B5EF4-FFF2-40B4-BE49-F238E27FC236}">
                  <a16:creationId xmlns:a16="http://schemas.microsoft.com/office/drawing/2014/main" id="{59647A8B-C75A-AC16-FD68-FC1A9A564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5">
              <a:extLst>
                <a:ext uri="{FF2B5EF4-FFF2-40B4-BE49-F238E27FC236}">
                  <a16:creationId xmlns:a16="http://schemas.microsoft.com/office/drawing/2014/main" id="{58376B12-A4EE-9720-DE13-F7560F3CA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6">
              <a:extLst>
                <a:ext uri="{FF2B5EF4-FFF2-40B4-BE49-F238E27FC236}">
                  <a16:creationId xmlns:a16="http://schemas.microsoft.com/office/drawing/2014/main" id="{74E553A7-6792-3FE4-AA30-BC40C23E3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7">
              <a:extLst>
                <a:ext uri="{FF2B5EF4-FFF2-40B4-BE49-F238E27FC236}">
                  <a16:creationId xmlns:a16="http://schemas.microsoft.com/office/drawing/2014/main" id="{D0A0D7E4-3A6E-2A8B-773D-96291117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8">
              <a:extLst>
                <a:ext uri="{FF2B5EF4-FFF2-40B4-BE49-F238E27FC236}">
                  <a16:creationId xmlns:a16="http://schemas.microsoft.com/office/drawing/2014/main" id="{38E765C4-98FB-2AE5-92A6-7D1CF86E4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29">
              <a:extLst>
                <a:ext uri="{FF2B5EF4-FFF2-40B4-BE49-F238E27FC236}">
                  <a16:creationId xmlns:a16="http://schemas.microsoft.com/office/drawing/2014/main" id="{ED73D08A-3E0E-5CD4-B704-27F22BD24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0">
              <a:extLst>
                <a:ext uri="{FF2B5EF4-FFF2-40B4-BE49-F238E27FC236}">
                  <a16:creationId xmlns:a16="http://schemas.microsoft.com/office/drawing/2014/main" id="{0EF38274-9B18-A938-4570-7EE858628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1">
              <a:extLst>
                <a:ext uri="{FF2B5EF4-FFF2-40B4-BE49-F238E27FC236}">
                  <a16:creationId xmlns:a16="http://schemas.microsoft.com/office/drawing/2014/main" id="{B90DE776-0054-FF73-5961-11509873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2">
              <a:extLst>
                <a:ext uri="{FF2B5EF4-FFF2-40B4-BE49-F238E27FC236}">
                  <a16:creationId xmlns:a16="http://schemas.microsoft.com/office/drawing/2014/main" id="{D93A243F-A3A4-137D-AC81-C9B8E65EB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3">
              <a:extLst>
                <a:ext uri="{FF2B5EF4-FFF2-40B4-BE49-F238E27FC236}">
                  <a16:creationId xmlns:a16="http://schemas.microsoft.com/office/drawing/2014/main" id="{AB91D244-513A-C0C2-442C-43FB764C2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4">
              <a:extLst>
                <a:ext uri="{FF2B5EF4-FFF2-40B4-BE49-F238E27FC236}">
                  <a16:creationId xmlns:a16="http://schemas.microsoft.com/office/drawing/2014/main" id="{EC98E99F-51BE-E711-877E-B2DDB23EB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5">
              <a:extLst>
                <a:ext uri="{FF2B5EF4-FFF2-40B4-BE49-F238E27FC236}">
                  <a16:creationId xmlns:a16="http://schemas.microsoft.com/office/drawing/2014/main" id="{0D05AFE4-7846-5CAD-A27F-736BE61B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6">
              <a:extLst>
                <a:ext uri="{FF2B5EF4-FFF2-40B4-BE49-F238E27FC236}">
                  <a16:creationId xmlns:a16="http://schemas.microsoft.com/office/drawing/2014/main" id="{A4638C79-608C-72AA-BED2-699EB1A3B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7">
              <a:extLst>
                <a:ext uri="{FF2B5EF4-FFF2-40B4-BE49-F238E27FC236}">
                  <a16:creationId xmlns:a16="http://schemas.microsoft.com/office/drawing/2014/main" id="{D8450CD1-4FA4-E00E-5027-B7D8D7D7D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8">
              <a:extLst>
                <a:ext uri="{FF2B5EF4-FFF2-40B4-BE49-F238E27FC236}">
                  <a16:creationId xmlns:a16="http://schemas.microsoft.com/office/drawing/2014/main" id="{DF1250CB-04B7-FA2F-0F94-8361A26DC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39">
              <a:extLst>
                <a:ext uri="{FF2B5EF4-FFF2-40B4-BE49-F238E27FC236}">
                  <a16:creationId xmlns:a16="http://schemas.microsoft.com/office/drawing/2014/main" id="{0D42790B-6649-7210-BDD2-AEE84DAAC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0">
              <a:extLst>
                <a:ext uri="{FF2B5EF4-FFF2-40B4-BE49-F238E27FC236}">
                  <a16:creationId xmlns:a16="http://schemas.microsoft.com/office/drawing/2014/main" id="{419AA19B-B1F1-5EC9-32EA-EAEB6CC55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1">
              <a:extLst>
                <a:ext uri="{FF2B5EF4-FFF2-40B4-BE49-F238E27FC236}">
                  <a16:creationId xmlns:a16="http://schemas.microsoft.com/office/drawing/2014/main" id="{873CE8FD-4A94-D3B3-7AE9-E9F63198C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2">
              <a:extLst>
                <a:ext uri="{FF2B5EF4-FFF2-40B4-BE49-F238E27FC236}">
                  <a16:creationId xmlns:a16="http://schemas.microsoft.com/office/drawing/2014/main" id="{563B6509-3C22-D9FE-7E52-CCAD6CA72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3">
              <a:extLst>
                <a:ext uri="{FF2B5EF4-FFF2-40B4-BE49-F238E27FC236}">
                  <a16:creationId xmlns:a16="http://schemas.microsoft.com/office/drawing/2014/main" id="{3202C677-9FBF-C3EB-C48D-E11876FFD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4">
              <a:extLst>
                <a:ext uri="{FF2B5EF4-FFF2-40B4-BE49-F238E27FC236}">
                  <a16:creationId xmlns:a16="http://schemas.microsoft.com/office/drawing/2014/main" id="{D444C52F-DD70-50E3-9484-B7B471E9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5">
              <a:extLst>
                <a:ext uri="{FF2B5EF4-FFF2-40B4-BE49-F238E27FC236}">
                  <a16:creationId xmlns:a16="http://schemas.microsoft.com/office/drawing/2014/main" id="{BC9077EB-71B5-E362-5CE2-98709401C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6">
              <a:extLst>
                <a:ext uri="{FF2B5EF4-FFF2-40B4-BE49-F238E27FC236}">
                  <a16:creationId xmlns:a16="http://schemas.microsoft.com/office/drawing/2014/main" id="{ABFCFAF4-4C2F-B41B-054C-0CE9196F9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7">
              <a:extLst>
                <a:ext uri="{FF2B5EF4-FFF2-40B4-BE49-F238E27FC236}">
                  <a16:creationId xmlns:a16="http://schemas.microsoft.com/office/drawing/2014/main" id="{BDEF46BE-837F-0884-9830-C6C83971B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8">
              <a:extLst>
                <a:ext uri="{FF2B5EF4-FFF2-40B4-BE49-F238E27FC236}">
                  <a16:creationId xmlns:a16="http://schemas.microsoft.com/office/drawing/2014/main" id="{9BF41B65-41FB-A957-E95B-39E9BDDB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49">
              <a:extLst>
                <a:ext uri="{FF2B5EF4-FFF2-40B4-BE49-F238E27FC236}">
                  <a16:creationId xmlns:a16="http://schemas.microsoft.com/office/drawing/2014/main" id="{272400A4-94D9-5087-B9A8-8193B85F2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0">
              <a:extLst>
                <a:ext uri="{FF2B5EF4-FFF2-40B4-BE49-F238E27FC236}">
                  <a16:creationId xmlns:a16="http://schemas.microsoft.com/office/drawing/2014/main" id="{16A5E2EB-01AE-F94B-D1FD-BE4F2C251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1">
              <a:extLst>
                <a:ext uri="{FF2B5EF4-FFF2-40B4-BE49-F238E27FC236}">
                  <a16:creationId xmlns:a16="http://schemas.microsoft.com/office/drawing/2014/main" id="{6E88A206-D2CF-BE22-F381-EA66ED5B8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2">
              <a:extLst>
                <a:ext uri="{FF2B5EF4-FFF2-40B4-BE49-F238E27FC236}">
                  <a16:creationId xmlns:a16="http://schemas.microsoft.com/office/drawing/2014/main" id="{2BE3E752-7035-52B7-33F8-52D6EE057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3">
              <a:extLst>
                <a:ext uri="{FF2B5EF4-FFF2-40B4-BE49-F238E27FC236}">
                  <a16:creationId xmlns:a16="http://schemas.microsoft.com/office/drawing/2014/main" id="{E2F691F4-21DD-8C96-691B-9FEA9E1DD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4">
              <a:extLst>
                <a:ext uri="{FF2B5EF4-FFF2-40B4-BE49-F238E27FC236}">
                  <a16:creationId xmlns:a16="http://schemas.microsoft.com/office/drawing/2014/main" id="{1B45DCCB-1D27-CD72-3E13-36DEB353E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5">
              <a:extLst>
                <a:ext uri="{FF2B5EF4-FFF2-40B4-BE49-F238E27FC236}">
                  <a16:creationId xmlns:a16="http://schemas.microsoft.com/office/drawing/2014/main" id="{B2A96F48-1B7D-002E-9245-CBAEDC7C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6">
              <a:extLst>
                <a:ext uri="{FF2B5EF4-FFF2-40B4-BE49-F238E27FC236}">
                  <a16:creationId xmlns:a16="http://schemas.microsoft.com/office/drawing/2014/main" id="{5DD57CF4-80AF-0DC0-871C-98AA40FAB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7">
              <a:extLst>
                <a:ext uri="{FF2B5EF4-FFF2-40B4-BE49-F238E27FC236}">
                  <a16:creationId xmlns:a16="http://schemas.microsoft.com/office/drawing/2014/main" id="{AFD13746-BD11-4A35-2E4F-E733CEF74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8">
              <a:extLst>
                <a:ext uri="{FF2B5EF4-FFF2-40B4-BE49-F238E27FC236}">
                  <a16:creationId xmlns:a16="http://schemas.microsoft.com/office/drawing/2014/main" id="{AE3BD917-3B32-03A6-B715-42324147A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59">
              <a:extLst>
                <a:ext uri="{FF2B5EF4-FFF2-40B4-BE49-F238E27FC236}">
                  <a16:creationId xmlns:a16="http://schemas.microsoft.com/office/drawing/2014/main" id="{9F718165-41AD-7DE9-F203-FCA201320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0">
              <a:extLst>
                <a:ext uri="{FF2B5EF4-FFF2-40B4-BE49-F238E27FC236}">
                  <a16:creationId xmlns:a16="http://schemas.microsoft.com/office/drawing/2014/main" id="{EB4727DA-C703-E526-6841-90761D2F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1">
              <a:extLst>
                <a:ext uri="{FF2B5EF4-FFF2-40B4-BE49-F238E27FC236}">
                  <a16:creationId xmlns:a16="http://schemas.microsoft.com/office/drawing/2014/main" id="{61C22F73-AE6E-879D-D318-6B292A8DD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2">
              <a:extLst>
                <a:ext uri="{FF2B5EF4-FFF2-40B4-BE49-F238E27FC236}">
                  <a16:creationId xmlns:a16="http://schemas.microsoft.com/office/drawing/2014/main" id="{96456EAD-67FD-4598-B431-A20E9059B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3">
              <a:extLst>
                <a:ext uri="{FF2B5EF4-FFF2-40B4-BE49-F238E27FC236}">
                  <a16:creationId xmlns:a16="http://schemas.microsoft.com/office/drawing/2014/main" id="{D3D2113D-5026-7CE0-538E-5DEC1704E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4">
              <a:extLst>
                <a:ext uri="{FF2B5EF4-FFF2-40B4-BE49-F238E27FC236}">
                  <a16:creationId xmlns:a16="http://schemas.microsoft.com/office/drawing/2014/main" id="{41D38510-6482-5661-D55A-C328A036F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5">
              <a:extLst>
                <a:ext uri="{FF2B5EF4-FFF2-40B4-BE49-F238E27FC236}">
                  <a16:creationId xmlns:a16="http://schemas.microsoft.com/office/drawing/2014/main" id="{40B7DE62-D427-813F-E9E0-30B81001F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6">
              <a:extLst>
                <a:ext uri="{FF2B5EF4-FFF2-40B4-BE49-F238E27FC236}">
                  <a16:creationId xmlns:a16="http://schemas.microsoft.com/office/drawing/2014/main" id="{5E6BF8C6-7F34-729C-830E-A2673F33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7">
              <a:extLst>
                <a:ext uri="{FF2B5EF4-FFF2-40B4-BE49-F238E27FC236}">
                  <a16:creationId xmlns:a16="http://schemas.microsoft.com/office/drawing/2014/main" id="{E2437102-E86E-F752-3575-9B879A6F4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8">
              <a:extLst>
                <a:ext uri="{FF2B5EF4-FFF2-40B4-BE49-F238E27FC236}">
                  <a16:creationId xmlns:a16="http://schemas.microsoft.com/office/drawing/2014/main" id="{6FE36712-BD22-BD75-EB53-162018EEB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69">
              <a:extLst>
                <a:ext uri="{FF2B5EF4-FFF2-40B4-BE49-F238E27FC236}">
                  <a16:creationId xmlns:a16="http://schemas.microsoft.com/office/drawing/2014/main" id="{DBA5A596-F253-0A44-092A-7F3F30FF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0">
              <a:extLst>
                <a:ext uri="{FF2B5EF4-FFF2-40B4-BE49-F238E27FC236}">
                  <a16:creationId xmlns:a16="http://schemas.microsoft.com/office/drawing/2014/main" id="{878624AE-7EFC-2086-2C55-2AC5CF0E5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1">
              <a:extLst>
                <a:ext uri="{FF2B5EF4-FFF2-40B4-BE49-F238E27FC236}">
                  <a16:creationId xmlns:a16="http://schemas.microsoft.com/office/drawing/2014/main" id="{C828379B-6F5F-4B70-6551-942873A4F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2">
              <a:extLst>
                <a:ext uri="{FF2B5EF4-FFF2-40B4-BE49-F238E27FC236}">
                  <a16:creationId xmlns:a16="http://schemas.microsoft.com/office/drawing/2014/main" id="{D1C0EA77-8DFC-B929-5EB8-262B4AF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3">
              <a:extLst>
                <a:ext uri="{FF2B5EF4-FFF2-40B4-BE49-F238E27FC236}">
                  <a16:creationId xmlns:a16="http://schemas.microsoft.com/office/drawing/2014/main" id="{DA6F0A8E-9B6B-9CEF-6093-3A20ADA61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4">
              <a:extLst>
                <a:ext uri="{FF2B5EF4-FFF2-40B4-BE49-F238E27FC236}">
                  <a16:creationId xmlns:a16="http://schemas.microsoft.com/office/drawing/2014/main" id="{67A9EB55-503B-12F0-47E4-0F9A8405E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5">
              <a:extLst>
                <a:ext uri="{FF2B5EF4-FFF2-40B4-BE49-F238E27FC236}">
                  <a16:creationId xmlns:a16="http://schemas.microsoft.com/office/drawing/2014/main" id="{56EFBF92-D791-99D7-5F0A-4BB9D485A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6">
              <a:extLst>
                <a:ext uri="{FF2B5EF4-FFF2-40B4-BE49-F238E27FC236}">
                  <a16:creationId xmlns:a16="http://schemas.microsoft.com/office/drawing/2014/main" id="{74DDDB35-1BFE-0C63-D075-5A417B21C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7">
              <a:extLst>
                <a:ext uri="{FF2B5EF4-FFF2-40B4-BE49-F238E27FC236}">
                  <a16:creationId xmlns:a16="http://schemas.microsoft.com/office/drawing/2014/main" id="{6074C4D4-01B5-44D4-EAA5-55398974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8">
              <a:extLst>
                <a:ext uri="{FF2B5EF4-FFF2-40B4-BE49-F238E27FC236}">
                  <a16:creationId xmlns:a16="http://schemas.microsoft.com/office/drawing/2014/main" id="{62169EAF-E3C6-6B6B-F66E-0ED0FFC1A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79">
              <a:extLst>
                <a:ext uri="{FF2B5EF4-FFF2-40B4-BE49-F238E27FC236}">
                  <a16:creationId xmlns:a16="http://schemas.microsoft.com/office/drawing/2014/main" id="{6621C9BF-C4C5-53C8-68F7-DC0DE26C5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0">
              <a:extLst>
                <a:ext uri="{FF2B5EF4-FFF2-40B4-BE49-F238E27FC236}">
                  <a16:creationId xmlns:a16="http://schemas.microsoft.com/office/drawing/2014/main" id="{B47BEB2C-1855-63E5-E429-F53D370D7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1">
              <a:extLst>
                <a:ext uri="{FF2B5EF4-FFF2-40B4-BE49-F238E27FC236}">
                  <a16:creationId xmlns:a16="http://schemas.microsoft.com/office/drawing/2014/main" id="{8736B44C-F361-B5EC-D8C9-6E8B04866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2">
              <a:extLst>
                <a:ext uri="{FF2B5EF4-FFF2-40B4-BE49-F238E27FC236}">
                  <a16:creationId xmlns:a16="http://schemas.microsoft.com/office/drawing/2014/main" id="{1EE36AF6-CCE7-A6E3-863C-B5F1638DF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3">
              <a:extLst>
                <a:ext uri="{FF2B5EF4-FFF2-40B4-BE49-F238E27FC236}">
                  <a16:creationId xmlns:a16="http://schemas.microsoft.com/office/drawing/2014/main" id="{D81002FE-6F96-997C-C1D9-2133CA096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4">
              <a:extLst>
                <a:ext uri="{FF2B5EF4-FFF2-40B4-BE49-F238E27FC236}">
                  <a16:creationId xmlns:a16="http://schemas.microsoft.com/office/drawing/2014/main" id="{EC69AC96-641F-908E-7D97-62FCBF10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5">
              <a:extLst>
                <a:ext uri="{FF2B5EF4-FFF2-40B4-BE49-F238E27FC236}">
                  <a16:creationId xmlns:a16="http://schemas.microsoft.com/office/drawing/2014/main" id="{F74FB92D-772C-F792-4509-BA38A55F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6">
              <a:extLst>
                <a:ext uri="{FF2B5EF4-FFF2-40B4-BE49-F238E27FC236}">
                  <a16:creationId xmlns:a16="http://schemas.microsoft.com/office/drawing/2014/main" id="{B86F7E84-9678-79AC-5E7D-0472328D1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7">
              <a:extLst>
                <a:ext uri="{FF2B5EF4-FFF2-40B4-BE49-F238E27FC236}">
                  <a16:creationId xmlns:a16="http://schemas.microsoft.com/office/drawing/2014/main" id="{BE3995F8-3624-8B1A-5930-085C7797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8">
              <a:extLst>
                <a:ext uri="{FF2B5EF4-FFF2-40B4-BE49-F238E27FC236}">
                  <a16:creationId xmlns:a16="http://schemas.microsoft.com/office/drawing/2014/main" id="{BDDB9BD8-4425-6FA5-320A-15AD72DD5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89">
              <a:extLst>
                <a:ext uri="{FF2B5EF4-FFF2-40B4-BE49-F238E27FC236}">
                  <a16:creationId xmlns:a16="http://schemas.microsoft.com/office/drawing/2014/main" id="{B364D4D8-A8CB-2AF0-A166-921C33E1E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0">
              <a:extLst>
                <a:ext uri="{FF2B5EF4-FFF2-40B4-BE49-F238E27FC236}">
                  <a16:creationId xmlns:a16="http://schemas.microsoft.com/office/drawing/2014/main" id="{37AA8197-C06C-03D7-199C-F2B3D18A8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1">
              <a:extLst>
                <a:ext uri="{FF2B5EF4-FFF2-40B4-BE49-F238E27FC236}">
                  <a16:creationId xmlns:a16="http://schemas.microsoft.com/office/drawing/2014/main" id="{F0B4C960-3F25-3589-19F0-958E96577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2">
              <a:extLst>
                <a:ext uri="{FF2B5EF4-FFF2-40B4-BE49-F238E27FC236}">
                  <a16:creationId xmlns:a16="http://schemas.microsoft.com/office/drawing/2014/main" id="{4CDAC2C4-FBA4-3B6F-585A-154BF5A5D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3">
              <a:extLst>
                <a:ext uri="{FF2B5EF4-FFF2-40B4-BE49-F238E27FC236}">
                  <a16:creationId xmlns:a16="http://schemas.microsoft.com/office/drawing/2014/main" id="{32644475-0692-88B3-6D37-D6FFD900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4">
              <a:extLst>
                <a:ext uri="{FF2B5EF4-FFF2-40B4-BE49-F238E27FC236}">
                  <a16:creationId xmlns:a16="http://schemas.microsoft.com/office/drawing/2014/main" id="{B56D27BC-588D-F91A-DA25-715B40688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5">
              <a:extLst>
                <a:ext uri="{FF2B5EF4-FFF2-40B4-BE49-F238E27FC236}">
                  <a16:creationId xmlns:a16="http://schemas.microsoft.com/office/drawing/2014/main" id="{AE3F2493-471F-AB73-1B82-BDCE99A8F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6">
              <a:extLst>
                <a:ext uri="{FF2B5EF4-FFF2-40B4-BE49-F238E27FC236}">
                  <a16:creationId xmlns:a16="http://schemas.microsoft.com/office/drawing/2014/main" id="{12646E47-2764-8758-4396-71488423D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7">
              <a:extLst>
                <a:ext uri="{FF2B5EF4-FFF2-40B4-BE49-F238E27FC236}">
                  <a16:creationId xmlns:a16="http://schemas.microsoft.com/office/drawing/2014/main" id="{BE8824CC-0EAA-0863-C50F-7FC91CE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8">
              <a:extLst>
                <a:ext uri="{FF2B5EF4-FFF2-40B4-BE49-F238E27FC236}">
                  <a16:creationId xmlns:a16="http://schemas.microsoft.com/office/drawing/2014/main" id="{9A905A73-6A25-E0BD-BA0C-D9121049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99">
              <a:extLst>
                <a:ext uri="{FF2B5EF4-FFF2-40B4-BE49-F238E27FC236}">
                  <a16:creationId xmlns:a16="http://schemas.microsoft.com/office/drawing/2014/main" id="{7F53D79F-698C-76B6-5E84-DA5049757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0">
              <a:extLst>
                <a:ext uri="{FF2B5EF4-FFF2-40B4-BE49-F238E27FC236}">
                  <a16:creationId xmlns:a16="http://schemas.microsoft.com/office/drawing/2014/main" id="{1D59B667-94C3-6056-BFB2-2C027E866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1">
              <a:extLst>
                <a:ext uri="{FF2B5EF4-FFF2-40B4-BE49-F238E27FC236}">
                  <a16:creationId xmlns:a16="http://schemas.microsoft.com/office/drawing/2014/main" id="{471B597C-645E-9E00-5585-86A1CDA5D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2">
              <a:extLst>
                <a:ext uri="{FF2B5EF4-FFF2-40B4-BE49-F238E27FC236}">
                  <a16:creationId xmlns:a16="http://schemas.microsoft.com/office/drawing/2014/main" id="{210F9CD3-5382-D0E3-3D6F-99F293A6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3">
              <a:extLst>
                <a:ext uri="{FF2B5EF4-FFF2-40B4-BE49-F238E27FC236}">
                  <a16:creationId xmlns:a16="http://schemas.microsoft.com/office/drawing/2014/main" id="{33B558B8-EE34-0B89-5FED-BB81CCCA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4">
              <a:extLst>
                <a:ext uri="{FF2B5EF4-FFF2-40B4-BE49-F238E27FC236}">
                  <a16:creationId xmlns:a16="http://schemas.microsoft.com/office/drawing/2014/main" id="{3FB0934A-165B-7BCC-3E63-A57279430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305">
              <a:extLst>
                <a:ext uri="{FF2B5EF4-FFF2-40B4-BE49-F238E27FC236}">
                  <a16:creationId xmlns:a16="http://schemas.microsoft.com/office/drawing/2014/main" id="{D50AA7F0-9E19-5D85-ADC9-F09EB87DD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7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50"/>
                </p:tgtEl>
              </p:cMediaNode>
            </p:audio>
          </p:childTnLst>
        </p:cTn>
      </p:par>
    </p:tnLst>
    <p:bldLst>
      <p:bldP spid="23560" grpId="0"/>
      <p:bldP spid="44037" grpId="0"/>
      <p:bldP spid="44038" grpId="0"/>
      <p:bldP spid="44038" grpId="1"/>
      <p:bldP spid="121865" grpId="0" animBg="1"/>
      <p:bldP spid="121865" grpId="1" animBg="1"/>
      <p:bldP spid="121865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dehoc">
            <a:hlinkClick r:id="" action="ppaction://media"/>
            <a:extLst>
              <a:ext uri="{FF2B5EF4-FFF2-40B4-BE49-F238E27FC236}">
                <a16:creationId xmlns:a16="http://schemas.microsoft.com/office/drawing/2014/main" id="{AACD726E-2A61-46C7-96C8-F670767A5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13805" y="-150749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468EE-0FF0-4528-B878-DB053F550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9433" y="-1143002"/>
            <a:ext cx="5375934" cy="8001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710D10-6CB2-4C8A-A729-E1EDD5016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1940" y="-55178"/>
            <a:ext cx="5488079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24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134D18-C339-4B79-C6A8-BED4AA90353E}"/>
              </a:ext>
            </a:extLst>
          </p:cNvPr>
          <p:cNvSpPr txBox="1"/>
          <p:nvPr/>
        </p:nvSpPr>
        <p:spPr>
          <a:xfrm>
            <a:off x="703318" y="560834"/>
            <a:ext cx="1087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Xếp các câu ghép tìm được ở bài tập 1 vào nhóm thích hợp.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ECE9C-3B62-ADC4-5915-850C19936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16" y="2040675"/>
            <a:ext cx="10618017" cy="165945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302328" y="1084193"/>
            <a:ext cx="36437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7" idx="3"/>
          </p:cNvCxnSpPr>
          <p:nvPr/>
        </p:nvCxnSpPr>
        <p:spPr>
          <a:xfrm flipV="1">
            <a:off x="7093527" y="1099443"/>
            <a:ext cx="4488629" cy="21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2001" y="1638052"/>
            <a:ext cx="19119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14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gây sốc 3 Minutes -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7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uongLenDinhOlympia-TopCa_rr3t (mp3cut.net)">
            <a:hlinkClick r:id="" action="ppaction://media"/>
            <a:extLst>
              <a:ext uri="{FF2B5EF4-FFF2-40B4-BE49-F238E27FC236}">
                <a16:creationId xmlns:a16="http://schemas.microsoft.com/office/drawing/2014/main" id="{A42271F4-2F62-4C74-9F58-EFD04D416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51" y="0"/>
            <a:ext cx="457200" cy="342900"/>
          </a:xfrm>
          <a:prstGeom prst="rect">
            <a:avLst/>
          </a:prstGeom>
        </p:spPr>
      </p:pic>
      <p:pic>
        <p:nvPicPr>
          <p:cNvPr id="6" name="mau2">
            <a:extLst>
              <a:ext uri="{FF2B5EF4-FFF2-40B4-BE49-F238E27FC236}">
                <a16:creationId xmlns:a16="http://schemas.microsoft.com/office/drawing/2014/main" id="{EB8FC3E0-DEF8-95C0-3DF9-79ABF0B8C9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99" y="0"/>
            <a:ext cx="5073899" cy="7898524"/>
          </a:xfrm>
          <a:prstGeom prst="rect">
            <a:avLst/>
          </a:prstGeom>
        </p:spPr>
      </p:pic>
      <p:pic>
        <p:nvPicPr>
          <p:cNvPr id="7" name="mau3">
            <a:extLst>
              <a:ext uri="{FF2B5EF4-FFF2-40B4-BE49-F238E27FC236}">
                <a16:creationId xmlns:a16="http://schemas.microsoft.com/office/drawing/2014/main" id="{2879FA94-5CDC-479E-6576-A5D03D0744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462" y="-1040524"/>
            <a:ext cx="4936963" cy="7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9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0.025 0.02662 C 0.03021 0.03264 0.03815 0.03611 0.04636 0.03611 C 0.05573 0.03611 0.06315 0.03264 0.06862 0.02662 L 0.09388 0 " pathEditMode="relative" rAng="0" ptsTypes="AAAAA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FE6BA5-5F44-4121-90F4-DEDED6A0A1D2}"/>
              </a:ext>
            </a:extLst>
          </p:cNvPr>
          <p:cNvSpPr txBox="1"/>
          <p:nvPr/>
        </p:nvSpPr>
        <p:spPr>
          <a:xfrm>
            <a:off x="778412" y="1756387"/>
            <a:ext cx="10635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–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5E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51709" y="2317247"/>
            <a:ext cx="33389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43055" y="2317247"/>
            <a:ext cx="59851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46910" y="2871430"/>
            <a:ext cx="31726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82837" y="2871430"/>
            <a:ext cx="55279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ongLenDinhOlympia-TopCa_rr3t (mp3cut.net)">
            <a:hlinkClick r:id="" action="ppaction://media"/>
            <a:extLst>
              <a:ext uri="{FF2B5EF4-FFF2-40B4-BE49-F238E27FC236}">
                <a16:creationId xmlns:a16="http://schemas.microsoft.com/office/drawing/2014/main" id="{951E8E46-1957-4723-BDBC-5D8199073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51" y="0"/>
            <a:ext cx="457200" cy="342900"/>
          </a:xfrm>
          <a:prstGeom prst="rect">
            <a:avLst/>
          </a:prstGeom>
        </p:spPr>
      </p:pic>
      <p:pic>
        <p:nvPicPr>
          <p:cNvPr id="6" name="DuongLenDinhOlympia-TopCa_rr3t (mp3cut.net)">
            <a:hlinkClick r:id="" action="ppaction://media"/>
            <a:extLst>
              <a:ext uri="{FF2B5EF4-FFF2-40B4-BE49-F238E27FC236}">
                <a16:creationId xmlns:a16="http://schemas.microsoft.com/office/drawing/2014/main" id="{757DF7D6-1D10-4362-8C69-FDB487946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53271" y="-37705"/>
            <a:ext cx="510021" cy="380605"/>
          </a:xfrm>
          <a:prstGeom prst="rect">
            <a:avLst/>
          </a:prstGeom>
        </p:spPr>
      </p:pic>
      <p:pic>
        <p:nvPicPr>
          <p:cNvPr id="5" name="mau3">
            <a:extLst>
              <a:ext uri="{FF2B5EF4-FFF2-40B4-BE49-F238E27FC236}">
                <a16:creationId xmlns:a16="http://schemas.microsoft.com/office/drawing/2014/main" id="{C3CD3F00-7985-C574-EF83-93F47A4305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023" y="-1024759"/>
            <a:ext cx="4896544" cy="78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04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64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8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64"/>
                            </p:stCondLst>
                            <p:childTnLst>
                              <p:par>
                                <p:cTn id="14" presetID="18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3BA40-8AA1-4A36-9528-57075A047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53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3BA40-8AA1-4A36-9528-57075A047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12203A-320B-4C52-A197-D6DE71CF68F7}"/>
              </a:ext>
            </a:extLst>
          </p:cNvPr>
          <p:cNvSpPr/>
          <p:nvPr/>
        </p:nvSpPr>
        <p:spPr>
          <a:xfrm>
            <a:off x="-238540" y="3964438"/>
            <a:ext cx="4543865" cy="236337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 panose="02000505000000020004" pitchFamily="2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4024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ÂNĐ">
            <a:hlinkClick r:id="" action="ppaction://media"/>
            <a:extLst>
              <a:ext uri="{FF2B5EF4-FFF2-40B4-BE49-F238E27FC236}">
                <a16:creationId xmlns:a16="http://schemas.microsoft.com/office/drawing/2014/main" id="{D2835DC0-051C-C129-B898-A5D3014F56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19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1 p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C0768F-A440-3CC4-9634-C8E3100B7623}"/>
              </a:ext>
            </a:extLst>
          </p:cNvPr>
          <p:cNvGrpSpPr/>
          <p:nvPr/>
        </p:nvGrpSpPr>
        <p:grpSpPr>
          <a:xfrm>
            <a:off x="5754203" y="2404511"/>
            <a:ext cx="6319449" cy="1460907"/>
            <a:chOff x="981375" y="2864057"/>
            <a:chExt cx="4537107" cy="1129886"/>
          </a:xfrm>
        </p:grpSpPr>
        <p:sp>
          <p:nvSpPr>
            <p:cNvPr id="9" name="Rectangle: Rounded Corners 37">
              <a:extLst>
                <a:ext uri="{FF2B5EF4-FFF2-40B4-BE49-F238E27FC236}">
                  <a16:creationId xmlns:a16="http://schemas.microsoft.com/office/drawing/2014/main" id="{4E8E32EA-4F49-9067-8C1D-EDA2A8DA21D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FCF049-2A3A-F19C-EC67-35FFCEB9E39C}"/>
                </a:ext>
              </a:extLst>
            </p:cNvPr>
            <p:cNvSpPr txBox="1"/>
            <p:nvPr/>
          </p:nvSpPr>
          <p:spPr>
            <a:xfrm>
              <a:off x="1070522" y="2986655"/>
              <a:ext cx="4284742" cy="904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 hàng cây ven</a:t>
              </a:r>
              <a:r>
                <a:rPr kumimoji="0" lang="en-US" sz="35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đường tỏa bóng mát.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B29A3F7-9A3E-0EB7-5437-74040E75C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24" y="2687335"/>
            <a:ext cx="990520" cy="982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1DD1-2734-0394-6A0B-75826E6996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651424" y="4400638"/>
            <a:ext cx="1102779" cy="10613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5398025-3D0C-1C84-0D20-6812B6A03510}"/>
              </a:ext>
            </a:extLst>
          </p:cNvPr>
          <p:cNvGrpSpPr/>
          <p:nvPr/>
        </p:nvGrpSpPr>
        <p:grpSpPr>
          <a:xfrm>
            <a:off x="5779635" y="4292985"/>
            <a:ext cx="6294017" cy="1512070"/>
            <a:chOff x="-2130022" y="2864057"/>
            <a:chExt cx="13497850" cy="1129886"/>
          </a:xfrm>
          <a:solidFill>
            <a:sysClr val="window" lastClr="FFFFFF"/>
          </a:solidFill>
        </p:grpSpPr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F2CCA9F4-51F3-EC98-B898-47213A9CEEB1}"/>
                </a:ext>
              </a:extLst>
            </p:cNvPr>
            <p:cNvSpPr/>
            <p:nvPr/>
          </p:nvSpPr>
          <p:spPr>
            <a:xfrm>
              <a:off x="-2130022" y="2864057"/>
              <a:ext cx="13497850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DB4FBE-622F-32B0-2646-09CB807F1F90}"/>
                </a:ext>
              </a:extLst>
            </p:cNvPr>
            <p:cNvSpPr txBox="1"/>
            <p:nvPr/>
          </p:nvSpPr>
          <p:spPr>
            <a:xfrm>
              <a:off x="-2130022" y="2946895"/>
              <a:ext cx="13497850" cy="87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Buổi sáng, mẹ đi làm còn 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 đi học.   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31C11CF-4C90-F9F0-E4C9-A0E3B86424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42637" y="4459245"/>
            <a:ext cx="1007357" cy="9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9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9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2 chuẩn p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C0768F-A440-3CC4-9634-C8E3100B7623}"/>
              </a:ext>
            </a:extLst>
          </p:cNvPr>
          <p:cNvGrpSpPr/>
          <p:nvPr/>
        </p:nvGrpSpPr>
        <p:grpSpPr>
          <a:xfrm>
            <a:off x="5165735" y="2599965"/>
            <a:ext cx="6679901" cy="1237744"/>
            <a:chOff x="476171" y="2864057"/>
            <a:chExt cx="5042311" cy="1686065"/>
          </a:xfrm>
        </p:grpSpPr>
        <p:sp>
          <p:nvSpPr>
            <p:cNvPr id="4" name="Rectangle: Rounded Corners 37">
              <a:extLst>
                <a:ext uri="{FF2B5EF4-FFF2-40B4-BE49-F238E27FC236}">
                  <a16:creationId xmlns:a16="http://schemas.microsoft.com/office/drawing/2014/main" id="{4E8E32EA-4F49-9067-8C1D-EDA2A8DA21D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FCF049-2A3A-F19C-EC67-35FFCEB9E39C}"/>
                </a:ext>
              </a:extLst>
            </p:cNvPr>
            <p:cNvSpPr txBox="1"/>
            <p:nvPr/>
          </p:nvSpPr>
          <p:spPr>
            <a:xfrm>
              <a:off x="476171" y="2906837"/>
              <a:ext cx="3538562" cy="164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Nối trực tiếp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B29A3F7-9A3E-0EB7-5437-74040E75C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616" y="2447634"/>
            <a:ext cx="835193" cy="1156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71DD1-2734-0394-6A0B-75826E6996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829502" y="3696976"/>
            <a:ext cx="953525" cy="10613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CF47579-AFE1-3C8A-F4E5-6E046AFF94F9}"/>
              </a:ext>
            </a:extLst>
          </p:cNvPr>
          <p:cNvGrpSpPr/>
          <p:nvPr/>
        </p:nvGrpSpPr>
        <p:grpSpPr>
          <a:xfrm>
            <a:off x="4941528" y="3828294"/>
            <a:ext cx="6904108" cy="930042"/>
            <a:chOff x="294893" y="3694535"/>
            <a:chExt cx="5223589" cy="1129886"/>
          </a:xfrm>
        </p:grpSpPr>
        <p:sp>
          <p:nvSpPr>
            <p:cNvPr id="9" name="Rectangle: Rounded Corners 40">
              <a:extLst>
                <a:ext uri="{FF2B5EF4-FFF2-40B4-BE49-F238E27FC236}">
                  <a16:creationId xmlns:a16="http://schemas.microsoft.com/office/drawing/2014/main" id="{175518C0-F55E-563A-A693-A50605A3F3AB}"/>
                </a:ext>
              </a:extLst>
            </p:cNvPr>
            <p:cNvSpPr/>
            <p:nvPr/>
          </p:nvSpPr>
          <p:spPr>
            <a:xfrm>
              <a:off x="981375" y="369453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61E663-C299-F35F-913F-E7F0D270697C}"/>
                </a:ext>
              </a:extLst>
            </p:cNvPr>
            <p:cNvSpPr txBox="1"/>
            <p:nvPr/>
          </p:nvSpPr>
          <p:spPr>
            <a:xfrm>
              <a:off x="294893" y="3825638"/>
              <a:ext cx="5223589" cy="852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  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   </a:t>
              </a:r>
              <a:r>
                <a:rPr lang="vi-VN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Nối bằng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cặp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hô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ứng</a:t>
              </a:r>
              <a:endPara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398025-3D0C-1C84-0D20-6812B6A03510}"/>
              </a:ext>
            </a:extLst>
          </p:cNvPr>
          <p:cNvGrpSpPr/>
          <p:nvPr/>
        </p:nvGrpSpPr>
        <p:grpSpPr>
          <a:xfrm>
            <a:off x="5375564" y="5088698"/>
            <a:ext cx="6493473" cy="884979"/>
            <a:chOff x="6359316" y="2891210"/>
            <a:chExt cx="4849223" cy="1129886"/>
          </a:xfrm>
          <a:solidFill>
            <a:sysClr val="window" lastClr="FFFFFF"/>
          </a:solidFill>
        </p:grpSpPr>
        <p:sp>
          <p:nvSpPr>
            <p:cNvPr id="18" name="Rectangle: Rounded Corners 26">
              <a:extLst>
                <a:ext uri="{FF2B5EF4-FFF2-40B4-BE49-F238E27FC236}">
                  <a16:creationId xmlns:a16="http://schemas.microsoft.com/office/drawing/2014/main" id="{F2CCA9F4-51F3-EC98-B898-47213A9CEEB1}"/>
                </a:ext>
              </a:extLst>
            </p:cNvPr>
            <p:cNvSpPr/>
            <p:nvPr/>
          </p:nvSpPr>
          <p:spPr>
            <a:xfrm>
              <a:off x="6671432" y="289121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DB4FBE-622F-32B0-2646-09CB807F1F90}"/>
                </a:ext>
              </a:extLst>
            </p:cNvPr>
            <p:cNvSpPr txBox="1"/>
            <p:nvPr/>
          </p:nvSpPr>
          <p:spPr>
            <a:xfrm>
              <a:off x="6359316" y="3045256"/>
              <a:ext cx="3797495" cy="903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Nối bằng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kết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31C11CF-4C90-F9F0-E4C9-A0E3B86424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17382" y="5173673"/>
            <a:ext cx="995669" cy="715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976763-4CBE-B82B-25F5-2842E785BD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4710545" y="4966880"/>
            <a:ext cx="1038952" cy="11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82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824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824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3 p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C0768F-A440-3CC4-9634-C8E3100B7623}"/>
              </a:ext>
            </a:extLst>
          </p:cNvPr>
          <p:cNvGrpSpPr/>
          <p:nvPr/>
        </p:nvGrpSpPr>
        <p:grpSpPr>
          <a:xfrm>
            <a:off x="5686418" y="3048427"/>
            <a:ext cx="2529327" cy="904081"/>
            <a:chOff x="981375" y="2864057"/>
            <a:chExt cx="4537107" cy="1129886"/>
          </a:xfrm>
        </p:grpSpPr>
        <p:sp>
          <p:nvSpPr>
            <p:cNvPr id="4" name="Rectangle: Rounded Corners 37">
              <a:extLst>
                <a:ext uri="{FF2B5EF4-FFF2-40B4-BE49-F238E27FC236}">
                  <a16:creationId xmlns:a16="http://schemas.microsoft.com/office/drawing/2014/main" id="{4E8E32EA-4F49-9067-8C1D-EDA2A8DA21D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FCF049-2A3A-F19C-EC67-35FFCEB9E39C}"/>
                </a:ext>
              </a:extLst>
            </p:cNvPr>
            <p:cNvSpPr txBox="1"/>
            <p:nvPr/>
          </p:nvSpPr>
          <p:spPr>
            <a:xfrm>
              <a:off x="1360681" y="2986655"/>
              <a:ext cx="3406339" cy="88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v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ì-và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B29A3F7-9A3E-0EB7-5437-74040E75C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026" y="3009302"/>
            <a:ext cx="636840" cy="9823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CF47579-AFE1-3C8A-F4E5-6E046AFF94F9}"/>
              </a:ext>
            </a:extLst>
          </p:cNvPr>
          <p:cNvGrpSpPr/>
          <p:nvPr/>
        </p:nvGrpSpPr>
        <p:grpSpPr>
          <a:xfrm>
            <a:off x="8762154" y="3094912"/>
            <a:ext cx="3249738" cy="857597"/>
            <a:chOff x="545868" y="4872764"/>
            <a:chExt cx="4972614" cy="112988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175518C0-F55E-563A-A693-A50605A3F3AB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61E663-C299-F35F-913F-E7F0D270697C}"/>
                </a:ext>
              </a:extLst>
            </p:cNvPr>
            <p:cNvSpPr txBox="1"/>
            <p:nvPr/>
          </p:nvSpPr>
          <p:spPr>
            <a:xfrm>
              <a:off x="545868" y="4923352"/>
              <a:ext cx="4972614" cy="93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  </a:t>
              </a:r>
              <a:r>
                <a:rPr lang="vi-VN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nhưng -nên</a:t>
              </a:r>
              <a:endPara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F71DD1-2734-0394-6A0B-75826E6996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8317281" y="3064722"/>
            <a:ext cx="840458" cy="8451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5398025-3D0C-1C84-0D20-6812B6A03510}"/>
              </a:ext>
            </a:extLst>
          </p:cNvPr>
          <p:cNvGrpSpPr/>
          <p:nvPr/>
        </p:nvGrpSpPr>
        <p:grpSpPr>
          <a:xfrm>
            <a:off x="5459694" y="4429334"/>
            <a:ext cx="2857587" cy="904081"/>
            <a:chOff x="6345649" y="2850007"/>
            <a:chExt cx="4667912" cy="1143936"/>
          </a:xfrm>
          <a:solidFill>
            <a:sysClr val="window" lastClr="FFFFFF"/>
          </a:solidFill>
        </p:grpSpPr>
        <p:sp>
          <p:nvSpPr>
            <p:cNvPr id="18" name="Rectangle: Rounded Corners 26">
              <a:extLst>
                <a:ext uri="{FF2B5EF4-FFF2-40B4-BE49-F238E27FC236}">
                  <a16:creationId xmlns:a16="http://schemas.microsoft.com/office/drawing/2014/main" id="{F2CCA9F4-51F3-EC98-B898-47213A9CEEB1}"/>
                </a:ext>
              </a:extLst>
            </p:cNvPr>
            <p:cNvSpPr/>
            <p:nvPr/>
          </p:nvSpPr>
          <p:spPr>
            <a:xfrm>
              <a:off x="6664465" y="2864057"/>
              <a:ext cx="4349096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DB4FBE-622F-32B0-2646-09CB807F1F90}"/>
                </a:ext>
              </a:extLst>
            </p:cNvPr>
            <p:cNvSpPr txBox="1"/>
            <p:nvPr/>
          </p:nvSpPr>
          <p:spPr>
            <a:xfrm>
              <a:off x="6345649" y="2850007"/>
              <a:ext cx="4053339" cy="93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vì- nên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31C11CF-4C90-F9F0-E4C9-A0E3B86424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730210" y="4458158"/>
            <a:ext cx="782243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976763-4CBE-B82B-25F5-2842E785BD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4823303" y="4324384"/>
            <a:ext cx="869387" cy="10397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6CC08EB-6069-398B-222A-B0306ED80858}"/>
              </a:ext>
            </a:extLst>
          </p:cNvPr>
          <p:cNvGrpSpPr/>
          <p:nvPr/>
        </p:nvGrpSpPr>
        <p:grpSpPr>
          <a:xfrm>
            <a:off x="9130443" y="4498125"/>
            <a:ext cx="2892957" cy="857597"/>
            <a:chOff x="6670163" y="4705130"/>
            <a:chExt cx="4697665" cy="1139556"/>
          </a:xfrm>
          <a:solidFill>
            <a:sysClr val="window" lastClr="FFFFFF"/>
          </a:solidFill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60F0B61B-0FB8-A3C3-30A1-65DEA5F8E78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1402DC-0EA3-D67A-5DB2-A3D6DAFD3304}"/>
                </a:ext>
              </a:extLst>
            </p:cNvPr>
            <p:cNvSpPr txBox="1"/>
            <p:nvPr/>
          </p:nvSpPr>
          <p:spPr>
            <a:xfrm>
              <a:off x="6670163" y="4705130"/>
              <a:ext cx="4571047" cy="99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và- nhưng</a:t>
              </a:r>
              <a:endPara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EE114C6-4178-CA89-08AF-56EA96DE63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4285" y="4416959"/>
            <a:ext cx="694326" cy="10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7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7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7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uidehoc">
            <a:hlinkClick r:id="" action="ppaction://media"/>
            <a:extLst>
              <a:ext uri="{FF2B5EF4-FFF2-40B4-BE49-F238E27FC236}">
                <a16:creationId xmlns:a16="http://schemas.microsoft.com/office/drawing/2014/main" id="{9767C214-EE9E-4282-8867-0201DBEF3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199E4E-9013-40AD-B377-B5930CDC34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13864" y="-1425805"/>
            <a:ext cx="5617163" cy="8283805"/>
          </a:xfrm>
          <a:prstGeom prst="rect">
            <a:avLst/>
          </a:prstGeom>
        </p:spPr>
      </p:pic>
      <p:pic>
        <p:nvPicPr>
          <p:cNvPr id="11" name="mau1">
            <a:extLst>
              <a:ext uri="{FF2B5EF4-FFF2-40B4-BE49-F238E27FC236}">
                <a16:creationId xmlns:a16="http://schemas.microsoft.com/office/drawing/2014/main" id="{911EABDA-C926-4270-A1A1-D042CC2121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8010" y="-1655379"/>
            <a:ext cx="5481309" cy="8513379"/>
          </a:xfrm>
          <a:prstGeom prst="rect">
            <a:avLst/>
          </a:prstGeom>
        </p:spPr>
      </p:pic>
      <p:pic>
        <p:nvPicPr>
          <p:cNvPr id="16" name="mau3">
            <a:extLst>
              <a:ext uri="{FF2B5EF4-FFF2-40B4-BE49-F238E27FC236}">
                <a16:creationId xmlns:a16="http://schemas.microsoft.com/office/drawing/2014/main" id="{A8AB4BE2-D7BF-47C6-83DB-8B427A1BE8F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375" y="-1655379"/>
            <a:ext cx="4854958" cy="8513379"/>
          </a:xfrm>
          <a:prstGeom prst="rect">
            <a:avLst/>
          </a:prstGeom>
        </p:spPr>
      </p:pic>
      <p:pic>
        <p:nvPicPr>
          <p:cNvPr id="17" name="mau2">
            <a:extLst>
              <a:ext uri="{FF2B5EF4-FFF2-40B4-BE49-F238E27FC236}">
                <a16:creationId xmlns:a16="http://schemas.microsoft.com/office/drawing/2014/main" id="{AA27883B-26F6-4850-B52D-E404DF4D6A2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175" y="-503662"/>
            <a:ext cx="4854958" cy="8513379"/>
          </a:xfrm>
          <a:prstGeom prst="rect">
            <a:avLst/>
          </a:prstGeom>
        </p:spPr>
      </p:pic>
      <p:pic>
        <p:nvPicPr>
          <p:cNvPr id="8" name="Bản ghi Mới 21">
            <a:hlinkClick r:id="" action="ppaction://media"/>
            <a:extLst>
              <a:ext uri="{FF2B5EF4-FFF2-40B4-BE49-F238E27FC236}">
                <a16:creationId xmlns:a16="http://schemas.microsoft.com/office/drawing/2014/main" id="{6A69235D-9F9E-4F5C-9813-816A8A6895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4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12760" y="83079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31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134D18-C339-4B79-C6A8-BED4AA90353E}"/>
              </a:ext>
            </a:extLst>
          </p:cNvPr>
          <p:cNvSpPr txBox="1"/>
          <p:nvPr/>
        </p:nvSpPr>
        <p:spPr>
          <a:xfrm>
            <a:off x="331303" y="410152"/>
            <a:ext cx="11489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-Bold"/>
                <a:cs typeface="+mn-cs"/>
              </a:rPr>
              <a:t>1.Tìm và gạch chân câu ghép trong mỗi đoạn văn dưới đây. Dùng dấu /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-Bold"/>
                <a:cs typeface="+mn-cs"/>
              </a:rPr>
              <a:t> tách các vế câu trong mỗi câu ghép đó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-Bold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891D0A-094A-0E0A-4AB6-E1C3D05769F1}"/>
              </a:ext>
            </a:extLst>
          </p:cNvPr>
          <p:cNvSpPr/>
          <p:nvPr/>
        </p:nvSpPr>
        <p:spPr>
          <a:xfrm>
            <a:off x="648584" y="1763618"/>
            <a:ext cx="10792047" cy="1892595"/>
          </a:xfrm>
          <a:prstGeom prst="roundRect">
            <a:avLst/>
          </a:prstGeom>
          <a:solidFill>
            <a:srgbClr val="BFEB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a. </a:t>
            </a:r>
            <a:r>
              <a:rPr kumimoji="0" lang="vi-V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(1)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 Giang để lại cho tôi ấn tượng về cảnh sắc miền trung du đầy thú vị. </a:t>
            </a:r>
            <a:r>
              <a:rPr kumimoji="0" lang="vi-V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(2)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ngọn đồi thoai thoải, ngọn nọ gối lên ngọn kia. </a:t>
            </a:r>
            <a:r>
              <a:rPr kumimoji="0" lang="vi-V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(3)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Con đường mòn son đỏ quanh co, ẩn hiện trên triền đồi. </a:t>
            </a:r>
            <a:r>
              <a:rPr kumimoji="0" lang="vi-V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(4)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cây khế rừng lúc lỉu chùm quả chát chát chua chua, những cây mâm xôi chi chít quả đó chót, ngọt lịm.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Trần Hoài Dương)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127D56-DEAF-1868-27B2-763A723F3CDB}"/>
              </a:ext>
            </a:extLst>
          </p:cNvPr>
          <p:cNvSpPr/>
          <p:nvPr/>
        </p:nvSpPr>
        <p:spPr>
          <a:xfrm>
            <a:off x="648585" y="3774558"/>
            <a:ext cx="10792047" cy="2381693"/>
          </a:xfrm>
          <a:prstGeom prst="roundRect">
            <a:avLst/>
          </a:prstGeom>
          <a:solidFill>
            <a:srgbClr val="BFEB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 b. </a:t>
            </a:r>
            <a:r>
              <a:rPr kumimoji="0" lang="vi-V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(1)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 đảo, mỗi ngày trẻ em đều nô nức tới trường. </a:t>
            </a:r>
            <a:r>
              <a:rPr kumimoji="0" lang="vi-V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(2)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 đảo thiêng liêng nơi đầu sóng ngọn gió có bao nhiêu điều đặc biệt thì các em cũng có bấy nhiêu trải nghiệm thú vị. </a:t>
            </a:r>
            <a:r>
              <a:rPr kumimoji="0" lang="vi-V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(3)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Sau những giờ học ở trường, các em cùng thầy giáo đi bơi, đi câu cá,... </a:t>
            </a:r>
            <a:r>
              <a:rPr kumimoji="0" lang="vi-V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(4)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Hễ trò gặp bài toán nào khó thì chúng lập tức chạy ngay qua nhà thầy. </a:t>
            </a:r>
            <a:r>
              <a:rPr kumimoji="0" lang="vi-V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(5)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 thường được thầy giảng giải cho rất kĩ lưỡng. </a:t>
            </a:r>
            <a:r>
              <a:rPr kumimoji="0" lang="vi-V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(6)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 trường học trên đảo chỉ có hai thầy giáo và các thầy kiêm quản từ lớp Một đến lớp Năm.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(Bùi Tiểu Quyên)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828863" y="895651"/>
            <a:ext cx="97198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333050" y="1412485"/>
            <a:ext cx="90036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0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39606-5D67-5561-353C-4FD5055B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4D75298F-F35F-5BE1-04B3-D558D8B798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5"/>
            <a:ext cx="12187011" cy="684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0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ongLenDinhOlympia-TopCa_rr3t (mp3cut.net)">
            <a:hlinkClick r:id="" action="ppaction://media"/>
            <a:extLst>
              <a:ext uri="{FF2B5EF4-FFF2-40B4-BE49-F238E27FC236}">
                <a16:creationId xmlns:a16="http://schemas.microsoft.com/office/drawing/2014/main" id="{FCCE88D1-ACCE-4971-890F-BE9FA287F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57643" y="876367"/>
            <a:ext cx="457200" cy="34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E5E296-4108-4817-A081-BD9FBAA5E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045030"/>
            <a:ext cx="4849091" cy="7903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BBB596-E361-4668-8637-531F63488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480" y="-1045030"/>
            <a:ext cx="4745420" cy="7903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35FCD3-5F26-417A-82CA-FC0E99DDF1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2479" y="0"/>
            <a:ext cx="4605489" cy="790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2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394</Words>
  <Application>Microsoft Office PowerPoint</Application>
  <PresentationFormat>Widescreen</PresentationFormat>
  <Paragraphs>24</Paragraphs>
  <Slides>17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Aptos</vt:lpstr>
      <vt:lpstr>Aptos Display</vt:lpstr>
      <vt:lpstr>Arial</vt:lpstr>
      <vt:lpstr>Arial-Rounded-Bold</vt:lpstr>
      <vt:lpstr>Calibri</vt:lpstr>
      <vt:lpstr>Calibri Light</vt:lpstr>
      <vt:lpstr>Cambria</vt:lpstr>
      <vt:lpstr>Sitka Small</vt:lpstr>
      <vt:lpstr>Times New Roman</vt:lpstr>
      <vt:lpstr>Verdana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129</cp:revision>
  <dcterms:created xsi:type="dcterms:W3CDTF">2026-03-22T13:13:38Z</dcterms:created>
  <dcterms:modified xsi:type="dcterms:W3CDTF">2026-04-13T00:50:07Z</dcterms:modified>
</cp:coreProperties>
</file>