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JPG" ContentType="image/.jpg"/>
  <Default Extension="png" ContentType="image/png"/>
  <Default Extension="wmf" ContentType="image/x-wmf"/>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
  </p:notesMasterIdLst>
  <p:sldIdLst>
    <p:sldId id="492" r:id="rId3"/>
    <p:sldId id="404" r:id="rId4"/>
    <p:sldId id="484" r:id="rId5"/>
    <p:sldId id="480" r:id="rId7"/>
    <p:sldId id="489" r:id="rId8"/>
    <p:sldId id="486" r:id="rId9"/>
    <p:sldId id="441" r:id="rId10"/>
    <p:sldId id="495" r:id="rId11"/>
  </p:sldIdLst>
  <p:sldSz cx="12192000" cy="6858000"/>
  <p:notesSz cx="6858000" cy="9144000"/>
  <p:embeddedFontLst>
    <p:embeddedFont>
      <p:font typeface=".VnTime" panose="020B7200000000000000" pitchFamily="34" charset="0"/>
      <p:regular r:id="rId15"/>
      <p:bold r:id="rId16"/>
      <p:italic r:id="rId17"/>
      <p:boldItalic r:id="rId18"/>
    </p:embeddedFont>
    <p:embeddedFont>
      <p:font typeface="Calibri" panose="020F0502020204030204" charset="0"/>
      <p:regular r:id="rId19"/>
      <p:bold r:id="rId20"/>
      <p:italic r:id="rId21"/>
      <p:boldItalic r:id="rId22"/>
    </p:embeddedFont>
    <p:embeddedFont>
      <p:font typeface="Calibri Light" panose="020F030202020403020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7735-64B5-4A5B-8BB8-127FB3028700}">
          <p14:sldIdLst>
            <p14:sldId id="492"/>
            <p14:sldId id="404"/>
            <p14:sldId id="484"/>
          </p14:sldIdLst>
        </p14:section>
        <p14:section name="Untitled Section" id="{206B2837-A721-40B1-906F-5706B337B981}">
          <p14:sldIdLst>
            <p14:sldId id="480"/>
            <p14:sldId id="489"/>
            <p14:sldId id="486"/>
            <p14:sldId id="441"/>
            <p14:sldId id="495"/>
          </p14:sldIdLst>
        </p14:section>
      </p14:sectionLst>
    </p:ext>
    <p:ext uri="{EFAFB233-063F-42B5-8137-9DF3F51BA10A}">
      <p15:sldGuideLst xmlns:p15="http://schemas.microsoft.com/office/powerpoint/2012/main">
        <p15:guide id="1" orient="horz" pos="212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2E9A"/>
    <a:srgbClr val="3718F0"/>
    <a:srgbClr val="000000"/>
    <a:srgbClr val="FFFFFF"/>
    <a:srgbClr val="CC00CC"/>
    <a:srgbClr val="DEEBF7"/>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4" autoAdjust="0"/>
    <p:restoredTop sz="91202" autoAdjust="0"/>
  </p:normalViewPr>
  <p:slideViewPr>
    <p:cSldViewPr snapToGrid="0" showGuides="1">
      <p:cViewPr varScale="1">
        <p:scale>
          <a:sx n="101" d="100"/>
          <a:sy n="101" d="100"/>
        </p:scale>
        <p:origin x="306" y="-462"/>
      </p:cViewPr>
      <p:guideLst>
        <p:guide orient="horz" pos="212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font" Target="fonts/font10.fntdata"/><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B9A5F-A2C2-B041-A239-734BCA338F90}" type="datetimeFigureOut">
              <a:rPr lang="x-none" smtClean="0"/>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9D191-65D2-0A40-A375-495CD95AECF4}" type="slidenum">
              <a:rPr lang="x-none" smtClean="0"/>
            </a:fld>
            <a:endParaRPr lang="x-non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879D191-65D2-0A40-A375-495CD95AECF4}" type="slidenum">
              <a:rPr lang="x-none" smtClean="0"/>
            </a:fld>
            <a:endParaRPr 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9D191-65D2-0A40-A375-495CD95AECF4}" type="slidenum">
              <a:rPr lang="x-none" smtClean="0"/>
            </a:fld>
            <a:endParaRPr 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3"/>
          <p:cNvSpPr>
            <a:spLocks noGrp="1"/>
          </p:cNvSpPr>
          <p:nvPr>
            <p:ph type="dt" sz="half" idx="10"/>
          </p:nvPr>
        </p:nvSpPr>
        <p:spPr/>
        <p:txBody>
          <a:bodyPr/>
          <a:lstStyle>
            <a:lvl1pPr>
              <a:defRPr/>
            </a:lvl1pPr>
          </a:lstStyle>
          <a:p>
            <a:pPr>
              <a:defRPr/>
            </a:pPr>
            <a:fld id="{76FCA34D-F1DC-4712-A911-68E0774FCFBF}"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FE5ADB-0873-4EFF-B4B6-42DFA94294D1}"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2513" y="-836613"/>
            <a:ext cx="13314363"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1700"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2BFA6248-9075-44F6-BABA-ACCDFFA5474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BFA6248-9075-44F6-BABA-ACCDFFA5474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BFA6248-9075-44F6-BABA-ACCDFFA5474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2BFA6248-9075-44F6-BABA-ACCDFFA5474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8.GIF"/><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video" Target="../media/media2.mp4"/><Relationship Id="rId8" Type="http://schemas.openxmlformats.org/officeDocument/2006/relationships/image" Target="../media/image9.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8.GIF"/><Relationship Id="rId4" Type="http://schemas.openxmlformats.org/officeDocument/2006/relationships/image" Target="../media/image7.GIF"/><Relationship Id="rId3" Type="http://schemas.openxmlformats.org/officeDocument/2006/relationships/image" Target="../media/image6.GIF"/><Relationship Id="rId2" Type="http://schemas.openxmlformats.org/officeDocument/2006/relationships/image" Target="../media/image5.GIF"/><Relationship Id="rId12" Type="http://schemas.openxmlformats.org/officeDocument/2006/relationships/slideLayout" Target="../slideLayouts/slideLayout7.xml"/><Relationship Id="rId11" Type="http://schemas.openxmlformats.org/officeDocument/2006/relationships/image" Target="../media/image10.png"/><Relationship Id="rId10" Type="http://schemas.microsoft.com/office/2007/relationships/media" Target="../media/media2.mp4"/><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png"/><Relationship Id="rId2" Type="http://schemas.microsoft.com/office/2007/relationships/media" Target="../media/media3.mp4"/><Relationship Id="rId1" Type="http://schemas.openxmlformats.org/officeDocument/2006/relationships/video" Target="../media/media3.mp4"/></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3.wmf"/><Relationship Id="rId1"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12.xml"/><Relationship Id="rId3" Type="http://schemas.openxmlformats.org/officeDocument/2006/relationships/audio" Target="../media/audio1.wav"/><Relationship Id="rId2" Type="http://schemas.openxmlformats.org/officeDocument/2006/relationships/image" Target="../media/image14.wmf"/><Relationship Id="rId1"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667000" y="6858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endParaRPr lang="en-US" altLang="en-US" sz="1800">
              <a:solidFill>
                <a:schemeClr val="tx1"/>
              </a:solidFill>
              <a:latin typeface="Arial" panose="020B0604020202020204" pitchFamily="34" charset="0"/>
            </a:endParaRPr>
          </a:p>
        </p:txBody>
      </p:sp>
      <p:sp>
        <p:nvSpPr>
          <p:cNvPr id="105475" name="Rectangle 3"/>
          <p:cNvSpPr>
            <a:spLocks noChangeArrowheads="1"/>
          </p:cNvSpPr>
          <p:nvPr/>
        </p:nvSpPr>
        <p:spPr bwMode="auto">
          <a:xfrm>
            <a:off x="4191000" y="2895600"/>
            <a:ext cx="525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2301875" indent="-2301875">
              <a:spcBef>
                <a:spcPct val="20000"/>
              </a:spcBef>
              <a:buFont typeface="Arial" panose="020B0604020202020204" pitchFamily="34" charset="0"/>
              <a:buChar char="•"/>
              <a:tabLst>
                <a:tab pos="4445000" algn="ctr"/>
              </a:tabLst>
              <a:defRPr sz="3200">
                <a:solidFill>
                  <a:schemeClr val="tx1"/>
                </a:solidFill>
                <a:latin typeface=".VnAvant" panose="020B7200000000000000" pitchFamily="34" charset="0"/>
              </a:defRPr>
            </a:lvl1pPr>
            <a:lvl2pPr marL="2860675" indent="-285750">
              <a:spcBef>
                <a:spcPct val="20000"/>
              </a:spcBef>
              <a:buFont typeface="Arial" panose="020B0604020202020204" pitchFamily="34" charset="0"/>
              <a:buChar char="–"/>
              <a:tabLst>
                <a:tab pos="4445000" algn="ctr"/>
              </a:tabLst>
              <a:defRPr sz="2800">
                <a:solidFill>
                  <a:schemeClr val="tx1"/>
                </a:solidFill>
                <a:latin typeface=".VnAvant" panose="020B7200000000000000" pitchFamily="34" charset="0"/>
              </a:defRPr>
            </a:lvl2pPr>
            <a:lvl3pPr marL="3203575" indent="-228600">
              <a:spcBef>
                <a:spcPct val="20000"/>
              </a:spcBef>
              <a:buFont typeface="Arial" panose="020B0604020202020204" pitchFamily="34" charset="0"/>
              <a:buChar char="•"/>
              <a:tabLst>
                <a:tab pos="4445000" algn="ctr"/>
              </a:tabLst>
              <a:defRPr sz="2400">
                <a:solidFill>
                  <a:schemeClr val="tx1"/>
                </a:solidFill>
                <a:latin typeface=".VnAvant" panose="020B7200000000000000" pitchFamily="34" charset="0"/>
              </a:defRPr>
            </a:lvl3pPr>
            <a:lvl4pPr marL="3546475" indent="-228600">
              <a:spcBef>
                <a:spcPct val="20000"/>
              </a:spcBef>
              <a:buFont typeface="Arial" panose="020B0604020202020204" pitchFamily="34" charset="0"/>
              <a:buChar char="–"/>
              <a:tabLst>
                <a:tab pos="4445000" algn="ctr"/>
              </a:tabLst>
              <a:defRPr sz="2000">
                <a:solidFill>
                  <a:schemeClr val="tx1"/>
                </a:solidFill>
                <a:latin typeface=".VnAvant" panose="020B7200000000000000" pitchFamily="34" charset="0"/>
              </a:defRPr>
            </a:lvl4pPr>
            <a:lvl5pPr marL="3889375" indent="-228600">
              <a:spcBef>
                <a:spcPct val="20000"/>
              </a:spcBef>
              <a:buFont typeface="Arial" panose="020B0604020202020204" pitchFamily="34" charset="0"/>
              <a:buChar char="»"/>
              <a:tabLst>
                <a:tab pos="4445000" algn="ctr"/>
              </a:tabLst>
              <a:defRPr sz="2000">
                <a:solidFill>
                  <a:schemeClr val="tx1"/>
                </a:solidFill>
                <a:latin typeface=".VnAvant" panose="020B7200000000000000" pitchFamily="34" charset="0"/>
              </a:defRPr>
            </a:lvl5pPr>
            <a:lvl6pPr marL="43465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6pPr>
            <a:lvl7pPr marL="48037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7pPr>
            <a:lvl8pPr marL="52609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8pPr>
            <a:lvl9pPr marL="57181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9pPr>
          </a:lstStyle>
          <a:p>
            <a:pPr eaLnBrk="1" hangingPunct="1"/>
            <a:endParaRPr lang="en-US" altLang="en-US" sz="2800"/>
          </a:p>
        </p:txBody>
      </p:sp>
      <p:pic>
        <p:nvPicPr>
          <p:cNvPr id="105476" name="Picture 4" descr="cap_diplom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671" y="-66659"/>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2"/>
          <p:cNvPicPr>
            <a:picLocks noChangeAspect="1" noChangeArrowheads="1" noCrop="1"/>
          </p:cNvPicPr>
          <p:nvPr/>
        </p:nvPicPr>
        <p:blipFill>
          <a:blip r:embed="rId2"/>
          <a:srcRect/>
          <a:stretch>
            <a:fillRect/>
          </a:stretch>
        </p:blipFill>
        <p:spPr bwMode="auto">
          <a:xfrm rot="8277618">
            <a:off x="9189051" y="5709686"/>
            <a:ext cx="1350376" cy="113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descr="(7)"/>
          <p:cNvPicPr>
            <a:picLocks noChangeAspect="1" noChangeArrowheads="1" noCrop="1"/>
          </p:cNvPicPr>
          <p:nvPr/>
        </p:nvPicPr>
        <p:blipFill>
          <a:blip r:embed="rId3"/>
          <a:srcRect/>
          <a:stretch>
            <a:fillRect/>
          </a:stretch>
        </p:blipFill>
        <p:spPr bwMode="auto">
          <a:xfrm>
            <a:off x="-36679" y="-45258"/>
            <a:ext cx="2590800"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1" descr="(7)"/>
          <p:cNvPicPr>
            <a:picLocks noChangeAspect="1" noChangeArrowheads="1" noCrop="1"/>
          </p:cNvPicPr>
          <p:nvPr/>
        </p:nvPicPr>
        <p:blipFill>
          <a:blip r:embed="rId3"/>
          <a:srcRect/>
          <a:stretch>
            <a:fillRect/>
          </a:stretch>
        </p:blipFill>
        <p:spPr bwMode="auto">
          <a:xfrm>
            <a:off x="9144000" y="-45258"/>
            <a:ext cx="3200400"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WordArt 12"/>
          <p:cNvSpPr>
            <a:spLocks noChangeArrowheads="1" noChangeShapeType="1" noTextEdit="1"/>
          </p:cNvSpPr>
          <p:nvPr/>
        </p:nvSpPr>
        <p:spPr bwMode="auto">
          <a:xfrm>
            <a:off x="1258721" y="990599"/>
            <a:ext cx="10059992" cy="2873657"/>
          </a:xfrm>
          <a:prstGeom prst="rect">
            <a:avLst/>
          </a:prstGeom>
        </p:spPr>
        <p:txBody>
          <a:bodyPr wrap="none" fromWordArt="1">
            <a:prstTxWarp prst="textCanUp">
              <a:avLst>
                <a:gd name="adj" fmla="val 74583"/>
              </a:avLst>
            </a:prstTxWarp>
            <a:scene3d>
              <a:camera prst="legacyPerspectiveBottom"/>
              <a:lightRig rig="legacyFlat3" dir="t"/>
            </a:scene3d>
            <a:sp3d extrusionH="887400" prstMaterial="legacyMatte">
              <a:extrusionClr>
                <a:srgbClr val="FFFF00"/>
              </a:extrusionClr>
              <a:contourClr>
                <a:srgbClr val="FF0000"/>
              </a:contourClr>
            </a:sp3d>
          </a:bodyPr>
          <a:lstStyle/>
          <a:p>
            <a:pPr algn="ctr"/>
            <a:r>
              <a:rPr lang="vi-VN" sz="3600" kern="10" dirty="0">
                <a:ln w="9525">
                  <a:round/>
                </a:ln>
                <a:solidFill>
                  <a:srgbClr val="CC00FF"/>
                </a:solidFill>
                <a:latin typeface="Times New Roman" panose="02020603050405020304" pitchFamily="18" charset="0"/>
                <a:cs typeface="Times New Roman" panose="02020603050405020304" pitchFamily="18" charset="0"/>
              </a:rPr>
              <a:t>NHIỆT LIỆT CHÀO MỪNG QUÝ THẦY, CÔ GIÁO VỀ DỰ GIỜ !</a:t>
            </a:r>
            <a:endParaRPr lang="en-US" sz="3600" kern="10" dirty="0">
              <a:ln w="9525">
                <a:round/>
              </a:ln>
              <a:solidFill>
                <a:srgbClr val="CC00FF"/>
              </a:solidFill>
              <a:latin typeface="Times New Roman" panose="02020603050405020304" pitchFamily="18" charset="0"/>
              <a:cs typeface="Times New Roman" panose="02020603050405020304" pitchFamily="18" charset="0"/>
            </a:endParaRPr>
          </a:p>
          <a:p>
            <a:pPr algn="ctr"/>
            <a:r>
              <a:rPr lang="en-US" sz="3600" kern="10" dirty="0">
                <a:ln w="9525">
                  <a:round/>
                </a:ln>
                <a:solidFill>
                  <a:srgbClr val="FF0000"/>
                </a:solidFill>
              </a:rPr>
              <a:t> </a:t>
            </a:r>
            <a:endParaRPr lang="en-US" sz="3600" kern="10" dirty="0">
              <a:ln w="9525">
                <a:round/>
              </a:ln>
              <a:solidFill>
                <a:srgbClr val="FF0000"/>
              </a:solidFill>
            </a:endParaRPr>
          </a:p>
        </p:txBody>
      </p:sp>
      <p:sp>
        <p:nvSpPr>
          <p:cNvPr id="105485" name="WordArt 13"/>
          <p:cNvSpPr>
            <a:spLocks noChangeArrowheads="1" noChangeShapeType="1" noTextEdit="1"/>
          </p:cNvSpPr>
          <p:nvPr/>
        </p:nvSpPr>
        <p:spPr bwMode="auto">
          <a:xfrm>
            <a:off x="2554121" y="2464607"/>
            <a:ext cx="6976008" cy="2341186"/>
          </a:xfrm>
          <a:prstGeom prst="rect">
            <a:avLst/>
          </a:prstGeom>
        </p:spPr>
        <p:txBody>
          <a:bodyPr wrap="none" fromWordArt="1">
            <a:prstTxWarp prst="textPlain">
              <a:avLst>
                <a:gd name="adj" fmla="val 50000"/>
              </a:avLst>
            </a:prstTxWarp>
          </a:bodyPr>
          <a:lstStyle/>
          <a:p>
            <a:pPr algn="ctr"/>
            <a:endParaRPr lang="en-US" sz="3600" kern="10" dirty="0">
              <a:ln w="12700">
                <a:solidFill>
                  <a:srgbClr val="FFFF00"/>
                </a:solidFill>
                <a:round/>
              </a:ln>
              <a:solidFill>
                <a:srgbClr val="FF0000"/>
              </a:solidFill>
              <a:effectLst>
                <a:outerShdw dist="35921" dir="2700000" sy="50000" kx="2115830" algn="bl" rotWithShape="0">
                  <a:srgbClr val="C0C0C0">
                    <a:alpha val="79999"/>
                  </a:srgbClr>
                </a:outerShdw>
              </a:effectLst>
              <a:latin typeface=".VnTimeH" panose="020B7200000000000000" pitchFamily="34" charset="0"/>
            </a:endParaRPr>
          </a:p>
          <a:p>
            <a:pPr algn="ct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 4B</a:t>
            </a:r>
            <a:endPar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MÔN:TOÁN</a:t>
            </a:r>
            <a:endPar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err="1">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Bài:Nhân</a:t>
            </a: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với</a:t>
            </a: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số</a:t>
            </a: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hai</a:t>
            </a: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chữ </a:t>
            </a:r>
            <a:r>
              <a:rPr lang="en-US" sz="3600" kern="10" dirty="0" err="1">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số</a:t>
            </a: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(tiết1)</a:t>
            </a:r>
            <a:endPar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5486" name="Text Box 14"/>
          <p:cNvSpPr txBox="1">
            <a:spLocks noChangeArrowheads="1"/>
          </p:cNvSpPr>
          <p:nvPr/>
        </p:nvSpPr>
        <p:spPr bwMode="auto">
          <a:xfrm>
            <a:off x="2059420" y="5004431"/>
            <a:ext cx="100711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b="1" i="1" dirty="0" err="1">
                <a:solidFill>
                  <a:srgbClr val="0033CC"/>
                </a:solidFill>
                <a:latin typeface="Times New Roman" panose="02020603050405020304" pitchFamily="18" charset="0"/>
                <a:cs typeface="Times New Roman" panose="02020603050405020304" pitchFamily="18" charset="0"/>
              </a:rPr>
              <a:t>Giáo</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viên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thực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hiện</a:t>
            </a:r>
            <a:r>
              <a:rPr lang="en-US" altLang="en-US" sz="3200" b="1" i="1" dirty="0">
                <a:solidFill>
                  <a:srgbClr val="0033CC"/>
                </a:solidFill>
                <a:latin typeface="Times New Roman" panose="02020603050405020304" pitchFamily="18" charset="0"/>
                <a:cs typeface="Times New Roman" panose="02020603050405020304" pitchFamily="18" charset="0"/>
              </a:rPr>
              <a:t>: Nguyễn Thị </a:t>
            </a:r>
            <a:r>
              <a:rPr lang="en-US" altLang="en-US" sz="3200" b="1" i="1" dirty="0" err="1">
                <a:solidFill>
                  <a:srgbClr val="0033CC"/>
                </a:solidFill>
                <a:latin typeface="Times New Roman" panose="02020603050405020304" pitchFamily="18" charset="0"/>
                <a:cs typeface="Times New Roman" panose="02020603050405020304" pitchFamily="18" charset="0"/>
              </a:rPr>
              <a:t>Tám</a:t>
            </a:r>
            <a:endParaRPr lang="en-US" altLang="en-US" sz="3200" b="1" i="1" dirty="0">
              <a:solidFill>
                <a:srgbClr val="0033CC"/>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3200" b="1" i="1" dirty="0">
                <a:solidFill>
                  <a:srgbClr val="0033CC"/>
                </a:solidFill>
                <a:latin typeface="Times New Roman" panose="02020603050405020304" pitchFamily="18" charset="0"/>
                <a:cs typeface="Times New Roman" panose="02020603050405020304" pitchFamily="18" charset="0"/>
              </a:rPr>
              <a:t>Trường </a:t>
            </a:r>
            <a:r>
              <a:rPr lang="en-US" altLang="en-US" sz="3200" b="1" i="1" dirty="0" err="1">
                <a:solidFill>
                  <a:srgbClr val="0033CC"/>
                </a:solidFill>
                <a:latin typeface="Times New Roman" panose="02020603050405020304" pitchFamily="18" charset="0"/>
                <a:cs typeface="Times New Roman" panose="02020603050405020304" pitchFamily="18" charset="0"/>
              </a:rPr>
              <a:t>Tiểu</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Đại</a:t>
            </a:r>
            <a:r>
              <a:rPr lang="en-US" altLang="en-US" sz="3200" b="1" i="1" dirty="0">
                <a:solidFill>
                  <a:srgbClr val="0033CC"/>
                </a:solidFill>
                <a:latin typeface="Times New Roman" panose="02020603050405020304" pitchFamily="18" charset="0"/>
                <a:cs typeface="Times New Roman" panose="02020603050405020304" pitchFamily="18" charset="0"/>
              </a:rPr>
              <a:t> Hà </a:t>
            </a:r>
            <a:r>
              <a:rPr lang="en-US" altLang="en-US" sz="3200" b="1" i="1" dirty="0" err="1">
                <a:solidFill>
                  <a:srgbClr val="0033CC"/>
                </a:solidFill>
                <a:latin typeface="Times New Roman" panose="02020603050405020304" pitchFamily="18" charset="0"/>
                <a:cs typeface="Times New Roman" panose="02020603050405020304" pitchFamily="18" charset="0"/>
              </a:rPr>
              <a:t>xã</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Kiến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Hưng</a:t>
            </a:r>
            <a:endParaRPr lang="en-US" altLang="en-US" sz="3200" b="1" i="1" dirty="0">
              <a:solidFill>
                <a:srgbClr val="0033CC"/>
              </a:solidFill>
              <a:latin typeface="Times New Roman" panose="02020603050405020304" pitchFamily="18" charset="0"/>
              <a:cs typeface="Times New Roman" panose="02020603050405020304" pitchFamily="18" charset="0"/>
            </a:endParaRPr>
          </a:p>
        </p:txBody>
      </p:sp>
      <p:pic>
        <p:nvPicPr>
          <p:cNvPr id="3086" name="Picture 18" descr="97"/>
          <p:cNvPicPr>
            <a:picLocks noChangeAspect="1" noChangeArrowheads="1" noCrop="1"/>
          </p:cNvPicPr>
          <p:nvPr/>
        </p:nvPicPr>
        <p:blipFill>
          <a:blip r:embed="rId4"/>
          <a:srcRect/>
          <a:stretch>
            <a:fillRect/>
          </a:stretch>
        </p:blipFill>
        <p:spPr bwMode="auto">
          <a:xfrm>
            <a:off x="10260694" y="5744365"/>
            <a:ext cx="18288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97"/>
          <p:cNvPicPr>
            <a:picLocks noChangeAspect="1" noChangeArrowheads="1" noCrop="1"/>
          </p:cNvPicPr>
          <p:nvPr/>
        </p:nvPicPr>
        <p:blipFill>
          <a:blip r:embed="rId4"/>
          <a:srcRect/>
          <a:stretch>
            <a:fillRect/>
          </a:stretch>
        </p:blipFill>
        <p:spPr bwMode="auto">
          <a:xfrm>
            <a:off x="377905" y="5359028"/>
            <a:ext cx="168165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butterfly2"/>
          <p:cNvPicPr>
            <a:picLocks noChangeAspect="1" noChangeArrowheads="1" noCrop="1"/>
          </p:cNvPicPr>
          <p:nvPr/>
        </p:nvPicPr>
        <p:blipFill>
          <a:blip r:embed="rId2"/>
          <a:srcRect/>
          <a:stretch>
            <a:fillRect/>
          </a:stretch>
        </p:blipFill>
        <p:spPr bwMode="auto">
          <a:xfrm rot="9193161">
            <a:off x="468494" y="4302075"/>
            <a:ext cx="1286441" cy="121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butterfly2"/>
          <p:cNvPicPr>
            <a:picLocks noChangeAspect="1" noChangeArrowheads="1" noCrop="1"/>
          </p:cNvPicPr>
          <p:nvPr/>
        </p:nvPicPr>
        <p:blipFill>
          <a:blip r:embed="rId2"/>
          <a:srcRect/>
          <a:stretch>
            <a:fillRect/>
          </a:stretch>
        </p:blipFill>
        <p:spPr bwMode="auto">
          <a:xfrm rot="18767945">
            <a:off x="10811295" y="4379470"/>
            <a:ext cx="1014837" cy="113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butterfly2"/>
          <p:cNvPicPr>
            <a:picLocks noChangeAspect="1" noChangeArrowheads="1" noCrop="1"/>
          </p:cNvPicPr>
          <p:nvPr/>
        </p:nvPicPr>
        <p:blipFill>
          <a:blip r:embed="rId2"/>
          <a:srcRect/>
          <a:stretch>
            <a:fillRect/>
          </a:stretch>
        </p:blipFill>
        <p:spPr bwMode="auto">
          <a:xfrm rot="20032429">
            <a:off x="1019750" y="4845707"/>
            <a:ext cx="1299387" cy="111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floral"/>
          <p:cNvPicPr>
            <a:picLocks noChangeAspect="1" noChangeArrowheads="1" noCrop="1"/>
          </p:cNvPicPr>
          <p:nvPr/>
        </p:nvPicPr>
        <p:blipFill>
          <a:blip r:embed="rId5"/>
          <a:srcRect/>
          <a:stretch>
            <a:fillRect/>
          </a:stretch>
        </p:blipFill>
        <p:spPr bwMode="auto">
          <a:xfrm>
            <a:off x="133758" y="5167095"/>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floral"/>
          <p:cNvPicPr>
            <a:picLocks noChangeAspect="1" noChangeArrowheads="1" noCrop="1"/>
          </p:cNvPicPr>
          <p:nvPr/>
        </p:nvPicPr>
        <p:blipFill>
          <a:blip r:embed="rId5"/>
          <a:srcRect/>
          <a:stretch>
            <a:fillRect/>
          </a:stretch>
        </p:blipFill>
        <p:spPr bwMode="auto">
          <a:xfrm>
            <a:off x="11475318" y="599482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97"/>
          <p:cNvPicPr>
            <a:picLocks noChangeAspect="1" noChangeArrowheads="1" noCrop="1"/>
          </p:cNvPicPr>
          <p:nvPr/>
        </p:nvPicPr>
        <p:blipFill>
          <a:blip r:embed="rId4"/>
          <a:srcRect/>
          <a:stretch>
            <a:fillRect/>
          </a:stretch>
        </p:blipFill>
        <p:spPr bwMode="auto">
          <a:xfrm>
            <a:off x="1057736" y="5770091"/>
            <a:ext cx="1231973" cy="172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97"/>
          <p:cNvPicPr>
            <a:picLocks noChangeAspect="1" noChangeArrowheads="1" noCrop="1"/>
          </p:cNvPicPr>
          <p:nvPr/>
        </p:nvPicPr>
        <p:blipFill>
          <a:blip r:embed="rId4"/>
          <a:srcRect/>
          <a:stretch>
            <a:fillRect/>
          </a:stretch>
        </p:blipFill>
        <p:spPr bwMode="auto">
          <a:xfrm>
            <a:off x="-72671" y="5816862"/>
            <a:ext cx="1681655" cy="152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97"/>
          <p:cNvPicPr>
            <a:picLocks noChangeAspect="1" noChangeArrowheads="1" noCrop="1"/>
          </p:cNvPicPr>
          <p:nvPr/>
        </p:nvPicPr>
        <p:blipFill>
          <a:blip r:embed="rId4"/>
          <a:srcRect/>
          <a:stretch>
            <a:fillRect/>
          </a:stretch>
        </p:blipFill>
        <p:spPr bwMode="auto">
          <a:xfrm>
            <a:off x="5218820" y="5884315"/>
            <a:ext cx="1289324" cy="135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97"/>
          <p:cNvPicPr>
            <a:picLocks noChangeAspect="1" noChangeArrowheads="1" noCrop="1"/>
          </p:cNvPicPr>
          <p:nvPr/>
        </p:nvPicPr>
        <p:blipFill>
          <a:blip r:embed="rId4"/>
          <a:srcRect/>
          <a:stretch>
            <a:fillRect/>
          </a:stretch>
        </p:blipFill>
        <p:spPr bwMode="auto">
          <a:xfrm>
            <a:off x="4923308" y="5964872"/>
            <a:ext cx="968317" cy="10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97"/>
          <p:cNvPicPr>
            <a:picLocks noChangeAspect="1" noChangeArrowheads="1" noCrop="1"/>
          </p:cNvPicPr>
          <p:nvPr/>
        </p:nvPicPr>
        <p:blipFill>
          <a:blip r:embed="rId4"/>
          <a:srcRect/>
          <a:stretch>
            <a:fillRect/>
          </a:stretch>
        </p:blipFill>
        <p:spPr bwMode="auto">
          <a:xfrm>
            <a:off x="5808060" y="6013232"/>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descr="97"/>
          <p:cNvPicPr>
            <a:picLocks noChangeAspect="1" noChangeArrowheads="1" noCrop="1"/>
          </p:cNvPicPr>
          <p:nvPr/>
        </p:nvPicPr>
        <p:blipFill>
          <a:blip r:embed="rId4"/>
          <a:srcRect/>
          <a:stretch>
            <a:fillRect/>
          </a:stretch>
        </p:blipFill>
        <p:spPr bwMode="auto">
          <a:xfrm>
            <a:off x="9937479" y="6188113"/>
            <a:ext cx="1688710" cy="166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9" descr="97"/>
          <p:cNvPicPr>
            <a:picLocks noChangeAspect="1" noChangeArrowheads="1" noCrop="1"/>
          </p:cNvPicPr>
          <p:nvPr/>
        </p:nvPicPr>
        <p:blipFill>
          <a:blip r:embed="rId4"/>
          <a:srcRect/>
          <a:stretch>
            <a:fillRect/>
          </a:stretch>
        </p:blipFill>
        <p:spPr bwMode="auto">
          <a:xfrm>
            <a:off x="11190890" y="5770091"/>
            <a:ext cx="1153510" cy="14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descr="97"/>
          <p:cNvPicPr>
            <a:picLocks noChangeAspect="1" noChangeArrowheads="1" noCrop="1"/>
          </p:cNvPicPr>
          <p:nvPr/>
        </p:nvPicPr>
        <p:blipFill>
          <a:blip r:embed="rId4"/>
          <a:srcRect/>
          <a:stretch>
            <a:fillRect/>
          </a:stretch>
        </p:blipFill>
        <p:spPr bwMode="auto">
          <a:xfrm>
            <a:off x="5750522" y="6163152"/>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9" descr="97"/>
          <p:cNvPicPr>
            <a:picLocks noChangeAspect="1" noChangeArrowheads="1" noCrop="1"/>
          </p:cNvPicPr>
          <p:nvPr/>
        </p:nvPicPr>
        <p:blipFill>
          <a:blip r:embed="rId4"/>
          <a:srcRect/>
          <a:stretch>
            <a:fillRect/>
          </a:stretch>
        </p:blipFill>
        <p:spPr bwMode="auto">
          <a:xfrm>
            <a:off x="5310183" y="6181543"/>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ái Trường Mến Yêu Remix.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4797866" y="20782"/>
            <a:ext cx="609600" cy="609600"/>
          </a:xfrm>
          <a:prstGeom prst="rect">
            <a:avLst/>
          </a:prstGeom>
        </p:spPr>
      </p:pic>
      <p:pic>
        <p:nvPicPr>
          <p:cNvPr id="37" name="Picture 13" descr="floral"/>
          <p:cNvPicPr>
            <a:picLocks noChangeAspect="1" noChangeArrowheads="1" noCrop="1"/>
          </p:cNvPicPr>
          <p:nvPr/>
        </p:nvPicPr>
        <p:blipFill>
          <a:blip r:embed="rId5"/>
          <a:srcRect/>
          <a:stretch>
            <a:fillRect/>
          </a:stretch>
        </p:blipFill>
        <p:spPr bwMode="auto">
          <a:xfrm>
            <a:off x="11483561" y="5148686"/>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 descr="floral"/>
          <p:cNvPicPr>
            <a:picLocks noChangeAspect="1" noChangeArrowheads="1" noCrop="1"/>
          </p:cNvPicPr>
          <p:nvPr/>
        </p:nvPicPr>
        <p:blipFill>
          <a:blip r:embed="rId5"/>
          <a:srcRect/>
          <a:stretch>
            <a:fillRect/>
          </a:stretch>
        </p:blipFill>
        <p:spPr bwMode="auto">
          <a:xfrm>
            <a:off x="8276594" y="619804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floral"/>
          <p:cNvPicPr>
            <a:picLocks noChangeAspect="1" noChangeArrowheads="1" noCrop="1"/>
          </p:cNvPicPr>
          <p:nvPr/>
        </p:nvPicPr>
        <p:blipFill>
          <a:blip r:embed="rId5"/>
          <a:srcRect/>
          <a:stretch>
            <a:fillRect/>
          </a:stretch>
        </p:blipFill>
        <p:spPr bwMode="auto">
          <a:xfrm>
            <a:off x="3331154" y="614878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floral"/>
          <p:cNvPicPr>
            <a:picLocks noChangeAspect="1" noChangeArrowheads="1" noCrop="1"/>
          </p:cNvPicPr>
          <p:nvPr/>
        </p:nvPicPr>
        <p:blipFill>
          <a:blip r:embed="rId5"/>
          <a:srcRect/>
          <a:stretch>
            <a:fillRect/>
          </a:stretch>
        </p:blipFill>
        <p:spPr bwMode="auto">
          <a:xfrm>
            <a:off x="0" y="5953600"/>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WordArt 12"/>
          <p:cNvSpPr>
            <a:spLocks noChangeArrowheads="1" noChangeShapeType="1" noTextEdit="1"/>
          </p:cNvSpPr>
          <p:nvPr/>
        </p:nvSpPr>
        <p:spPr bwMode="auto">
          <a:xfrm>
            <a:off x="1978697" y="2131036"/>
            <a:ext cx="8263452" cy="2873657"/>
          </a:xfrm>
          <a:prstGeom prst="rect">
            <a:avLst/>
          </a:prstGeom>
        </p:spPr>
        <p:txBody>
          <a:bodyPr wrap="none" fromWordArt="1">
            <a:prstTxWarp prst="textCanUp">
              <a:avLst>
                <a:gd name="adj" fmla="val 74583"/>
              </a:avLst>
            </a:prstTxWarp>
            <a:scene3d>
              <a:camera prst="legacyPerspectiveBottom"/>
              <a:lightRig rig="legacyFlat3" dir="t"/>
            </a:scene3d>
            <a:sp3d extrusionH="887400" prstMaterial="legacyMatte">
              <a:extrusionClr>
                <a:srgbClr val="FFFF00"/>
              </a:extrusionClr>
              <a:contourClr>
                <a:srgbClr val="FF0000"/>
              </a:contourClr>
            </a:sp3d>
          </a:bodyPr>
          <a:lstStyle/>
          <a:p>
            <a:pPr algn="ctr"/>
            <a:endParaRPr lang="en-US" sz="3600" kern="10" dirty="0">
              <a:ln w="9525">
                <a:round/>
              </a:ln>
              <a:solidFill>
                <a:srgbClr val="FF0000"/>
              </a:solidFill>
            </a:endParaRPr>
          </a:p>
        </p:txBody>
      </p:sp>
      <p:sp>
        <p:nvSpPr>
          <p:cNvPr id="3" name="Text Box 2"/>
          <p:cNvSpPr txBox="1"/>
          <p:nvPr/>
        </p:nvSpPr>
        <p:spPr>
          <a:xfrm>
            <a:off x="981075" y="1478915"/>
            <a:ext cx="4064000" cy="368300"/>
          </a:xfrm>
          <a:prstGeom prst="rect">
            <a:avLst/>
          </a:prstGeom>
          <a:noFill/>
        </p:spPr>
        <p:txBody>
          <a:bodyPr wrap="square" rtlCol="0">
            <a:spAutoFit/>
          </a:bodyPr>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05474"/>
                                        </p:tgtEl>
                                        <p:attrNameLst>
                                          <p:attrName>style.visibility</p:attrName>
                                        </p:attrNameLst>
                                      </p:cBhvr>
                                      <p:to>
                                        <p:strVal val="visible"/>
                                      </p:to>
                                    </p:set>
                                    <p:animEffect transition="in" filter="checkerboard(across)">
                                      <p:cBhvr>
                                        <p:cTn id="7" dur="500"/>
                                        <p:tgtEl>
                                          <p:spTgt spid="105474"/>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105475"/>
                                        </p:tgtEl>
                                        <p:attrNameLst>
                                          <p:attrName>style.visibility</p:attrName>
                                        </p:attrNameLst>
                                      </p:cBhvr>
                                      <p:to>
                                        <p:strVal val="visible"/>
                                      </p:to>
                                    </p:set>
                                    <p:animEffect transition="in" filter="checkerboard(across)">
                                      <p:cBhvr>
                                        <p:cTn id="10" dur="500"/>
                                        <p:tgtEl>
                                          <p:spTgt spid="105475"/>
                                        </p:tgtEl>
                                      </p:cBhvr>
                                    </p:animEffect>
                                  </p:childTnLst>
                                </p:cTn>
                              </p:par>
                              <p:par>
                                <p:cTn id="11" presetID="5" presetClass="entr" presetSubtype="10" fill="hold" nodeType="withEffect">
                                  <p:stCondLst>
                                    <p:cond delay="0"/>
                                  </p:stCondLst>
                                  <p:childTnLst>
                                    <p:set>
                                      <p:cBhvr>
                                        <p:cTn id="12" dur="1" fill="hold">
                                          <p:stCondLst>
                                            <p:cond delay="0"/>
                                          </p:stCondLst>
                                        </p:cTn>
                                        <p:tgtEl>
                                          <p:spTgt spid="105476"/>
                                        </p:tgtEl>
                                        <p:attrNameLst>
                                          <p:attrName>style.visibility</p:attrName>
                                        </p:attrNameLst>
                                      </p:cBhvr>
                                      <p:to>
                                        <p:strVal val="visible"/>
                                      </p:to>
                                    </p:set>
                                    <p:animEffect transition="in" filter="checkerboard(across)">
                                      <p:cBhvr>
                                        <p:cTn id="13" dur="500"/>
                                        <p:tgtEl>
                                          <p:spTgt spid="105476"/>
                                        </p:tgtEl>
                                      </p:cBhvr>
                                    </p:animEffect>
                                  </p:childTnLst>
                                </p:cTn>
                              </p:par>
                              <p:par>
                                <p:cTn id="14" presetID="22" presetClass="emph" presetSubtype="0" fill="hold" nodeType="withEffect">
                                  <p:stCondLst>
                                    <p:cond delay="0"/>
                                  </p:stCondLst>
                                  <p:childTnLst>
                                    <p:animClr clrSpc="hsl" dir="cw">
                                      <p:cBhvr override="childStyle">
                                        <p:cTn id="15" dur="500" fill="hold"/>
                                        <p:tgtEl>
                                          <p:spTgt spid="105484"/>
                                        </p:tgtEl>
                                        <p:attrNameLst>
                                          <p:attrName>style.color</p:attrName>
                                        </p:attrNameLst>
                                      </p:cBhvr>
                                      <p:by>
                                        <p:hsl h="-7200000" s="0" l="0"/>
                                      </p:by>
                                    </p:animClr>
                                    <p:animClr clrSpc="hsl" dir="cw">
                                      <p:cBhvr>
                                        <p:cTn id="16" dur="500" fill="hold"/>
                                        <p:tgtEl>
                                          <p:spTgt spid="105484"/>
                                        </p:tgtEl>
                                        <p:attrNameLst>
                                          <p:attrName>fillcolor</p:attrName>
                                        </p:attrNameLst>
                                      </p:cBhvr>
                                      <p:by>
                                        <p:hsl h="-7200000" s="0" l="0"/>
                                      </p:by>
                                    </p:animClr>
                                    <p:animClr clrSpc="hsl" dir="cw">
                                      <p:cBhvr>
                                        <p:cTn id="17" dur="500" fill="hold"/>
                                        <p:tgtEl>
                                          <p:spTgt spid="105484"/>
                                        </p:tgtEl>
                                        <p:attrNameLst>
                                          <p:attrName>stroke.color</p:attrName>
                                        </p:attrNameLst>
                                      </p:cBhvr>
                                      <p:by>
                                        <p:hsl h="-7200000" s="0" l="0"/>
                                      </p:by>
                                    </p:animClr>
                                    <p:set>
                                      <p:cBhvr>
                                        <p:cTn id="18" dur="500" fill="hold"/>
                                        <p:tgtEl>
                                          <p:spTgt spid="105484"/>
                                        </p:tgtEl>
                                        <p:attrNameLst>
                                          <p:attrName>fill.type</p:attrName>
                                        </p:attrNameLst>
                                      </p:cBhvr>
                                      <p:to>
                                        <p:strVal val="solid"/>
                                      </p:to>
                                    </p:set>
                                  </p:childTnLst>
                                </p:cTn>
                              </p:par>
                              <p:par>
                                <p:cTn id="19" presetID="22" presetClass="emph" presetSubtype="0" fill="hold" nodeType="withEffect">
                                  <p:stCondLst>
                                    <p:cond delay="0"/>
                                  </p:stCondLst>
                                  <p:childTnLst>
                                    <p:animClr clrSpc="hsl" dir="cw">
                                      <p:cBhvr override="childStyle">
                                        <p:cTn id="20" dur="500" fill="hold"/>
                                        <p:tgtEl>
                                          <p:spTgt spid="41"/>
                                        </p:tgtEl>
                                        <p:attrNameLst>
                                          <p:attrName>style.color</p:attrName>
                                        </p:attrNameLst>
                                      </p:cBhvr>
                                      <p:by>
                                        <p:hsl h="-7200000" s="0" l="0"/>
                                      </p:by>
                                    </p:animClr>
                                    <p:animClr clrSpc="hsl" dir="cw">
                                      <p:cBhvr>
                                        <p:cTn id="21" dur="500" fill="hold"/>
                                        <p:tgtEl>
                                          <p:spTgt spid="41"/>
                                        </p:tgtEl>
                                        <p:attrNameLst>
                                          <p:attrName>fillcolor</p:attrName>
                                        </p:attrNameLst>
                                      </p:cBhvr>
                                      <p:by>
                                        <p:hsl h="-7200000" s="0" l="0"/>
                                      </p:by>
                                    </p:animClr>
                                    <p:animClr clrSpc="hsl" dir="cw">
                                      <p:cBhvr>
                                        <p:cTn id="22" dur="500" fill="hold"/>
                                        <p:tgtEl>
                                          <p:spTgt spid="41"/>
                                        </p:tgtEl>
                                        <p:attrNameLst>
                                          <p:attrName>stroke.color</p:attrName>
                                        </p:attrNameLst>
                                      </p:cBhvr>
                                      <p:by>
                                        <p:hsl h="-7200000" s="0" l="0"/>
                                      </p:by>
                                    </p:animClr>
                                    <p:set>
                                      <p:cBhvr>
                                        <p:cTn id="23"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4078"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05474" grpId="0" bldLvl="0" animBg="1"/>
      <p:bldP spid="10547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667000" y="685801"/>
            <a:ext cx="716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endParaRPr lang="en-US" altLang="en-US" sz="1800">
              <a:solidFill>
                <a:schemeClr val="tx1"/>
              </a:solidFill>
              <a:latin typeface="Arial" panose="020B0604020202020204" pitchFamily="34" charset="0"/>
            </a:endParaRPr>
          </a:p>
        </p:txBody>
      </p:sp>
      <p:sp>
        <p:nvSpPr>
          <p:cNvPr id="105475" name="Rectangle 3"/>
          <p:cNvSpPr>
            <a:spLocks noChangeArrowheads="1"/>
          </p:cNvSpPr>
          <p:nvPr/>
        </p:nvSpPr>
        <p:spPr bwMode="auto">
          <a:xfrm>
            <a:off x="4191000" y="2895600"/>
            <a:ext cx="525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2301875" indent="-2301875">
              <a:spcBef>
                <a:spcPct val="20000"/>
              </a:spcBef>
              <a:buFont typeface="Arial" panose="020B0604020202020204" pitchFamily="34" charset="0"/>
              <a:buChar char="•"/>
              <a:tabLst>
                <a:tab pos="4445000" algn="ctr"/>
              </a:tabLst>
              <a:defRPr sz="3200">
                <a:solidFill>
                  <a:schemeClr val="tx1"/>
                </a:solidFill>
                <a:latin typeface=".VnAvant" panose="020B7200000000000000" pitchFamily="34" charset="0"/>
              </a:defRPr>
            </a:lvl1pPr>
            <a:lvl2pPr marL="2860675" indent="-285750">
              <a:spcBef>
                <a:spcPct val="20000"/>
              </a:spcBef>
              <a:buFont typeface="Arial" panose="020B0604020202020204" pitchFamily="34" charset="0"/>
              <a:buChar char="–"/>
              <a:tabLst>
                <a:tab pos="4445000" algn="ctr"/>
              </a:tabLst>
              <a:defRPr sz="2800">
                <a:solidFill>
                  <a:schemeClr val="tx1"/>
                </a:solidFill>
                <a:latin typeface=".VnAvant" panose="020B7200000000000000" pitchFamily="34" charset="0"/>
              </a:defRPr>
            </a:lvl2pPr>
            <a:lvl3pPr marL="3203575" indent="-228600">
              <a:spcBef>
                <a:spcPct val="20000"/>
              </a:spcBef>
              <a:buFont typeface="Arial" panose="020B0604020202020204" pitchFamily="34" charset="0"/>
              <a:buChar char="•"/>
              <a:tabLst>
                <a:tab pos="4445000" algn="ctr"/>
              </a:tabLst>
              <a:defRPr sz="2400">
                <a:solidFill>
                  <a:schemeClr val="tx1"/>
                </a:solidFill>
                <a:latin typeface=".VnAvant" panose="020B7200000000000000" pitchFamily="34" charset="0"/>
              </a:defRPr>
            </a:lvl3pPr>
            <a:lvl4pPr marL="3546475" indent="-228600">
              <a:spcBef>
                <a:spcPct val="20000"/>
              </a:spcBef>
              <a:buFont typeface="Arial" panose="020B0604020202020204" pitchFamily="34" charset="0"/>
              <a:buChar char="–"/>
              <a:tabLst>
                <a:tab pos="4445000" algn="ctr"/>
              </a:tabLst>
              <a:defRPr sz="2000">
                <a:solidFill>
                  <a:schemeClr val="tx1"/>
                </a:solidFill>
                <a:latin typeface=".VnAvant" panose="020B7200000000000000" pitchFamily="34" charset="0"/>
              </a:defRPr>
            </a:lvl4pPr>
            <a:lvl5pPr marL="3889375" indent="-228600">
              <a:spcBef>
                <a:spcPct val="20000"/>
              </a:spcBef>
              <a:buFont typeface="Arial" panose="020B0604020202020204" pitchFamily="34" charset="0"/>
              <a:buChar char="»"/>
              <a:tabLst>
                <a:tab pos="4445000" algn="ctr"/>
              </a:tabLst>
              <a:defRPr sz="2000">
                <a:solidFill>
                  <a:schemeClr val="tx1"/>
                </a:solidFill>
                <a:latin typeface=".VnAvant" panose="020B7200000000000000" pitchFamily="34" charset="0"/>
              </a:defRPr>
            </a:lvl5pPr>
            <a:lvl6pPr marL="43465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6pPr>
            <a:lvl7pPr marL="48037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7pPr>
            <a:lvl8pPr marL="52609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8pPr>
            <a:lvl9pPr marL="5718175" indent="-228600" eaLnBrk="0" fontAlgn="base" hangingPunct="0">
              <a:spcBef>
                <a:spcPct val="20000"/>
              </a:spcBef>
              <a:spcAft>
                <a:spcPct val="0"/>
              </a:spcAft>
              <a:buFont typeface="Arial" panose="020B0604020202020204" pitchFamily="34" charset="0"/>
              <a:buChar char="»"/>
              <a:tabLst>
                <a:tab pos="4445000" algn="ctr"/>
              </a:tabLst>
              <a:defRPr sz="2000">
                <a:solidFill>
                  <a:schemeClr val="tx1"/>
                </a:solidFill>
                <a:latin typeface=".VnAvant" panose="020B7200000000000000" pitchFamily="34" charset="0"/>
              </a:defRPr>
            </a:lvl9pPr>
          </a:lstStyle>
          <a:p>
            <a:pPr eaLnBrk="1" hangingPunct="1"/>
            <a:endParaRPr lang="en-US" altLang="en-US" sz="2800"/>
          </a:p>
        </p:txBody>
      </p:sp>
      <p:pic>
        <p:nvPicPr>
          <p:cNvPr id="105476" name="Picture 4" descr="cap_diplom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671" y="-66659"/>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butterfly2"/>
          <p:cNvPicPr>
            <a:picLocks noChangeAspect="1" noChangeArrowheads="1" noCrop="1"/>
          </p:cNvPicPr>
          <p:nvPr/>
        </p:nvPicPr>
        <p:blipFill>
          <a:blip r:embed="rId2"/>
          <a:srcRect/>
          <a:stretch>
            <a:fillRect/>
          </a:stretch>
        </p:blipFill>
        <p:spPr bwMode="auto">
          <a:xfrm rot="8277618">
            <a:off x="9189051" y="5709686"/>
            <a:ext cx="1350376" cy="113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descr="(7)"/>
          <p:cNvPicPr>
            <a:picLocks noChangeAspect="1" noChangeArrowheads="1" noCrop="1"/>
          </p:cNvPicPr>
          <p:nvPr/>
        </p:nvPicPr>
        <p:blipFill>
          <a:blip r:embed="rId3"/>
          <a:srcRect/>
          <a:stretch>
            <a:fillRect/>
          </a:stretch>
        </p:blipFill>
        <p:spPr bwMode="auto">
          <a:xfrm>
            <a:off x="-36679" y="-45258"/>
            <a:ext cx="2590800"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1" descr="(7)"/>
          <p:cNvPicPr>
            <a:picLocks noChangeAspect="1" noChangeArrowheads="1" noCrop="1"/>
          </p:cNvPicPr>
          <p:nvPr/>
        </p:nvPicPr>
        <p:blipFill>
          <a:blip r:embed="rId3"/>
          <a:srcRect/>
          <a:stretch>
            <a:fillRect/>
          </a:stretch>
        </p:blipFill>
        <p:spPr bwMode="auto">
          <a:xfrm>
            <a:off x="9144000" y="-45258"/>
            <a:ext cx="3200400"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WordArt 12"/>
          <p:cNvSpPr>
            <a:spLocks noChangeArrowheads="1" noChangeShapeType="1" noTextEdit="1"/>
          </p:cNvSpPr>
          <p:nvPr/>
        </p:nvSpPr>
        <p:spPr bwMode="auto">
          <a:xfrm>
            <a:off x="1258721" y="990599"/>
            <a:ext cx="10059992" cy="2873657"/>
          </a:xfrm>
          <a:prstGeom prst="rect">
            <a:avLst/>
          </a:prstGeom>
        </p:spPr>
        <p:txBody>
          <a:bodyPr wrap="none" fromWordArt="1">
            <a:prstTxWarp prst="textCanUp">
              <a:avLst>
                <a:gd name="adj" fmla="val 74583"/>
              </a:avLst>
            </a:prstTxWarp>
            <a:scene3d>
              <a:camera prst="legacyPerspectiveBottom"/>
              <a:lightRig rig="legacyFlat3" dir="t"/>
            </a:scene3d>
            <a:sp3d extrusionH="887400" prstMaterial="legacyMatte">
              <a:extrusionClr>
                <a:srgbClr val="FFFF00"/>
              </a:extrusionClr>
              <a:contourClr>
                <a:srgbClr val="FF0000"/>
              </a:contourClr>
            </a:sp3d>
          </a:bodyPr>
          <a:lstStyle/>
          <a:p>
            <a:pPr algn="ctr"/>
            <a:r>
              <a:rPr lang="vi-VN" sz="3600" kern="10" dirty="0">
                <a:ln w="9525">
                  <a:round/>
                </a:ln>
                <a:solidFill>
                  <a:srgbClr val="CC00FF"/>
                </a:solidFill>
                <a:latin typeface="Times New Roman" panose="02020603050405020304" pitchFamily="18" charset="0"/>
                <a:cs typeface="Times New Roman" panose="02020603050405020304" pitchFamily="18" charset="0"/>
              </a:rPr>
              <a:t>NHIỆT LIỆT CHÀO MỪNG QUÝ THẦY, CÔ GIÁO VỀ DỰ GIỜ !</a:t>
            </a:r>
            <a:endParaRPr lang="en-US" sz="3600" kern="10" dirty="0">
              <a:ln w="9525">
                <a:round/>
              </a:ln>
              <a:solidFill>
                <a:srgbClr val="CC00FF"/>
              </a:solidFill>
              <a:latin typeface="Times New Roman" panose="02020603050405020304" pitchFamily="18" charset="0"/>
              <a:cs typeface="Times New Roman" panose="02020603050405020304" pitchFamily="18" charset="0"/>
            </a:endParaRPr>
          </a:p>
          <a:p>
            <a:pPr algn="ctr"/>
            <a:r>
              <a:rPr lang="en-US" sz="3600" kern="10" dirty="0">
                <a:ln w="9525">
                  <a:round/>
                </a:ln>
                <a:solidFill>
                  <a:srgbClr val="FF0000"/>
                </a:solidFill>
              </a:rPr>
              <a:t> </a:t>
            </a:r>
            <a:endParaRPr lang="en-US" sz="3600" kern="10" dirty="0">
              <a:ln w="9525">
                <a:round/>
              </a:ln>
              <a:solidFill>
                <a:srgbClr val="FF0000"/>
              </a:solidFill>
            </a:endParaRPr>
          </a:p>
        </p:txBody>
      </p:sp>
      <p:sp>
        <p:nvSpPr>
          <p:cNvPr id="105485" name="WordArt 13"/>
          <p:cNvSpPr>
            <a:spLocks noChangeArrowheads="1" noChangeShapeType="1" noTextEdit="1"/>
          </p:cNvSpPr>
          <p:nvPr/>
        </p:nvSpPr>
        <p:spPr bwMode="auto">
          <a:xfrm>
            <a:off x="2555741" y="2095550"/>
            <a:ext cx="6976008" cy="2341186"/>
          </a:xfrm>
          <a:prstGeom prst="rect">
            <a:avLst/>
          </a:prstGeom>
        </p:spPr>
        <p:txBody>
          <a:bodyPr wrap="none" fromWordArt="1">
            <a:prstTxWarp prst="textPlain">
              <a:avLst>
                <a:gd name="adj" fmla="val 50000"/>
              </a:avLst>
            </a:prstTxWarp>
          </a:bodyPr>
          <a:lstStyle/>
          <a:p>
            <a:pPr algn="ctr"/>
            <a:endParaRPr lang="en-US" sz="3600" kern="10" dirty="0">
              <a:ln w="12700">
                <a:solidFill>
                  <a:srgbClr val="FFFF00"/>
                </a:solidFill>
                <a:round/>
              </a:ln>
              <a:solidFill>
                <a:srgbClr val="FF0000"/>
              </a:solidFill>
              <a:effectLst>
                <a:outerShdw dist="35921" dir="2700000" sy="50000" kx="2115830" algn="bl" rotWithShape="0">
                  <a:srgbClr val="C0C0C0">
                    <a:alpha val="79999"/>
                  </a:srgbClr>
                </a:outerShdw>
              </a:effectLst>
              <a:latin typeface=".VnTimeH" panose="020B7200000000000000" pitchFamily="34" charset="0"/>
            </a:endParaRPr>
          </a:p>
          <a:p>
            <a:pPr algn="ct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 4B</a:t>
            </a:r>
            <a:endPar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MÔN:TOÁN</a:t>
            </a:r>
            <a:endParaRPr lang="en-US" sz="3600" kern="10" dirty="0">
              <a:ln w="12700">
                <a:solidFill>
                  <a:srgbClr val="FFFF00"/>
                </a:solidFill>
                <a:round/>
              </a:ln>
              <a:solidFill>
                <a:srgbClr val="CC00FF"/>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5486" name="Text Box 14"/>
          <p:cNvSpPr txBox="1">
            <a:spLocks noChangeArrowheads="1"/>
          </p:cNvSpPr>
          <p:nvPr/>
        </p:nvSpPr>
        <p:spPr bwMode="auto">
          <a:xfrm>
            <a:off x="2226471" y="4793645"/>
            <a:ext cx="100711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3200" b="1" i="1" dirty="0" err="1">
                <a:solidFill>
                  <a:srgbClr val="0033CC"/>
                </a:solidFill>
                <a:cs typeface="Arial" panose="020B0604020202020204" pitchFamily="34" charset="0"/>
              </a:rPr>
              <a:t>Gi¸o</a:t>
            </a:r>
            <a:r>
              <a:rPr lang="en-US" altLang="en-US" sz="3200" b="1" i="1" dirty="0">
                <a:solidFill>
                  <a:srgbClr val="0033CC"/>
                </a:solidFill>
                <a:cs typeface="Arial" panose="020B0604020202020204" pitchFamily="34" charset="0"/>
              </a:rPr>
              <a:t> </a:t>
            </a:r>
            <a:r>
              <a:rPr lang="en-US" altLang="en-US" sz="3200" b="1" i="1" dirty="0" err="1">
                <a:solidFill>
                  <a:srgbClr val="0033CC"/>
                </a:solidFill>
                <a:cs typeface="Arial" panose="020B0604020202020204" pitchFamily="34" charset="0"/>
              </a:rPr>
              <a:t>viªn</a:t>
            </a:r>
            <a:r>
              <a:rPr lang="en-US" altLang="en-US" sz="3200" b="1" i="1" dirty="0">
                <a:solidFill>
                  <a:srgbClr val="0033CC"/>
                </a:solidFill>
                <a:cs typeface="Arial" panose="020B0604020202020204" pitchFamily="34" charset="0"/>
              </a:rPr>
              <a:t> </a:t>
            </a:r>
            <a:r>
              <a:rPr lang="en-US" altLang="en-US" sz="3200" b="1" i="1" dirty="0" err="1">
                <a:solidFill>
                  <a:srgbClr val="0033CC"/>
                </a:solidFill>
                <a:cs typeface="Arial" panose="020B0604020202020204" pitchFamily="34" charset="0"/>
              </a:rPr>
              <a:t>thùc</a:t>
            </a:r>
            <a:r>
              <a:rPr lang="en-US" altLang="en-US" sz="3200" b="1" i="1" dirty="0">
                <a:solidFill>
                  <a:srgbClr val="0033CC"/>
                </a:solidFill>
                <a:cs typeface="Arial" panose="020B0604020202020204" pitchFamily="34" charset="0"/>
              </a:rPr>
              <a:t> </a:t>
            </a:r>
            <a:r>
              <a:rPr lang="en-US" altLang="en-US" sz="3200" b="1" i="1" dirty="0" err="1">
                <a:solidFill>
                  <a:srgbClr val="0033CC"/>
                </a:solidFill>
                <a:cs typeface="Arial" panose="020B0604020202020204" pitchFamily="34" charset="0"/>
              </a:rPr>
              <a:t>hiÖn</a:t>
            </a:r>
            <a:r>
              <a:rPr lang="en-US" altLang="en-US" sz="3200" b="1" i="1" dirty="0">
                <a:solidFill>
                  <a:srgbClr val="0033CC"/>
                </a:solidFill>
                <a:cs typeface="Arial" panose="020B0604020202020204" pitchFamily="34" charset="0"/>
              </a:rPr>
              <a:t>:</a:t>
            </a:r>
            <a:r>
              <a:rPr lang="en-US" altLang="en-US" sz="3200" b="1" i="1" dirty="0">
                <a:solidFill>
                  <a:srgbClr val="0033CC"/>
                </a:solidFill>
                <a:latin typeface="Times New Roman" panose="02020603050405020304" pitchFamily="18" charset="0"/>
                <a:cs typeface="Times New Roman" panose="02020603050405020304" pitchFamily="18" charset="0"/>
              </a:rPr>
              <a:t> Nguyễn Thị </a:t>
            </a:r>
            <a:r>
              <a:rPr lang="en-US" altLang="en-US" sz="3200" b="1" i="1" dirty="0" err="1">
                <a:solidFill>
                  <a:srgbClr val="0033CC"/>
                </a:solidFill>
                <a:latin typeface="Times New Roman" panose="02020603050405020304" pitchFamily="18" charset="0"/>
                <a:cs typeface="Times New Roman" panose="02020603050405020304" pitchFamily="18" charset="0"/>
              </a:rPr>
              <a:t>Tám</a:t>
            </a:r>
            <a:endParaRPr lang="en-US" altLang="en-US" sz="3200" b="1" i="1" dirty="0">
              <a:solidFill>
                <a:srgbClr val="0033CC"/>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3200" b="1" i="1" dirty="0">
                <a:solidFill>
                  <a:srgbClr val="0033CC"/>
                </a:solidFill>
                <a:latin typeface="Times New Roman" panose="02020603050405020304" pitchFamily="18" charset="0"/>
                <a:cs typeface="Times New Roman" panose="02020603050405020304" pitchFamily="18" charset="0"/>
              </a:rPr>
              <a:t>Trường </a:t>
            </a:r>
            <a:r>
              <a:rPr lang="en-US" altLang="en-US" sz="3200" b="1" i="1" dirty="0" err="1">
                <a:solidFill>
                  <a:srgbClr val="0033CC"/>
                </a:solidFill>
                <a:latin typeface="Times New Roman" panose="02020603050405020304" pitchFamily="18" charset="0"/>
                <a:cs typeface="Times New Roman" panose="02020603050405020304" pitchFamily="18" charset="0"/>
              </a:rPr>
              <a:t>Tiểu</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học</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Đại</a:t>
            </a:r>
            <a:r>
              <a:rPr lang="en-US" altLang="en-US" sz="3200" b="1" i="1" dirty="0">
                <a:solidFill>
                  <a:srgbClr val="0033CC"/>
                </a:solidFill>
                <a:latin typeface="Times New Roman" panose="02020603050405020304" pitchFamily="18" charset="0"/>
                <a:cs typeface="Times New Roman" panose="02020603050405020304" pitchFamily="18" charset="0"/>
              </a:rPr>
              <a:t> Hà </a:t>
            </a:r>
            <a:r>
              <a:rPr lang="en-US" altLang="en-US" sz="3200" b="1" i="1" dirty="0" err="1">
                <a:solidFill>
                  <a:srgbClr val="0033CC"/>
                </a:solidFill>
                <a:latin typeface="Times New Roman" panose="02020603050405020304" pitchFamily="18" charset="0"/>
                <a:cs typeface="Times New Roman" panose="02020603050405020304" pitchFamily="18" charset="0"/>
              </a:rPr>
              <a:t>xã</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Kiến</a:t>
            </a:r>
            <a:r>
              <a:rPr lang="en-US" altLang="en-US" sz="3200" b="1" i="1" dirty="0">
                <a:solidFill>
                  <a:srgbClr val="0033CC"/>
                </a:solidFill>
                <a:latin typeface="Times New Roman" panose="02020603050405020304" pitchFamily="18" charset="0"/>
                <a:cs typeface="Times New Roman" panose="02020603050405020304" pitchFamily="18" charset="0"/>
              </a:rPr>
              <a:t> </a:t>
            </a:r>
            <a:r>
              <a:rPr lang="en-US" altLang="en-US" sz="3200" b="1" i="1" dirty="0" err="1">
                <a:solidFill>
                  <a:srgbClr val="0033CC"/>
                </a:solidFill>
                <a:latin typeface="Times New Roman" panose="02020603050405020304" pitchFamily="18" charset="0"/>
                <a:cs typeface="Times New Roman" panose="02020603050405020304" pitchFamily="18" charset="0"/>
              </a:rPr>
              <a:t>Hưng</a:t>
            </a:r>
            <a:endParaRPr lang="en-US" altLang="en-US" sz="3200" b="1" i="1" dirty="0">
              <a:solidFill>
                <a:srgbClr val="0033CC"/>
              </a:solidFill>
              <a:latin typeface="Times New Roman" panose="02020603050405020304" pitchFamily="18" charset="0"/>
              <a:cs typeface="Times New Roman" panose="02020603050405020304" pitchFamily="18" charset="0"/>
            </a:endParaRPr>
          </a:p>
        </p:txBody>
      </p:sp>
      <p:pic>
        <p:nvPicPr>
          <p:cNvPr id="3086" name="Picture 18" descr="97"/>
          <p:cNvPicPr>
            <a:picLocks noChangeAspect="1" noChangeArrowheads="1" noCrop="1"/>
          </p:cNvPicPr>
          <p:nvPr/>
        </p:nvPicPr>
        <p:blipFill>
          <a:blip r:embed="rId4"/>
          <a:srcRect/>
          <a:stretch>
            <a:fillRect/>
          </a:stretch>
        </p:blipFill>
        <p:spPr bwMode="auto">
          <a:xfrm>
            <a:off x="10260694" y="5744365"/>
            <a:ext cx="18288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descr="97"/>
          <p:cNvPicPr>
            <a:picLocks noChangeAspect="1" noChangeArrowheads="1" noCrop="1"/>
          </p:cNvPicPr>
          <p:nvPr/>
        </p:nvPicPr>
        <p:blipFill>
          <a:blip r:embed="rId4"/>
          <a:srcRect/>
          <a:stretch>
            <a:fillRect/>
          </a:stretch>
        </p:blipFill>
        <p:spPr bwMode="auto">
          <a:xfrm>
            <a:off x="377905" y="5359028"/>
            <a:ext cx="168165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butterfly2"/>
          <p:cNvPicPr>
            <a:picLocks noChangeAspect="1" noChangeArrowheads="1" noCrop="1"/>
          </p:cNvPicPr>
          <p:nvPr/>
        </p:nvPicPr>
        <p:blipFill>
          <a:blip r:embed="rId2"/>
          <a:srcRect/>
          <a:stretch>
            <a:fillRect/>
          </a:stretch>
        </p:blipFill>
        <p:spPr bwMode="auto">
          <a:xfrm rot="9193161">
            <a:off x="468494" y="4302075"/>
            <a:ext cx="1286441" cy="121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butterfly2"/>
          <p:cNvPicPr>
            <a:picLocks noChangeAspect="1" noChangeArrowheads="1" noCrop="1"/>
          </p:cNvPicPr>
          <p:nvPr/>
        </p:nvPicPr>
        <p:blipFill>
          <a:blip r:embed="rId2"/>
          <a:srcRect/>
          <a:stretch>
            <a:fillRect/>
          </a:stretch>
        </p:blipFill>
        <p:spPr bwMode="auto">
          <a:xfrm rot="18767945">
            <a:off x="10811295" y="4379470"/>
            <a:ext cx="1014837" cy="113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butterfly2"/>
          <p:cNvPicPr>
            <a:picLocks noChangeAspect="1" noChangeArrowheads="1" noCrop="1"/>
          </p:cNvPicPr>
          <p:nvPr/>
        </p:nvPicPr>
        <p:blipFill>
          <a:blip r:embed="rId2"/>
          <a:srcRect/>
          <a:stretch>
            <a:fillRect/>
          </a:stretch>
        </p:blipFill>
        <p:spPr bwMode="auto">
          <a:xfrm rot="20032429">
            <a:off x="1019750" y="4845707"/>
            <a:ext cx="1299387" cy="111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floral"/>
          <p:cNvPicPr>
            <a:picLocks noChangeAspect="1" noChangeArrowheads="1" noCrop="1"/>
          </p:cNvPicPr>
          <p:nvPr/>
        </p:nvPicPr>
        <p:blipFill>
          <a:blip r:embed="rId5"/>
          <a:srcRect/>
          <a:stretch>
            <a:fillRect/>
          </a:stretch>
        </p:blipFill>
        <p:spPr bwMode="auto">
          <a:xfrm>
            <a:off x="133758" y="5167095"/>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floral"/>
          <p:cNvPicPr>
            <a:picLocks noChangeAspect="1" noChangeArrowheads="1" noCrop="1"/>
          </p:cNvPicPr>
          <p:nvPr/>
        </p:nvPicPr>
        <p:blipFill>
          <a:blip r:embed="rId5"/>
          <a:srcRect/>
          <a:stretch>
            <a:fillRect/>
          </a:stretch>
        </p:blipFill>
        <p:spPr bwMode="auto">
          <a:xfrm>
            <a:off x="11475318" y="599482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descr="97"/>
          <p:cNvPicPr>
            <a:picLocks noChangeAspect="1" noChangeArrowheads="1" noCrop="1"/>
          </p:cNvPicPr>
          <p:nvPr/>
        </p:nvPicPr>
        <p:blipFill>
          <a:blip r:embed="rId4"/>
          <a:srcRect/>
          <a:stretch>
            <a:fillRect/>
          </a:stretch>
        </p:blipFill>
        <p:spPr bwMode="auto">
          <a:xfrm>
            <a:off x="1057736" y="5770091"/>
            <a:ext cx="1231973" cy="172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descr="97"/>
          <p:cNvPicPr>
            <a:picLocks noChangeAspect="1" noChangeArrowheads="1" noCrop="1"/>
          </p:cNvPicPr>
          <p:nvPr/>
        </p:nvPicPr>
        <p:blipFill>
          <a:blip r:embed="rId4"/>
          <a:srcRect/>
          <a:stretch>
            <a:fillRect/>
          </a:stretch>
        </p:blipFill>
        <p:spPr bwMode="auto">
          <a:xfrm>
            <a:off x="-72671" y="5816862"/>
            <a:ext cx="1681655" cy="152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9" descr="97"/>
          <p:cNvPicPr>
            <a:picLocks noChangeAspect="1" noChangeArrowheads="1" noCrop="1"/>
          </p:cNvPicPr>
          <p:nvPr/>
        </p:nvPicPr>
        <p:blipFill>
          <a:blip r:embed="rId4"/>
          <a:srcRect/>
          <a:stretch>
            <a:fillRect/>
          </a:stretch>
        </p:blipFill>
        <p:spPr bwMode="auto">
          <a:xfrm>
            <a:off x="5218820" y="5884315"/>
            <a:ext cx="1289324" cy="135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descr="97"/>
          <p:cNvPicPr>
            <a:picLocks noChangeAspect="1" noChangeArrowheads="1" noCrop="1"/>
          </p:cNvPicPr>
          <p:nvPr/>
        </p:nvPicPr>
        <p:blipFill>
          <a:blip r:embed="rId4"/>
          <a:srcRect/>
          <a:stretch>
            <a:fillRect/>
          </a:stretch>
        </p:blipFill>
        <p:spPr bwMode="auto">
          <a:xfrm>
            <a:off x="4923308" y="5964872"/>
            <a:ext cx="968317" cy="103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97"/>
          <p:cNvPicPr>
            <a:picLocks noChangeAspect="1" noChangeArrowheads="1" noCrop="1"/>
          </p:cNvPicPr>
          <p:nvPr/>
        </p:nvPicPr>
        <p:blipFill>
          <a:blip r:embed="rId4"/>
          <a:srcRect/>
          <a:stretch>
            <a:fillRect/>
          </a:stretch>
        </p:blipFill>
        <p:spPr bwMode="auto">
          <a:xfrm>
            <a:off x="5808060" y="6013232"/>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9" descr="97"/>
          <p:cNvPicPr>
            <a:picLocks noChangeAspect="1" noChangeArrowheads="1" noCrop="1"/>
          </p:cNvPicPr>
          <p:nvPr/>
        </p:nvPicPr>
        <p:blipFill>
          <a:blip r:embed="rId4"/>
          <a:srcRect/>
          <a:stretch>
            <a:fillRect/>
          </a:stretch>
        </p:blipFill>
        <p:spPr bwMode="auto">
          <a:xfrm>
            <a:off x="9937479" y="6188113"/>
            <a:ext cx="1688710" cy="166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9" descr="97"/>
          <p:cNvPicPr>
            <a:picLocks noChangeAspect="1" noChangeArrowheads="1" noCrop="1"/>
          </p:cNvPicPr>
          <p:nvPr/>
        </p:nvPicPr>
        <p:blipFill>
          <a:blip r:embed="rId4"/>
          <a:srcRect/>
          <a:stretch>
            <a:fillRect/>
          </a:stretch>
        </p:blipFill>
        <p:spPr bwMode="auto">
          <a:xfrm>
            <a:off x="11190890" y="5770091"/>
            <a:ext cx="1153510" cy="1415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descr="97"/>
          <p:cNvPicPr>
            <a:picLocks noChangeAspect="1" noChangeArrowheads="1" noCrop="1"/>
          </p:cNvPicPr>
          <p:nvPr/>
        </p:nvPicPr>
        <p:blipFill>
          <a:blip r:embed="rId4"/>
          <a:srcRect/>
          <a:stretch>
            <a:fillRect/>
          </a:stretch>
        </p:blipFill>
        <p:spPr bwMode="auto">
          <a:xfrm>
            <a:off x="5750522" y="6163152"/>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9" descr="97"/>
          <p:cNvPicPr>
            <a:picLocks noChangeAspect="1" noChangeArrowheads="1" noCrop="1"/>
          </p:cNvPicPr>
          <p:nvPr/>
        </p:nvPicPr>
        <p:blipFill>
          <a:blip r:embed="rId4"/>
          <a:srcRect/>
          <a:stretch>
            <a:fillRect/>
          </a:stretch>
        </p:blipFill>
        <p:spPr bwMode="auto">
          <a:xfrm>
            <a:off x="5310183" y="6181543"/>
            <a:ext cx="880679" cy="11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ái Trường Mến Yêu Remix.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4797866" y="20782"/>
            <a:ext cx="609600" cy="609600"/>
          </a:xfrm>
          <a:prstGeom prst="rect">
            <a:avLst/>
          </a:prstGeom>
        </p:spPr>
      </p:pic>
      <p:pic>
        <p:nvPicPr>
          <p:cNvPr id="37" name="Picture 13" descr="floral"/>
          <p:cNvPicPr>
            <a:picLocks noChangeAspect="1" noChangeArrowheads="1" noCrop="1"/>
          </p:cNvPicPr>
          <p:nvPr/>
        </p:nvPicPr>
        <p:blipFill>
          <a:blip r:embed="rId5"/>
          <a:srcRect/>
          <a:stretch>
            <a:fillRect/>
          </a:stretch>
        </p:blipFill>
        <p:spPr bwMode="auto">
          <a:xfrm>
            <a:off x="11483561" y="5148686"/>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 descr="floral"/>
          <p:cNvPicPr>
            <a:picLocks noChangeAspect="1" noChangeArrowheads="1" noCrop="1"/>
          </p:cNvPicPr>
          <p:nvPr/>
        </p:nvPicPr>
        <p:blipFill>
          <a:blip r:embed="rId5"/>
          <a:srcRect/>
          <a:stretch>
            <a:fillRect/>
          </a:stretch>
        </p:blipFill>
        <p:spPr bwMode="auto">
          <a:xfrm>
            <a:off x="8276594" y="619804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 descr="floral"/>
          <p:cNvPicPr>
            <a:picLocks noChangeAspect="1" noChangeArrowheads="1" noCrop="1"/>
          </p:cNvPicPr>
          <p:nvPr/>
        </p:nvPicPr>
        <p:blipFill>
          <a:blip r:embed="rId5"/>
          <a:srcRect/>
          <a:stretch>
            <a:fillRect/>
          </a:stretch>
        </p:blipFill>
        <p:spPr bwMode="auto">
          <a:xfrm>
            <a:off x="3331154" y="6148783"/>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floral"/>
          <p:cNvPicPr>
            <a:picLocks noChangeAspect="1" noChangeArrowheads="1" noCrop="1"/>
          </p:cNvPicPr>
          <p:nvPr/>
        </p:nvPicPr>
        <p:blipFill>
          <a:blip r:embed="rId5"/>
          <a:srcRect/>
          <a:stretch>
            <a:fillRect/>
          </a:stretch>
        </p:blipFill>
        <p:spPr bwMode="auto">
          <a:xfrm>
            <a:off x="0" y="5953600"/>
            <a:ext cx="8223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WordArt 12"/>
          <p:cNvSpPr>
            <a:spLocks noChangeArrowheads="1" noChangeShapeType="1" noTextEdit="1"/>
          </p:cNvSpPr>
          <p:nvPr/>
        </p:nvSpPr>
        <p:spPr bwMode="auto">
          <a:xfrm>
            <a:off x="1978697" y="2131036"/>
            <a:ext cx="8263452" cy="2873657"/>
          </a:xfrm>
          <a:prstGeom prst="rect">
            <a:avLst/>
          </a:prstGeom>
        </p:spPr>
        <p:txBody>
          <a:bodyPr wrap="none" fromWordArt="1">
            <a:prstTxWarp prst="textCanUp">
              <a:avLst>
                <a:gd name="adj" fmla="val 74583"/>
              </a:avLst>
            </a:prstTxWarp>
            <a:scene3d>
              <a:camera prst="legacyPerspectiveBottom"/>
              <a:lightRig rig="legacyFlat3" dir="t"/>
            </a:scene3d>
            <a:sp3d extrusionH="887400" prstMaterial="legacyMatte">
              <a:extrusionClr>
                <a:srgbClr val="FFFF00"/>
              </a:extrusionClr>
              <a:contourClr>
                <a:srgbClr val="FF0000"/>
              </a:contourClr>
            </a:sp3d>
          </a:bodyPr>
          <a:lstStyle/>
          <a:p>
            <a:pPr algn="ctr"/>
            <a:endParaRPr lang="en-US" sz="3600" kern="10" dirty="0">
              <a:ln w="9525">
                <a:round/>
              </a:ln>
              <a:solidFill>
                <a:srgbClr val="FF0000"/>
              </a:solidFill>
            </a:endParaRPr>
          </a:p>
        </p:txBody>
      </p:sp>
      <p:pic>
        <p:nvPicPr>
          <p:cNvPr id="6" name="Video 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98425" y="98425"/>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105474"/>
                                        </p:tgtEl>
                                        <p:attrNameLst>
                                          <p:attrName>style.visibility</p:attrName>
                                        </p:attrNameLst>
                                      </p:cBhvr>
                                      <p:to>
                                        <p:strVal val="visible"/>
                                      </p:to>
                                    </p:set>
                                    <p:animEffect transition="in" filter="checkerboard(across)">
                                      <p:cBhvr>
                                        <p:cTn id="7" dur="500"/>
                                        <p:tgtEl>
                                          <p:spTgt spid="105474"/>
                                        </p:tgtEl>
                                      </p:cBhvr>
                                    </p:animEffect>
                                  </p:childTnLst>
                                </p:cTn>
                              </p:par>
                              <p:par>
                                <p:cTn id="8" presetID="5" presetClass="entr" presetSubtype="10" fill="hold" grpId="0" nodeType="withEffect" nodePh="1">
                                  <p:stCondLst>
                                    <p:cond delay="0"/>
                                  </p:stCondLst>
                                  <p:endCondLst>
                                    <p:cond evt="begin" delay="0">
                                      <p:tn val="8"/>
                                    </p:cond>
                                  </p:endCondLst>
                                  <p:childTnLst>
                                    <p:set>
                                      <p:cBhvr>
                                        <p:cTn id="9" dur="1" fill="hold">
                                          <p:stCondLst>
                                            <p:cond delay="0"/>
                                          </p:stCondLst>
                                        </p:cTn>
                                        <p:tgtEl>
                                          <p:spTgt spid="105475"/>
                                        </p:tgtEl>
                                        <p:attrNameLst>
                                          <p:attrName>style.visibility</p:attrName>
                                        </p:attrNameLst>
                                      </p:cBhvr>
                                      <p:to>
                                        <p:strVal val="visible"/>
                                      </p:to>
                                    </p:set>
                                    <p:animEffect transition="in" filter="checkerboard(across)">
                                      <p:cBhvr>
                                        <p:cTn id="10" dur="500"/>
                                        <p:tgtEl>
                                          <p:spTgt spid="105475"/>
                                        </p:tgtEl>
                                      </p:cBhvr>
                                    </p:animEffect>
                                  </p:childTnLst>
                                </p:cTn>
                              </p:par>
                              <p:par>
                                <p:cTn id="11" presetID="5" presetClass="entr" presetSubtype="10" fill="hold" nodeType="withEffect">
                                  <p:stCondLst>
                                    <p:cond delay="0"/>
                                  </p:stCondLst>
                                  <p:childTnLst>
                                    <p:set>
                                      <p:cBhvr>
                                        <p:cTn id="12" dur="1" fill="hold">
                                          <p:stCondLst>
                                            <p:cond delay="0"/>
                                          </p:stCondLst>
                                        </p:cTn>
                                        <p:tgtEl>
                                          <p:spTgt spid="105476"/>
                                        </p:tgtEl>
                                        <p:attrNameLst>
                                          <p:attrName>style.visibility</p:attrName>
                                        </p:attrNameLst>
                                      </p:cBhvr>
                                      <p:to>
                                        <p:strVal val="visible"/>
                                      </p:to>
                                    </p:set>
                                    <p:animEffect transition="in" filter="checkerboard(across)">
                                      <p:cBhvr>
                                        <p:cTn id="13" dur="500"/>
                                        <p:tgtEl>
                                          <p:spTgt spid="105476"/>
                                        </p:tgtEl>
                                      </p:cBhvr>
                                    </p:animEffect>
                                  </p:childTnLst>
                                </p:cTn>
                              </p:par>
                              <p:par>
                                <p:cTn id="14" presetID="22" presetClass="emph" presetSubtype="0" fill="hold" nodeType="withEffect">
                                  <p:stCondLst>
                                    <p:cond delay="0"/>
                                  </p:stCondLst>
                                  <p:childTnLst>
                                    <p:animClr clrSpc="hsl" dir="cw">
                                      <p:cBhvr override="childStyle">
                                        <p:cTn id="15" dur="500" fill="hold"/>
                                        <p:tgtEl>
                                          <p:spTgt spid="105484"/>
                                        </p:tgtEl>
                                        <p:attrNameLst>
                                          <p:attrName>style.color</p:attrName>
                                        </p:attrNameLst>
                                      </p:cBhvr>
                                      <p:by>
                                        <p:hsl h="-7200000" s="0" l="0"/>
                                      </p:by>
                                    </p:animClr>
                                    <p:animClr clrSpc="hsl" dir="cw">
                                      <p:cBhvr>
                                        <p:cTn id="16" dur="500" fill="hold"/>
                                        <p:tgtEl>
                                          <p:spTgt spid="105484"/>
                                        </p:tgtEl>
                                        <p:attrNameLst>
                                          <p:attrName>fillcolor</p:attrName>
                                        </p:attrNameLst>
                                      </p:cBhvr>
                                      <p:by>
                                        <p:hsl h="-7200000" s="0" l="0"/>
                                      </p:by>
                                    </p:animClr>
                                    <p:animClr clrSpc="hsl" dir="cw">
                                      <p:cBhvr>
                                        <p:cTn id="17" dur="500" fill="hold"/>
                                        <p:tgtEl>
                                          <p:spTgt spid="105484"/>
                                        </p:tgtEl>
                                        <p:attrNameLst>
                                          <p:attrName>stroke.color</p:attrName>
                                        </p:attrNameLst>
                                      </p:cBhvr>
                                      <p:by>
                                        <p:hsl h="-7200000" s="0" l="0"/>
                                      </p:by>
                                    </p:animClr>
                                    <p:set>
                                      <p:cBhvr>
                                        <p:cTn id="18" dur="500" fill="hold"/>
                                        <p:tgtEl>
                                          <p:spTgt spid="105484"/>
                                        </p:tgtEl>
                                        <p:attrNameLst>
                                          <p:attrName>fill.type</p:attrName>
                                        </p:attrNameLst>
                                      </p:cBhvr>
                                      <p:to>
                                        <p:strVal val="solid"/>
                                      </p:to>
                                    </p:set>
                                  </p:childTnLst>
                                </p:cTn>
                              </p:par>
                              <p:par>
                                <p:cTn id="19" presetID="22" presetClass="emph" presetSubtype="0" fill="hold" nodeType="withEffect">
                                  <p:stCondLst>
                                    <p:cond delay="0"/>
                                  </p:stCondLst>
                                  <p:childTnLst>
                                    <p:animClr clrSpc="hsl" dir="cw">
                                      <p:cBhvr override="childStyle">
                                        <p:cTn id="20" dur="500" fill="hold"/>
                                        <p:tgtEl>
                                          <p:spTgt spid="41"/>
                                        </p:tgtEl>
                                        <p:attrNameLst>
                                          <p:attrName>style.color</p:attrName>
                                        </p:attrNameLst>
                                      </p:cBhvr>
                                      <p:by>
                                        <p:hsl h="-7200000" s="0" l="0"/>
                                      </p:by>
                                    </p:animClr>
                                    <p:animClr clrSpc="hsl" dir="cw">
                                      <p:cBhvr>
                                        <p:cTn id="21" dur="500" fill="hold"/>
                                        <p:tgtEl>
                                          <p:spTgt spid="41"/>
                                        </p:tgtEl>
                                        <p:attrNameLst>
                                          <p:attrName>fillcolor</p:attrName>
                                        </p:attrNameLst>
                                      </p:cBhvr>
                                      <p:by>
                                        <p:hsl h="-7200000" s="0" l="0"/>
                                      </p:by>
                                    </p:animClr>
                                    <p:animClr clrSpc="hsl" dir="cw">
                                      <p:cBhvr>
                                        <p:cTn id="22" dur="500" fill="hold"/>
                                        <p:tgtEl>
                                          <p:spTgt spid="41"/>
                                        </p:tgtEl>
                                        <p:attrNameLst>
                                          <p:attrName>stroke.color</p:attrName>
                                        </p:attrNameLst>
                                      </p:cBhvr>
                                      <p:by>
                                        <p:hsl h="-7200000" s="0" l="0"/>
                                      </p:by>
                                    </p:animClr>
                                    <p:set>
                                      <p:cBhvr>
                                        <p:cTn id="23"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4078" fill="hold"/>
                                        <p:tgtEl>
                                          <p:spTgt spid="2"/>
                                        </p:tgtEl>
                                      </p:cBhvr>
                                    </p:cmd>
                                  </p:childTnLst>
                                </p:cTn>
                              </p:par>
                            </p:childTnLst>
                          </p:cTn>
                        </p:par>
                      </p:childTnLst>
                    </p:cTn>
                  </p:par>
                </p:childTnLst>
              </p:cTn>
              <p:nextCondLst>
                <p:cond evt="onClick" delay="0">
                  <p:tgtEl>
                    <p:spTgt spid="2"/>
                  </p:tgtEl>
                </p:cond>
              </p:nextCondLst>
            </p:seq>
            <p:audio>
              <p:cMediaNode vol="8000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6"/>
                                        </p:tgtEl>
                                      </p:cBhvr>
                                    </p:cmd>
                                  </p:childTnLst>
                                </p:cTn>
                              </p:par>
                            </p:childTnLst>
                          </p:cTn>
                        </p:par>
                      </p:childTnLst>
                    </p:cTn>
                  </p:par>
                </p:childTnLst>
              </p:cTn>
              <p:nextCondLst>
                <p:cond evt="onClick" delay="0">
                  <p:tgtEl>
                    <p:spTgt spid="6"/>
                  </p:tgtEl>
                </p:cond>
              </p:nextCondLst>
            </p:seq>
            <p:video>
              <p:cMediaNode vol="80000">
                <p:cTn id="35" fill="hold" display="0">
                  <p:stCondLst>
                    <p:cond delay="indefinite"/>
                  </p:stCondLst>
                </p:cTn>
                <p:tgtEl>
                  <p:spTgt spid="6"/>
                </p:tgtEl>
              </p:cMediaNode>
            </p:video>
          </p:childTnLst>
        </p:cTn>
      </p:par>
    </p:tnLst>
    <p:bldLst>
      <p:bldP spid="105474" grpId="0"/>
      <p:bldP spid="1054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so 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8425" y="98424"/>
            <a:ext cx="12012710" cy="639568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5360" y="4617720"/>
            <a:ext cx="10515600" cy="1754326"/>
          </a:xfrm>
          <a:prstGeom prst="rect">
            <a:avLst/>
          </a:prstGeom>
          <a:noFill/>
        </p:spPr>
        <p:txBody>
          <a:bodyPr wrap="square" rtlCol="0">
            <a:spAutoFit/>
          </a:bodyPr>
          <a:lstStyle/>
          <a:p>
            <a:r>
              <a:rPr lang="x-none" sz="3600" dirty="0">
                <a:latin typeface="Times New Roman" panose="02020603050405020304" pitchFamily="18" charset="0"/>
                <a:cs typeface="Times New Roman" panose="02020603050405020304" pitchFamily="18" charset="0"/>
              </a:rPr>
              <a:t>Tại bể bơi có chiều dài 25 m, một vận động viên đã bơi được 53 vòng theo chiều dài của bể. Hỏi vận động viên đó đã bơi được quãng đường dài bao nhiêu mét?</a:t>
            </a:r>
            <a:endParaRPr lang="x-none"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4404360"/>
          </a:xfrm>
          <a:prstGeom prst="rect">
            <a:avLst/>
          </a:prstGeom>
        </p:spPr>
      </p:pic>
      <p:sp>
        <p:nvSpPr>
          <p:cNvPr id="7" name="Line 18"/>
          <p:cNvSpPr>
            <a:spLocks noChangeShapeType="1"/>
          </p:cNvSpPr>
          <p:nvPr/>
        </p:nvSpPr>
        <p:spPr bwMode="auto">
          <a:xfrm flipV="1">
            <a:off x="2131670" y="5780203"/>
            <a:ext cx="1331089"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8"/>
          <p:cNvSpPr>
            <a:spLocks noChangeShapeType="1"/>
          </p:cNvSpPr>
          <p:nvPr/>
        </p:nvSpPr>
        <p:spPr bwMode="auto">
          <a:xfrm flipV="1">
            <a:off x="10058399" y="5243720"/>
            <a:ext cx="1203961" cy="1"/>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1" name="Line 18"/>
          <p:cNvSpPr>
            <a:spLocks noChangeShapeType="1"/>
          </p:cNvSpPr>
          <p:nvPr/>
        </p:nvSpPr>
        <p:spPr bwMode="auto">
          <a:xfrm flipV="1">
            <a:off x="3632562" y="5213400"/>
            <a:ext cx="2687062" cy="11575"/>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8"/>
          <p:cNvSpPr>
            <a:spLocks noChangeShapeType="1"/>
          </p:cNvSpPr>
          <p:nvPr/>
        </p:nvSpPr>
        <p:spPr bwMode="auto">
          <a:xfrm>
            <a:off x="1691640" y="6349840"/>
            <a:ext cx="53340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8"/>
          <p:cNvSpPr>
            <a:spLocks noChangeShapeType="1"/>
          </p:cNvSpPr>
          <p:nvPr/>
        </p:nvSpPr>
        <p:spPr bwMode="auto">
          <a:xfrm>
            <a:off x="8955720" y="6349840"/>
            <a:ext cx="762000" cy="0"/>
          </a:xfrm>
          <a:prstGeom prst="line">
            <a:avLst/>
          </a:prstGeom>
          <a:noFill/>
          <a:ln w="28575">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5"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4545" y="1218565"/>
            <a:ext cx="3399155" cy="806450"/>
          </a:xfrm>
          <a:prstGeom prst="rect">
            <a:avLst/>
          </a:prstGeom>
          <a:noFill/>
        </p:spPr>
        <p:txBody>
          <a:bodyPr wrap="square">
            <a:noAutofit/>
          </a:bodyPr>
          <a:lstStyle/>
          <a:p>
            <a:r>
              <a:rPr lang="en-US" altLang="en-US" sz="3600" b="1"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305121" y="1217685"/>
            <a:ext cx="1579205" cy="646331"/>
          </a:xfrm>
          <a:prstGeom prst="rect">
            <a:avLst/>
          </a:prstGeom>
          <a:noFill/>
        </p:spPr>
        <p:txBody>
          <a:bodyPr wrap="square">
            <a:spAutoFit/>
          </a:bodyPr>
          <a:lstStyle/>
          <a:p>
            <a:r>
              <a:rPr lang="vi-VN" altLang="en-US" sz="3600" b="1" dirty="0">
                <a:latin typeface="Times New Roman" panose="02020603050405020304" pitchFamily="18" charset="0"/>
                <a:cs typeface="Times New Roman" panose="02020603050405020304" pitchFamily="18" charset="0"/>
              </a:rPr>
              <a:t>25 x 53</a:t>
            </a:r>
            <a:endParaRPr lang="vi-VN"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 name="chimes.wav"/>
                                        </p:tgtEl>
                                      </p:cMediaNode>
                                    </p:audio>
                                  </p:sub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96" name="Text Box 44"/>
          <p:cNvSpPr txBox="1">
            <a:spLocks noChangeArrowheads="1"/>
          </p:cNvSpPr>
          <p:nvPr/>
        </p:nvSpPr>
        <p:spPr bwMode="auto">
          <a:xfrm>
            <a:off x="4859004" y="282557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2</a:t>
            </a:r>
            <a:endParaRPr lang="en-US" altLang="en-US" sz="2800" dirty="0">
              <a:solidFill>
                <a:srgbClr val="0033CC"/>
              </a:solidFill>
              <a:latin typeface="Arial" panose="020B0604020202020204" pitchFamily="34" charset="0"/>
            </a:endParaRPr>
          </a:p>
        </p:txBody>
      </p:sp>
      <p:sp>
        <p:nvSpPr>
          <p:cNvPr id="100397" name="Text Box 45"/>
          <p:cNvSpPr txBox="1">
            <a:spLocks noChangeArrowheads="1"/>
          </p:cNvSpPr>
          <p:nvPr/>
        </p:nvSpPr>
        <p:spPr bwMode="auto">
          <a:xfrm>
            <a:off x="5114783" y="2827053"/>
            <a:ext cx="290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graphicFrame>
        <p:nvGraphicFramePr>
          <p:cNvPr id="100398" name="Object 46"/>
          <p:cNvGraphicFramePr>
            <a:graphicFrameLocks noChangeAspect="1"/>
          </p:cNvGraphicFramePr>
          <p:nvPr/>
        </p:nvGraphicFramePr>
        <p:xfrm>
          <a:off x="4541838" y="3105150"/>
          <a:ext cx="320675" cy="357188"/>
        </p:xfrm>
        <a:graphic>
          <a:graphicData uri="http://schemas.openxmlformats.org/presentationml/2006/ole">
            <mc:AlternateContent xmlns:mc="http://schemas.openxmlformats.org/markup-compatibility/2006">
              <mc:Choice xmlns:v="urn:schemas-microsoft-com:vml" Requires="v">
                <p:oleObj spid="_x0000_s2" name="Equation" r:id="rId1" imgW="2743200" imgH="3048000" progId="Equation.3">
                  <p:embed/>
                </p:oleObj>
              </mc:Choice>
              <mc:Fallback>
                <p:oleObj name="Equation" r:id="rId1" imgW="2743200" imgH="3048000" progId="Equation.3">
                  <p:embed/>
                  <p:pic>
                    <p:nvPicPr>
                      <p:cNvPr id="0" name="Picture 1"/>
                      <p:cNvPicPr>
                        <a:picLocks noChangeAspect="1" noChangeArrowheads="1"/>
                      </p:cNvPicPr>
                      <p:nvPr/>
                    </p:nvPicPr>
                    <p:blipFill>
                      <a:blip r:embed="rId2"/>
                      <a:srcRect/>
                      <a:stretch>
                        <a:fillRect/>
                      </a:stretch>
                    </p:blipFill>
                    <p:spPr bwMode="auto">
                      <a:xfrm>
                        <a:off x="4541838" y="3105150"/>
                        <a:ext cx="320675"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99" name="Text Box 47"/>
          <p:cNvSpPr txBox="1">
            <a:spLocks noChangeArrowheads="1"/>
          </p:cNvSpPr>
          <p:nvPr/>
        </p:nvSpPr>
        <p:spPr bwMode="auto">
          <a:xfrm>
            <a:off x="4862048" y="3255072"/>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5</a:t>
            </a:r>
            <a:endParaRPr lang="en-US" altLang="en-US" sz="2800" dirty="0">
              <a:solidFill>
                <a:srgbClr val="0033CC"/>
              </a:solidFill>
              <a:latin typeface="Arial" panose="020B0604020202020204" pitchFamily="34" charset="0"/>
            </a:endParaRPr>
          </a:p>
        </p:txBody>
      </p:sp>
      <p:sp>
        <p:nvSpPr>
          <p:cNvPr id="100400" name="Text Box 48"/>
          <p:cNvSpPr txBox="1">
            <a:spLocks noChangeArrowheads="1"/>
          </p:cNvSpPr>
          <p:nvPr/>
        </p:nvSpPr>
        <p:spPr bwMode="auto">
          <a:xfrm>
            <a:off x="5083704" y="3256661"/>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0033CC"/>
                </a:solidFill>
                <a:latin typeface="Arial" panose="020B0604020202020204" pitchFamily="34" charset="0"/>
              </a:rPr>
              <a:t>3</a:t>
            </a:r>
            <a:endParaRPr lang="en-US" altLang="en-US" sz="2800" dirty="0">
              <a:solidFill>
                <a:srgbClr val="0033CC"/>
              </a:solidFill>
              <a:latin typeface="Arial" panose="020B0604020202020204" pitchFamily="34" charset="0"/>
            </a:endParaRPr>
          </a:p>
        </p:txBody>
      </p:sp>
      <p:sp>
        <p:nvSpPr>
          <p:cNvPr id="100401" name="Line 49"/>
          <p:cNvSpPr>
            <a:spLocks noChangeShapeType="1"/>
          </p:cNvSpPr>
          <p:nvPr/>
        </p:nvSpPr>
        <p:spPr bwMode="auto">
          <a:xfrm>
            <a:off x="4836325" y="3775185"/>
            <a:ext cx="571500"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2" name="Text Box 50"/>
          <p:cNvSpPr txBox="1">
            <a:spLocks noChangeArrowheads="1"/>
          </p:cNvSpPr>
          <p:nvPr/>
        </p:nvSpPr>
        <p:spPr bwMode="auto">
          <a:xfrm>
            <a:off x="5067699" y="3773552"/>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3" name="Text Box 51"/>
          <p:cNvSpPr txBox="1">
            <a:spLocks noChangeArrowheads="1"/>
          </p:cNvSpPr>
          <p:nvPr/>
        </p:nvSpPr>
        <p:spPr bwMode="auto">
          <a:xfrm>
            <a:off x="5753251" y="3134064"/>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100404" name="Text Box 52"/>
          <p:cNvSpPr txBox="1">
            <a:spLocks noChangeArrowheads="1"/>
          </p:cNvSpPr>
          <p:nvPr/>
        </p:nvSpPr>
        <p:spPr bwMode="auto">
          <a:xfrm>
            <a:off x="6651080" y="3148295"/>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100406" name="Text Box 54"/>
          <p:cNvSpPr txBox="1">
            <a:spLocks noChangeArrowheads="1"/>
          </p:cNvSpPr>
          <p:nvPr/>
        </p:nvSpPr>
        <p:spPr bwMode="auto">
          <a:xfrm>
            <a:off x="4737975" y="3750999"/>
            <a:ext cx="622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7</a:t>
            </a:r>
            <a:endParaRPr lang="en-US" altLang="en-US" sz="2800" dirty="0">
              <a:solidFill>
                <a:srgbClr val="FF0000"/>
              </a:solidFill>
              <a:latin typeface="Arial" panose="020B0604020202020204" pitchFamily="34" charset="0"/>
            </a:endParaRPr>
          </a:p>
        </p:txBody>
      </p:sp>
      <p:sp>
        <p:nvSpPr>
          <p:cNvPr id="100408" name="Text Box 56"/>
          <p:cNvSpPr txBox="1">
            <a:spLocks noChangeArrowheads="1"/>
          </p:cNvSpPr>
          <p:nvPr/>
        </p:nvSpPr>
        <p:spPr bwMode="auto">
          <a:xfrm>
            <a:off x="4836325" y="4147536"/>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09" name="Text Box 57"/>
          <p:cNvSpPr txBox="1">
            <a:spLocks noChangeArrowheads="1"/>
          </p:cNvSpPr>
          <p:nvPr/>
        </p:nvSpPr>
        <p:spPr bwMode="auto">
          <a:xfrm>
            <a:off x="6595542" y="3848465"/>
            <a:ext cx="330200" cy="46166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2</a:t>
            </a:r>
            <a:endParaRPr lang="en-US" altLang="en-US" sz="2400" dirty="0">
              <a:solidFill>
                <a:srgbClr val="FFFF00"/>
              </a:solidFill>
              <a:latin typeface="Arial" panose="020B0604020202020204" pitchFamily="34" charset="0"/>
            </a:endParaRPr>
          </a:p>
        </p:txBody>
      </p:sp>
      <p:sp>
        <p:nvSpPr>
          <p:cNvPr id="100412" name="Text Box 60"/>
          <p:cNvSpPr txBox="1">
            <a:spLocks noChangeArrowheads="1"/>
          </p:cNvSpPr>
          <p:nvPr/>
        </p:nvSpPr>
        <p:spPr bwMode="auto">
          <a:xfrm>
            <a:off x="3931903" y="4140397"/>
            <a:ext cx="1612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12</a:t>
            </a:r>
            <a:endParaRPr lang="en-US" altLang="en-US" sz="2800" dirty="0">
              <a:solidFill>
                <a:srgbClr val="FF0000"/>
              </a:solidFill>
              <a:latin typeface="Arial" panose="020B0604020202020204" pitchFamily="34" charset="0"/>
            </a:endParaRPr>
          </a:p>
        </p:txBody>
      </p:sp>
      <p:sp>
        <p:nvSpPr>
          <p:cNvPr id="100413" name="Line 61"/>
          <p:cNvSpPr>
            <a:spLocks noChangeShapeType="1"/>
          </p:cNvSpPr>
          <p:nvPr/>
        </p:nvSpPr>
        <p:spPr bwMode="auto">
          <a:xfrm>
            <a:off x="4538111" y="4636324"/>
            <a:ext cx="916707" cy="309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15" name="Text Box 63"/>
          <p:cNvSpPr txBox="1">
            <a:spLocks noChangeArrowheads="1"/>
          </p:cNvSpPr>
          <p:nvPr/>
        </p:nvSpPr>
        <p:spPr bwMode="auto">
          <a:xfrm>
            <a:off x="5034233" y="4636575"/>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5</a:t>
            </a:r>
            <a:endParaRPr lang="en-US" altLang="en-US" sz="2800" dirty="0">
              <a:solidFill>
                <a:srgbClr val="FF0000"/>
              </a:solidFill>
              <a:latin typeface="Arial" panose="020B0604020202020204" pitchFamily="34" charset="0"/>
            </a:endParaRPr>
          </a:p>
        </p:txBody>
      </p:sp>
      <p:sp>
        <p:nvSpPr>
          <p:cNvPr id="100419" name="Text Box 67"/>
          <p:cNvSpPr txBox="1">
            <a:spLocks noChangeArrowheads="1"/>
          </p:cNvSpPr>
          <p:nvPr/>
        </p:nvSpPr>
        <p:spPr bwMode="auto">
          <a:xfrm>
            <a:off x="4587983" y="4627423"/>
            <a:ext cx="4520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3</a:t>
            </a:r>
            <a:endParaRPr lang="en-US" altLang="en-US" sz="2800" dirty="0">
              <a:solidFill>
                <a:srgbClr val="FF0000"/>
              </a:solidFill>
              <a:latin typeface="Arial" panose="020B0604020202020204" pitchFamily="34" charset="0"/>
            </a:endParaRPr>
          </a:p>
        </p:txBody>
      </p:sp>
      <p:sp>
        <p:nvSpPr>
          <p:cNvPr id="100420" name="Text Box 68"/>
          <p:cNvSpPr txBox="1">
            <a:spLocks noChangeArrowheads="1"/>
          </p:cNvSpPr>
          <p:nvPr/>
        </p:nvSpPr>
        <p:spPr bwMode="auto">
          <a:xfrm>
            <a:off x="3049590" y="5264779"/>
            <a:ext cx="30767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2800" b="1" dirty="0">
                <a:solidFill>
                  <a:srgbClr val="000000"/>
                </a:solidFill>
                <a:latin typeface="Times New Roman" panose="02020603050405020304" pitchFamily="18" charset="0"/>
                <a:cs typeface="Times New Roman" panose="02020603050405020304" pitchFamily="18" charset="0"/>
              </a:rPr>
              <a:t>Vậy  </a:t>
            </a:r>
            <a:r>
              <a:rPr lang="en-US" altLang="en-US" sz="2800" b="1" dirty="0">
                <a:solidFill>
                  <a:srgbClr val="000000"/>
                </a:solidFill>
                <a:latin typeface="Times New Roman" panose="02020603050405020304" pitchFamily="18" charset="0"/>
                <a:cs typeface="Times New Roman" panose="02020603050405020304" pitchFamily="18" charset="0"/>
              </a:rPr>
              <a:t>25 </a:t>
            </a:r>
            <a:r>
              <a:rPr lang="en-US" altLang="en-US" sz="2000" b="1" dirty="0">
                <a:solidFill>
                  <a:srgbClr val="000000"/>
                </a:solidFill>
                <a:latin typeface="Times New Roman" panose="02020603050405020304" pitchFamily="18" charset="0"/>
                <a:cs typeface="Times New Roman" panose="02020603050405020304" pitchFamily="18" charset="0"/>
              </a:rPr>
              <a:t>X</a:t>
            </a:r>
            <a:r>
              <a:rPr lang="en-US" altLang="en-US" sz="2800" b="1" dirty="0">
                <a:solidFill>
                  <a:srgbClr val="000000"/>
                </a:solidFill>
                <a:latin typeface="Times New Roman" panose="02020603050405020304" pitchFamily="18" charset="0"/>
                <a:cs typeface="Times New Roman" panose="02020603050405020304" pitchFamily="18" charset="0"/>
              </a:rPr>
              <a:t> 53  =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100421" name="Text Box 69"/>
          <p:cNvSpPr txBox="1">
            <a:spLocks noChangeArrowheads="1"/>
          </p:cNvSpPr>
          <p:nvPr/>
        </p:nvSpPr>
        <p:spPr bwMode="auto">
          <a:xfrm>
            <a:off x="5536620" y="5253002"/>
            <a:ext cx="13891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b="1" dirty="0">
                <a:solidFill>
                  <a:srgbClr val="000000"/>
                </a:solidFill>
                <a:latin typeface="Times New Roman" panose="02020603050405020304" pitchFamily="18" charset="0"/>
                <a:cs typeface="Times New Roman" panose="02020603050405020304" pitchFamily="18" charset="0"/>
              </a:rPr>
              <a:t>1325</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51" name="Text Box 63"/>
          <p:cNvSpPr txBox="1">
            <a:spLocks noChangeArrowheads="1"/>
          </p:cNvSpPr>
          <p:nvPr/>
        </p:nvSpPr>
        <p:spPr bwMode="auto">
          <a:xfrm>
            <a:off x="4830493" y="4631686"/>
            <a:ext cx="444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2</a:t>
            </a:r>
            <a:endParaRPr lang="en-US" altLang="en-US" sz="2800" dirty="0">
              <a:solidFill>
                <a:srgbClr val="FF0000"/>
              </a:solidFill>
              <a:latin typeface="Arial" panose="020B0604020202020204" pitchFamily="34" charset="0"/>
            </a:endParaRPr>
          </a:p>
        </p:txBody>
      </p:sp>
      <p:sp>
        <p:nvSpPr>
          <p:cNvPr id="53" name="Text Box 63"/>
          <p:cNvSpPr txBox="1">
            <a:spLocks noChangeArrowheads="1"/>
          </p:cNvSpPr>
          <p:nvPr/>
        </p:nvSpPr>
        <p:spPr bwMode="auto">
          <a:xfrm>
            <a:off x="3955724" y="4735671"/>
            <a:ext cx="4655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800" dirty="0">
                <a:solidFill>
                  <a:srgbClr val="FF0000"/>
                </a:solidFill>
                <a:latin typeface="Arial" panose="020B0604020202020204" pitchFamily="34" charset="0"/>
              </a:rPr>
              <a:t>1</a:t>
            </a:r>
            <a:endParaRPr lang="en-US" altLang="en-US" sz="2800" dirty="0">
              <a:solidFill>
                <a:srgbClr val="FF0000"/>
              </a:solidFill>
              <a:latin typeface="Arial" panose="020B0604020202020204" pitchFamily="34" charset="0"/>
            </a:endParaRPr>
          </a:p>
        </p:txBody>
      </p:sp>
      <p:sp>
        <p:nvSpPr>
          <p:cNvPr id="54" name="Text Box 43"/>
          <p:cNvSpPr txBox="1">
            <a:spLocks noChangeArrowheads="1"/>
          </p:cNvSpPr>
          <p:nvPr/>
        </p:nvSpPr>
        <p:spPr bwMode="auto">
          <a:xfrm>
            <a:off x="2199677" y="1956468"/>
            <a:ext cx="23883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1. </a:t>
            </a:r>
            <a:r>
              <a:rPr lang="vi-VN" altLang="en-US" sz="2800" b="1" dirty="0">
                <a:latin typeface="Times New Roman" panose="02020603050405020304" pitchFamily="18" charset="0"/>
                <a:cs typeface="Times New Roman" panose="02020603050405020304" pitchFamily="18" charset="0"/>
              </a:rPr>
              <a:t>Đặt tính</a:t>
            </a:r>
            <a:endParaRPr lang="en-US" altLang="en-US" sz="2800" b="1" dirty="0">
              <a:latin typeface="Times New Roman" panose="02020603050405020304" pitchFamily="18" charset="0"/>
              <a:cs typeface="Times New Roman" panose="02020603050405020304" pitchFamily="18" charset="0"/>
            </a:endParaRPr>
          </a:p>
        </p:txBody>
      </p:sp>
      <p:sp>
        <p:nvSpPr>
          <p:cNvPr id="55" name="Text Box 43"/>
          <p:cNvSpPr txBox="1">
            <a:spLocks noChangeArrowheads="1"/>
          </p:cNvSpPr>
          <p:nvPr/>
        </p:nvSpPr>
        <p:spPr bwMode="auto">
          <a:xfrm>
            <a:off x="2196633" y="2479688"/>
            <a:ext cx="15735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vi-VN" altLang="en-US" sz="2800" b="1" dirty="0">
                <a:latin typeface="+mj-lt"/>
              </a:rPr>
              <a:t>2. </a:t>
            </a:r>
            <a:r>
              <a:rPr lang="vi-VN" altLang="en-US" sz="2800" b="1" dirty="0">
                <a:latin typeface="+mj-lt"/>
                <a:cs typeface="Times New Roman" panose="02020603050405020304" pitchFamily="18" charset="0"/>
              </a:rPr>
              <a:t>Tính</a:t>
            </a:r>
            <a:endParaRPr lang="en-US" altLang="en-US" sz="2800" b="1" dirty="0">
              <a:latin typeface="+mj-lt"/>
              <a:cs typeface="Times New Roman" panose="02020603050405020304" pitchFamily="18" charset="0"/>
            </a:endParaRPr>
          </a:p>
        </p:txBody>
      </p:sp>
      <p:sp>
        <p:nvSpPr>
          <p:cNvPr id="56" name="Text Box 9"/>
          <p:cNvSpPr txBox="1">
            <a:spLocks noChangeArrowheads="1"/>
          </p:cNvSpPr>
          <p:nvPr/>
        </p:nvSpPr>
        <p:spPr bwMode="auto">
          <a:xfrm>
            <a:off x="1314315" y="1310137"/>
            <a:ext cx="64909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vi-VN" altLang="en-US" sz="3600" b="1" dirty="0">
                <a:solidFill>
                  <a:srgbClr val="FF0000"/>
                </a:solidFill>
                <a:latin typeface="Arial" panose="020B0604020202020204" pitchFamily="34" charset="0"/>
              </a:rPr>
              <a:t> </a:t>
            </a:r>
            <a:r>
              <a:rPr lang="en-US" altLang="en-US" sz="3600" b="1" dirty="0">
                <a:solidFill>
                  <a:srgbClr val="FF0000"/>
                </a:solidFill>
                <a:latin typeface="Arial" panose="020B0604020202020204" pitchFamily="34" charset="0"/>
              </a:rPr>
              <a:t>              </a:t>
            </a:r>
            <a:r>
              <a:rPr lang="vi-VN" altLang="en-US" sz="3600" b="1" dirty="0">
                <a:latin typeface="+mj-lt"/>
              </a:rPr>
              <a:t>25 x 53 =  ?</a:t>
            </a:r>
            <a:r>
              <a:rPr lang="en-US" altLang="en-US" sz="3600" b="1" dirty="0">
                <a:latin typeface="+mj-lt"/>
              </a:rPr>
              <a:t>    </a:t>
            </a:r>
            <a:endParaRPr lang="en-US" altLang="en-US" sz="3600" b="1" dirty="0">
              <a:latin typeface="+mj-lt"/>
            </a:endParaRPr>
          </a:p>
        </p:txBody>
      </p:sp>
      <p:sp>
        <p:nvSpPr>
          <p:cNvPr id="49" name="Text Box 52"/>
          <p:cNvSpPr txBox="1">
            <a:spLocks noChangeArrowheads="1"/>
          </p:cNvSpPr>
          <p:nvPr/>
        </p:nvSpPr>
        <p:spPr bwMode="auto">
          <a:xfrm>
            <a:off x="7130756" y="4387520"/>
            <a:ext cx="330200" cy="4572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a:solidFill>
                  <a:srgbClr val="FFFF00"/>
                </a:solidFill>
                <a:latin typeface="Arial" panose="020B0604020202020204" pitchFamily="34" charset="0"/>
              </a:rPr>
              <a:t>1</a:t>
            </a:r>
            <a:endParaRPr lang="en-US" altLang="en-US" sz="2400" dirty="0">
              <a:solidFill>
                <a:srgbClr val="FFFF00"/>
              </a:solidFill>
              <a:latin typeface="Arial" panose="020B0604020202020204" pitchFamily="34" charset="0"/>
            </a:endParaRPr>
          </a:p>
        </p:txBody>
      </p:sp>
      <p:sp>
        <p:nvSpPr>
          <p:cNvPr id="50" name="Text Box 51"/>
          <p:cNvSpPr txBox="1">
            <a:spLocks noChangeArrowheads="1"/>
          </p:cNvSpPr>
          <p:nvPr/>
        </p:nvSpPr>
        <p:spPr bwMode="auto">
          <a:xfrm>
            <a:off x="5719536" y="3148295"/>
            <a:ext cx="9144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50000"/>
              </a:spcBef>
              <a:buFontTx/>
              <a:buNone/>
            </a:pPr>
            <a:r>
              <a:rPr lang="en-US" altLang="en-US" sz="2400" dirty="0" err="1">
                <a:solidFill>
                  <a:srgbClr val="FF0000"/>
                </a:solidFill>
                <a:latin typeface="Arial" panose="020B0604020202020204" pitchFamily="34" charset="0"/>
              </a:rPr>
              <a:t>Nhớ</a:t>
            </a:r>
            <a:endParaRPr lang="en-US" altLang="en-US" sz="2400" dirty="0">
              <a:solidFill>
                <a:srgbClr val="FF0000"/>
              </a:solidFill>
              <a:latin typeface="Arial" panose="020B0604020202020204" pitchFamily="34" charset="0"/>
            </a:endParaRPr>
          </a:p>
        </p:txBody>
      </p:sp>
      <p:sp>
        <p:nvSpPr>
          <p:cNvPr id="35" name="AutoShape 74"/>
          <p:cNvSpPr>
            <a:spLocks noChangeArrowheads="1"/>
          </p:cNvSpPr>
          <p:nvPr/>
        </p:nvSpPr>
        <p:spPr bwMode="auto">
          <a:xfrm>
            <a:off x="6025041" y="3507789"/>
            <a:ext cx="2541594" cy="533400"/>
          </a:xfrm>
          <a:prstGeom prst="wedgeRectCallout">
            <a:avLst>
              <a:gd name="adj1" fmla="val -74792"/>
              <a:gd name="adj2" fmla="val 58630"/>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38" name="Text Box 76"/>
          <p:cNvSpPr txBox="1">
            <a:spLocks noChangeArrowheads="1"/>
          </p:cNvSpPr>
          <p:nvPr/>
        </p:nvSpPr>
        <p:spPr bwMode="auto">
          <a:xfrm>
            <a:off x="5978985" y="3628046"/>
            <a:ext cx="2263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thứ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nhất</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39" name="AutoShape 72"/>
          <p:cNvSpPr>
            <a:spLocks noChangeArrowheads="1"/>
          </p:cNvSpPr>
          <p:nvPr/>
        </p:nvSpPr>
        <p:spPr bwMode="auto">
          <a:xfrm>
            <a:off x="5864059" y="4106014"/>
            <a:ext cx="2680857" cy="533400"/>
          </a:xfrm>
          <a:prstGeom prst="wedgeRectCallout">
            <a:avLst>
              <a:gd name="adj1" fmla="val -76389"/>
              <a:gd name="adj2" fmla="val 15477"/>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1" name="Line 83"/>
          <p:cNvSpPr>
            <a:spLocks noChangeShapeType="1"/>
          </p:cNvSpPr>
          <p:nvPr/>
        </p:nvSpPr>
        <p:spPr bwMode="auto">
          <a:xfrm flipV="1">
            <a:off x="5791240" y="4455090"/>
            <a:ext cx="726822" cy="1190"/>
          </a:xfrm>
          <a:prstGeom prst="line">
            <a:avLst/>
          </a:prstGeom>
          <a:ln>
            <a:solidFill>
              <a:srgbClr val="C00000"/>
            </a:solidFill>
            <a:tailEnd type="triangle" w="med" len="med"/>
          </a:ln>
        </p:spPr>
        <p:style>
          <a:lnRef idx="1">
            <a:schemeClr val="accent2"/>
          </a:lnRef>
          <a:fillRef idx="0">
            <a:schemeClr val="accent2"/>
          </a:fillRef>
          <a:effectRef idx="0">
            <a:schemeClr val="accent2"/>
          </a:effectRef>
          <a:fontRef idx="minor">
            <a:schemeClr val="tx1"/>
          </a:fontRef>
        </p:style>
        <p:txBody>
          <a:bodyPr/>
          <a:lstStyle/>
          <a:p>
            <a:endParaRPr lang="en-US" b="1">
              <a:ln w="28575">
                <a:solidFill>
                  <a:schemeClr val="tx1"/>
                </a:solidFill>
              </a:ln>
            </a:endParaRPr>
          </a:p>
        </p:txBody>
      </p:sp>
      <p:sp>
        <p:nvSpPr>
          <p:cNvPr id="44" name="Rectangle 43"/>
          <p:cNvSpPr>
            <a:spLocks noChangeArrowheads="1"/>
          </p:cNvSpPr>
          <p:nvPr/>
        </p:nvSpPr>
        <p:spPr bwMode="auto">
          <a:xfrm>
            <a:off x="6578093" y="4224852"/>
            <a:ext cx="134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eaLnBrk="1" hangingPunct="1">
              <a:spcBef>
                <a:spcPct val="0"/>
              </a:spcBef>
              <a:buFontTx/>
              <a:buNone/>
            </a:pPr>
            <a:r>
              <a:rPr lang="en-US" altLang="en-US" sz="2400" dirty="0">
                <a:solidFill>
                  <a:srgbClr val="3718F0"/>
                </a:solidFill>
                <a:latin typeface=".VnTime" panose="020B7200000000000000" pitchFamily="34" charset="0"/>
              </a:rPr>
              <a:t>1250</a:t>
            </a:r>
            <a:endParaRPr lang="en-US" altLang="en-US" sz="2400" dirty="0">
              <a:solidFill>
                <a:srgbClr val="3718F0"/>
              </a:solidFill>
              <a:latin typeface=".VnTime" panose="020B7200000000000000" pitchFamily="34" charset="0"/>
            </a:endParaRPr>
          </a:p>
        </p:txBody>
      </p:sp>
      <p:sp>
        <p:nvSpPr>
          <p:cNvPr id="45" name="AutoShape 73"/>
          <p:cNvSpPr>
            <a:spLocks noChangeArrowheads="1"/>
          </p:cNvSpPr>
          <p:nvPr/>
        </p:nvSpPr>
        <p:spPr bwMode="auto">
          <a:xfrm>
            <a:off x="5950772" y="4737690"/>
            <a:ext cx="2578377" cy="533400"/>
          </a:xfrm>
          <a:prstGeom prst="wedgeRectCallout">
            <a:avLst>
              <a:gd name="adj1" fmla="val -68657"/>
              <a:gd name="adj2" fmla="val -24704"/>
            </a:avLst>
          </a:prstGeom>
          <a:solidFill>
            <a:srgbClr val="CCFF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0"/>
              </a:spcBef>
              <a:buFontTx/>
              <a:buNone/>
            </a:pPr>
            <a:endParaRPr lang="en-US" altLang="en-US" sz="2000">
              <a:solidFill>
                <a:srgbClr val="FF3300"/>
              </a:solidFill>
              <a:latin typeface=".VnTime" panose="020B7200000000000000" pitchFamily="34" charset="0"/>
            </a:endParaRPr>
          </a:p>
        </p:txBody>
      </p:sp>
      <p:sp>
        <p:nvSpPr>
          <p:cNvPr id="47" name="Text Box 79"/>
          <p:cNvSpPr txBox="1">
            <a:spLocks noChangeArrowheads="1"/>
          </p:cNvSpPr>
          <p:nvPr/>
        </p:nvSpPr>
        <p:spPr bwMode="auto">
          <a:xfrm>
            <a:off x="5977980" y="4771725"/>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chung</a:t>
            </a:r>
            <a:endParaRPr lang="en-US" altLang="en-US" sz="2000" dirty="0">
              <a:solidFill>
                <a:srgbClr val="FF0000"/>
              </a:solidFill>
              <a:latin typeface=".VnTime" panose="020B7200000000000000" pitchFamily="34" charset="0"/>
            </a:endParaRPr>
          </a:p>
        </p:txBody>
      </p:sp>
      <p:sp>
        <p:nvSpPr>
          <p:cNvPr id="48" name="Text Box 77"/>
          <p:cNvSpPr txBox="1">
            <a:spLocks noChangeArrowheads="1"/>
          </p:cNvSpPr>
          <p:nvPr/>
        </p:nvSpPr>
        <p:spPr bwMode="auto">
          <a:xfrm>
            <a:off x="6014755" y="4208351"/>
            <a:ext cx="21915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VnAvant" panose="020B7200000000000000" pitchFamily="34" charset="0"/>
              </a:defRPr>
            </a:lvl1pPr>
            <a:lvl2pPr marL="742950" indent="-285750">
              <a:spcBef>
                <a:spcPct val="20000"/>
              </a:spcBef>
              <a:buFont typeface="Arial" panose="020B0604020202020204" pitchFamily="34" charset="0"/>
              <a:buChar char="–"/>
              <a:defRPr sz="2800">
                <a:solidFill>
                  <a:schemeClr val="tx1"/>
                </a:solidFill>
                <a:latin typeface=".VnAvant" panose="020B7200000000000000" pitchFamily="34" charset="0"/>
              </a:defRPr>
            </a:lvl2pPr>
            <a:lvl3pPr marL="1143000" indent="-228600">
              <a:spcBef>
                <a:spcPct val="20000"/>
              </a:spcBef>
              <a:buFont typeface="Arial" panose="020B0604020202020204" pitchFamily="34" charset="0"/>
              <a:buChar char="•"/>
              <a:defRPr sz="2400">
                <a:solidFill>
                  <a:schemeClr val="tx1"/>
                </a:solidFill>
                <a:latin typeface=".VnAvant" panose="020B7200000000000000" pitchFamily="34" charset="0"/>
              </a:defRPr>
            </a:lvl3pPr>
            <a:lvl4pPr marL="1600200" indent="-228600">
              <a:spcBef>
                <a:spcPct val="20000"/>
              </a:spcBef>
              <a:buFont typeface="Arial" panose="020B0604020202020204" pitchFamily="34" charset="0"/>
              <a:buChar char="–"/>
              <a:defRPr sz="2000">
                <a:solidFill>
                  <a:schemeClr val="tx1"/>
                </a:solidFill>
                <a:latin typeface=".VnAvant" panose="020B7200000000000000" pitchFamily="34" charset="0"/>
              </a:defRPr>
            </a:lvl4pPr>
            <a:lvl5pPr marL="2057400" indent="-228600">
              <a:spcBef>
                <a:spcPct val="20000"/>
              </a:spcBef>
              <a:buFont typeface="Arial" panose="020B0604020202020204" pitchFamily="34" charset="0"/>
              <a:buChar char="»"/>
              <a:defRPr sz="2000">
                <a:solidFill>
                  <a:schemeClr val="tx1"/>
                </a:solidFill>
                <a:latin typeface=".VnAvant" panose="020B7200000000000000"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nAvant" panose="020B7200000000000000" pitchFamily="34" charset="0"/>
              </a:defRPr>
            </a:lvl9pPr>
          </a:lstStyle>
          <a:p>
            <a:pPr algn="ctr" eaLnBrk="1" hangingPunct="1">
              <a:spcBef>
                <a:spcPct val="50000"/>
              </a:spcBef>
              <a:buFontTx/>
              <a:buNone/>
            </a:pPr>
            <a:r>
              <a:rPr lang="en-US" altLang="en-US" sz="2000" dirty="0" err="1">
                <a:solidFill>
                  <a:srgbClr val="FF0000"/>
                </a:solidFill>
                <a:latin typeface=".VnTime" panose="020B7200000000000000" pitchFamily="34" charset="0"/>
              </a:rPr>
              <a:t>TÝch</a:t>
            </a:r>
            <a:r>
              <a:rPr lang="en-US" altLang="en-US" sz="2000" dirty="0">
                <a:solidFill>
                  <a:srgbClr val="FF0000"/>
                </a:solidFill>
                <a:latin typeface=".VnTime" panose="020B7200000000000000" pitchFamily="34" charset="0"/>
              </a:rPr>
              <a:t> </a:t>
            </a:r>
            <a:r>
              <a:rPr lang="en-US" altLang="en-US" sz="2000" dirty="0" err="1">
                <a:solidFill>
                  <a:srgbClr val="FF0000"/>
                </a:solidFill>
                <a:latin typeface=".VnTime" panose="020B7200000000000000" pitchFamily="34" charset="0"/>
              </a:rPr>
              <a:t>riªng</a:t>
            </a:r>
            <a:r>
              <a:rPr lang="en-US" altLang="en-US" sz="2000" dirty="0">
                <a:solidFill>
                  <a:srgbClr val="FF0000"/>
                </a:solidFill>
                <a:latin typeface=".VnTime" panose="020B7200000000000000" pitchFamily="34" charset="0"/>
              </a:rPr>
              <a:t> </a:t>
            </a:r>
            <a:r>
              <a:rPr lang="vi-VN" altLang="en-US" sz="2000" dirty="0">
                <a:solidFill>
                  <a:srgbClr val="FF0000"/>
                </a:solidFill>
                <a:latin typeface="Times New Roman" panose="02020603050405020304" pitchFamily="18" charset="0"/>
                <a:cs typeface="Times New Roman" panose="02020603050405020304" pitchFamily="18" charset="0"/>
              </a:rPr>
              <a:t>thứ hai</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ppt_x</p:attrName>
                                        </p:attrNameLst>
                                      </p:cBhvr>
                                      <p:tavLst>
                                        <p:tav tm="0">
                                          <p:val>
                                            <p:strVal val="#ppt_x-.2"/>
                                          </p:val>
                                        </p:tav>
                                        <p:tav tm="100000">
                                          <p:val>
                                            <p:strVal val="#ppt_x"/>
                                          </p:val>
                                        </p:tav>
                                      </p:tavLst>
                                    </p:anim>
                                    <p:anim calcmode="lin" valueType="num">
                                      <p:cBhvr>
                                        <p:cTn id="8" dur="1000" fill="hold"/>
                                        <p:tgtEl>
                                          <p:spTgt spid="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8" presetClass="entr" presetSubtype="3" fill="hold" grpId="0" nodeType="clickEffect">
                                  <p:stCondLst>
                                    <p:cond delay="0"/>
                                  </p:stCondLst>
                                  <p:childTnLst>
                                    <p:set>
                                      <p:cBhvr>
                                        <p:cTn id="13" dur="1" fill="hold">
                                          <p:stCondLst>
                                            <p:cond delay="0"/>
                                          </p:stCondLst>
                                        </p:cTn>
                                        <p:tgtEl>
                                          <p:spTgt spid="100396"/>
                                        </p:tgtEl>
                                        <p:attrNameLst>
                                          <p:attrName>style.visibility</p:attrName>
                                        </p:attrNameLst>
                                      </p:cBhvr>
                                      <p:to>
                                        <p:strVal val="visible"/>
                                      </p:to>
                                    </p:set>
                                    <p:animEffect transition="in" filter="strips(upRight)">
                                      <p:cBhvr>
                                        <p:cTn id="14" dur="500"/>
                                        <p:tgtEl>
                                          <p:spTgt spid="100396"/>
                                        </p:tgtEl>
                                      </p:cBhvr>
                                    </p:animEffect>
                                  </p:childTnLst>
                                </p:cTn>
                              </p:par>
                            </p:childTnLst>
                          </p:cTn>
                        </p:par>
                        <p:par>
                          <p:cTn id="15" fill="hold">
                            <p:stCondLst>
                              <p:cond delay="500"/>
                            </p:stCondLst>
                            <p:childTnLst>
                              <p:par>
                                <p:cTn id="16" presetID="18" presetClass="entr" presetSubtype="3" fill="hold" grpId="0" nodeType="afterEffect">
                                  <p:stCondLst>
                                    <p:cond delay="0"/>
                                  </p:stCondLst>
                                  <p:childTnLst>
                                    <p:set>
                                      <p:cBhvr>
                                        <p:cTn id="17" dur="1" fill="hold">
                                          <p:stCondLst>
                                            <p:cond delay="0"/>
                                          </p:stCondLst>
                                        </p:cTn>
                                        <p:tgtEl>
                                          <p:spTgt spid="100397"/>
                                        </p:tgtEl>
                                        <p:attrNameLst>
                                          <p:attrName>style.visibility</p:attrName>
                                        </p:attrNameLst>
                                      </p:cBhvr>
                                      <p:to>
                                        <p:strVal val="visible"/>
                                      </p:to>
                                    </p:set>
                                    <p:animEffect transition="in" filter="strips(upRight)">
                                      <p:cBhvr>
                                        <p:cTn id="18" dur="500"/>
                                        <p:tgtEl>
                                          <p:spTgt spid="100397"/>
                                        </p:tgtEl>
                                      </p:cBhvr>
                                    </p:animEffect>
                                  </p:childTnLst>
                                </p:cTn>
                              </p:par>
                            </p:childTnLst>
                          </p:cTn>
                        </p:par>
                        <p:par>
                          <p:cTn id="19" fill="hold">
                            <p:stCondLst>
                              <p:cond delay="1000"/>
                            </p:stCondLst>
                            <p:childTnLst>
                              <p:par>
                                <p:cTn id="20" presetID="18" presetClass="entr" presetSubtype="3" fill="hold" grpId="0" nodeType="afterEffect">
                                  <p:stCondLst>
                                    <p:cond delay="0"/>
                                  </p:stCondLst>
                                  <p:childTnLst>
                                    <p:set>
                                      <p:cBhvr>
                                        <p:cTn id="21" dur="1" fill="hold">
                                          <p:stCondLst>
                                            <p:cond delay="0"/>
                                          </p:stCondLst>
                                        </p:cTn>
                                        <p:tgtEl>
                                          <p:spTgt spid="100399"/>
                                        </p:tgtEl>
                                        <p:attrNameLst>
                                          <p:attrName>style.visibility</p:attrName>
                                        </p:attrNameLst>
                                      </p:cBhvr>
                                      <p:to>
                                        <p:strVal val="visible"/>
                                      </p:to>
                                    </p:set>
                                    <p:animEffect transition="in" filter="strips(upRight)">
                                      <p:cBhvr>
                                        <p:cTn id="22" dur="500"/>
                                        <p:tgtEl>
                                          <p:spTgt spid="100399"/>
                                        </p:tgtEl>
                                      </p:cBhvr>
                                    </p:animEffect>
                                  </p:childTnLst>
                                </p:cTn>
                              </p:par>
                            </p:childTnLst>
                          </p:cTn>
                        </p:par>
                        <p:par>
                          <p:cTn id="23" fill="hold">
                            <p:stCondLst>
                              <p:cond delay="1500"/>
                            </p:stCondLst>
                            <p:childTnLst>
                              <p:par>
                                <p:cTn id="24" presetID="18" presetClass="entr" presetSubtype="3" fill="hold" grpId="0" nodeType="afterEffect">
                                  <p:stCondLst>
                                    <p:cond delay="0"/>
                                  </p:stCondLst>
                                  <p:childTnLst>
                                    <p:set>
                                      <p:cBhvr>
                                        <p:cTn id="25" dur="1" fill="hold">
                                          <p:stCondLst>
                                            <p:cond delay="0"/>
                                          </p:stCondLst>
                                        </p:cTn>
                                        <p:tgtEl>
                                          <p:spTgt spid="100400"/>
                                        </p:tgtEl>
                                        <p:attrNameLst>
                                          <p:attrName>style.visibility</p:attrName>
                                        </p:attrNameLst>
                                      </p:cBhvr>
                                      <p:to>
                                        <p:strVal val="visible"/>
                                      </p:to>
                                    </p:set>
                                    <p:animEffect transition="in" filter="strips(upRight)">
                                      <p:cBhvr>
                                        <p:cTn id="26" dur="500"/>
                                        <p:tgtEl>
                                          <p:spTgt spid="100400"/>
                                        </p:tgtEl>
                                      </p:cBhvr>
                                    </p:animEffect>
                                  </p:childTnLst>
                                </p:cTn>
                              </p:par>
                            </p:childTnLst>
                          </p:cTn>
                        </p:par>
                        <p:par>
                          <p:cTn id="27" fill="hold">
                            <p:stCondLst>
                              <p:cond delay="2000"/>
                            </p:stCondLst>
                            <p:childTnLst>
                              <p:par>
                                <p:cTn id="28" presetID="18" presetClass="entr" presetSubtype="3" fill="hold" nodeType="afterEffect">
                                  <p:stCondLst>
                                    <p:cond delay="0"/>
                                  </p:stCondLst>
                                  <p:childTnLst>
                                    <p:set>
                                      <p:cBhvr>
                                        <p:cTn id="29" dur="1" fill="hold">
                                          <p:stCondLst>
                                            <p:cond delay="0"/>
                                          </p:stCondLst>
                                        </p:cTn>
                                        <p:tgtEl>
                                          <p:spTgt spid="100398"/>
                                        </p:tgtEl>
                                        <p:attrNameLst>
                                          <p:attrName>style.visibility</p:attrName>
                                        </p:attrNameLst>
                                      </p:cBhvr>
                                      <p:to>
                                        <p:strVal val="visible"/>
                                      </p:to>
                                    </p:set>
                                    <p:animEffect transition="in" filter="strips(upRight)">
                                      <p:cBhvr>
                                        <p:cTn id="30" dur="500"/>
                                        <p:tgtEl>
                                          <p:spTgt spid="100398"/>
                                        </p:tgtEl>
                                      </p:cBhvr>
                                    </p:animEffect>
                                  </p:childTnLst>
                                </p:cTn>
                              </p:par>
                            </p:childTnLst>
                          </p:cTn>
                        </p:par>
                        <p:par>
                          <p:cTn id="31" fill="hold">
                            <p:stCondLst>
                              <p:cond delay="2500"/>
                            </p:stCondLst>
                            <p:childTnLst>
                              <p:par>
                                <p:cTn id="32" presetID="18" presetClass="entr" presetSubtype="3" fill="hold" nodeType="afterEffect">
                                  <p:stCondLst>
                                    <p:cond delay="0"/>
                                  </p:stCondLst>
                                  <p:childTnLst>
                                    <p:set>
                                      <p:cBhvr>
                                        <p:cTn id="33" dur="1" fill="hold">
                                          <p:stCondLst>
                                            <p:cond delay="0"/>
                                          </p:stCondLst>
                                        </p:cTn>
                                        <p:tgtEl>
                                          <p:spTgt spid="100401"/>
                                        </p:tgtEl>
                                        <p:attrNameLst>
                                          <p:attrName>style.visibility</p:attrName>
                                        </p:attrNameLst>
                                      </p:cBhvr>
                                      <p:to>
                                        <p:strVal val="visible"/>
                                      </p:to>
                                    </p:set>
                                    <p:animEffect transition="in" filter="strips(upRight)">
                                      <p:cBhvr>
                                        <p:cTn id="34" dur="500"/>
                                        <p:tgtEl>
                                          <p:spTgt spid="100401"/>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mph" presetSubtype="0" repeatCount="2000" fill="hold" grpId="1" nodeType="clickEffect">
                                  <p:stCondLst>
                                    <p:cond delay="0"/>
                                  </p:stCondLst>
                                  <p:childTnLst>
                                    <p:anim calcmode="discrete" valueType="str">
                                      <p:cBhvr>
                                        <p:cTn id="38" dur="1000" fill="hold"/>
                                        <p:tgtEl>
                                          <p:spTgt spid="100397"/>
                                        </p:tgtEl>
                                        <p:attrNameLst>
                                          <p:attrName>style.visibility</p:attrName>
                                        </p:attrNameLst>
                                      </p:cBhvr>
                                      <p:tavLst>
                                        <p:tav tm="0">
                                          <p:val>
                                            <p:strVal val="hidden"/>
                                          </p:val>
                                        </p:tav>
                                        <p:tav tm="50000">
                                          <p:val>
                                            <p:strVal val="visible"/>
                                          </p:val>
                                        </p:tav>
                                      </p:tavLst>
                                    </p:anim>
                                  </p:childTnLst>
                                </p:cTn>
                              </p:par>
                              <p:par>
                                <p:cTn id="39" presetID="35" presetClass="emph" presetSubtype="0" repeatCount="2000" fill="hold" grpId="1" nodeType="withEffect">
                                  <p:stCondLst>
                                    <p:cond delay="0"/>
                                  </p:stCondLst>
                                  <p:childTnLst>
                                    <p:anim calcmode="discrete" valueType="str">
                                      <p:cBhvr>
                                        <p:cTn id="40" dur="1000" fill="hold"/>
                                        <p:tgtEl>
                                          <p:spTgt spid="100400"/>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mph" presetSubtype="0" repeatCount="2000" fill="hold" grpId="1" nodeType="clickEffect">
                                  <p:stCondLst>
                                    <p:cond delay="0"/>
                                  </p:stCondLst>
                                  <p:childTnLst>
                                    <p:anim calcmode="discrete" valueType="str">
                                      <p:cBhvr>
                                        <p:cTn id="44" dur="1000" fill="hold"/>
                                        <p:tgtEl>
                                          <p:spTgt spid="100396"/>
                                        </p:tgtEl>
                                        <p:attrNameLst>
                                          <p:attrName>style.visibility</p:attrName>
                                        </p:attrNameLst>
                                      </p:cBhvr>
                                      <p:tavLst>
                                        <p:tav tm="0">
                                          <p:val>
                                            <p:strVal val="hidden"/>
                                          </p:val>
                                        </p:tav>
                                        <p:tav tm="50000">
                                          <p:val>
                                            <p:strVal val="visible"/>
                                          </p:val>
                                        </p:tav>
                                      </p:tavLst>
                                    </p:anim>
                                  </p:childTnLst>
                                </p:cTn>
                              </p:par>
                              <p:par>
                                <p:cTn id="45" presetID="35" presetClass="emph" presetSubtype="0" repeatCount="2000" fill="hold" grpId="1" nodeType="withEffect">
                                  <p:stCondLst>
                                    <p:cond delay="0"/>
                                  </p:stCondLst>
                                  <p:childTnLst>
                                    <p:anim calcmode="discrete" valueType="str">
                                      <p:cBhvr>
                                        <p:cTn id="46" dur="1000" fill="hold"/>
                                        <p:tgtEl>
                                          <p:spTgt spid="100399"/>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anim calcmode="lin" valueType="num">
                                      <p:cBhvr>
                                        <p:cTn id="51" dur="1000" fill="hold"/>
                                        <p:tgtEl>
                                          <p:spTgt spid="55"/>
                                        </p:tgtEl>
                                        <p:attrNameLst>
                                          <p:attrName>ppt_x</p:attrName>
                                        </p:attrNameLst>
                                      </p:cBhvr>
                                      <p:tavLst>
                                        <p:tav tm="0">
                                          <p:val>
                                            <p:strVal val="#ppt_x-.2"/>
                                          </p:val>
                                        </p:tav>
                                        <p:tav tm="100000">
                                          <p:val>
                                            <p:strVal val="#ppt_x"/>
                                          </p:val>
                                        </p:tav>
                                      </p:tavLst>
                                    </p:anim>
                                    <p:anim calcmode="lin" valueType="num">
                                      <p:cBhvr>
                                        <p:cTn id="52" dur="1000" fill="hold"/>
                                        <p:tgtEl>
                                          <p:spTgt spid="5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par>
                    <p:cTn id="54" fill="hold">
                      <p:stCondLst>
                        <p:cond delay="indefinite"/>
                      </p:stCondLst>
                      <p:childTnLst>
                        <p:par>
                          <p:cTn id="55" fill="hold">
                            <p:stCondLst>
                              <p:cond delay="0"/>
                            </p:stCondLst>
                            <p:childTnLst>
                              <p:par>
                                <p:cTn id="56" presetID="21" presetClass="emph" presetSubtype="0" fill="hold" grpId="2" nodeType="clickEffect">
                                  <p:stCondLst>
                                    <p:cond delay="0"/>
                                  </p:stCondLst>
                                  <p:childTnLst>
                                    <p:animClr clrSpc="hsl" dir="cw">
                                      <p:cBhvr override="childStyle">
                                        <p:cTn id="57" dur="500" fill="hold"/>
                                        <p:tgtEl>
                                          <p:spTgt spid="100400"/>
                                        </p:tgtEl>
                                        <p:attrNameLst>
                                          <p:attrName>style.color</p:attrName>
                                        </p:attrNameLst>
                                      </p:cBhvr>
                                      <p:by>
                                        <p:hsl h="7200000" s="0" l="0"/>
                                      </p:by>
                                    </p:animClr>
                                    <p:animClr clrSpc="hsl" dir="cw">
                                      <p:cBhvr>
                                        <p:cTn id="58" dur="500" fill="hold"/>
                                        <p:tgtEl>
                                          <p:spTgt spid="100400"/>
                                        </p:tgtEl>
                                        <p:attrNameLst>
                                          <p:attrName>fillcolor</p:attrName>
                                        </p:attrNameLst>
                                      </p:cBhvr>
                                      <p:by>
                                        <p:hsl h="7200000" s="0" l="0"/>
                                      </p:by>
                                    </p:animClr>
                                    <p:animClr clrSpc="hsl" dir="cw">
                                      <p:cBhvr>
                                        <p:cTn id="59" dur="500" fill="hold"/>
                                        <p:tgtEl>
                                          <p:spTgt spid="100400"/>
                                        </p:tgtEl>
                                        <p:attrNameLst>
                                          <p:attrName>stroke.color</p:attrName>
                                        </p:attrNameLst>
                                      </p:cBhvr>
                                      <p:by>
                                        <p:hsl h="7200000" s="0" l="0"/>
                                      </p:by>
                                    </p:animClr>
                                    <p:set>
                                      <p:cBhvr>
                                        <p:cTn id="60" dur="500" fill="hold"/>
                                        <p:tgtEl>
                                          <p:spTgt spid="100400"/>
                                        </p:tgtEl>
                                        <p:attrNameLst>
                                          <p:attrName>fill.type</p:attrName>
                                        </p:attrNameLst>
                                      </p:cBhvr>
                                      <p:to>
                                        <p:strVal val="solid"/>
                                      </p:to>
                                    </p:set>
                                  </p:childTnLst>
                                </p:cTn>
                              </p:par>
                              <p:par>
                                <p:cTn id="61" presetID="35" presetClass="emph" presetSubtype="0" repeatCount="2000" fill="hold" grpId="2" nodeType="withEffect">
                                  <p:stCondLst>
                                    <p:cond delay="0"/>
                                  </p:stCondLst>
                                  <p:childTnLst>
                                    <p:anim calcmode="discrete" valueType="str">
                                      <p:cBhvr>
                                        <p:cTn id="62"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100402"/>
                                        </p:tgtEl>
                                        <p:attrNameLst>
                                          <p:attrName>style.visibility</p:attrName>
                                        </p:attrNameLst>
                                      </p:cBhvr>
                                      <p:to>
                                        <p:strVal val="visible"/>
                                      </p:to>
                                    </p:set>
                                    <p:anim calcmode="lin" valueType="num">
                                      <p:cBhvr>
                                        <p:cTn id="66" dur="500" fill="hold"/>
                                        <p:tgtEl>
                                          <p:spTgt spid="100402"/>
                                        </p:tgtEl>
                                        <p:attrNameLst>
                                          <p:attrName>ppt_w</p:attrName>
                                        </p:attrNameLst>
                                      </p:cBhvr>
                                      <p:tavLst>
                                        <p:tav tm="0">
                                          <p:val>
                                            <p:fltVal val="0"/>
                                          </p:val>
                                        </p:tav>
                                        <p:tav tm="100000">
                                          <p:val>
                                            <p:strVal val="#ppt_w"/>
                                          </p:val>
                                        </p:tav>
                                      </p:tavLst>
                                    </p:anim>
                                    <p:anim calcmode="lin" valueType="num">
                                      <p:cBhvr>
                                        <p:cTn id="67" dur="500" fill="hold"/>
                                        <p:tgtEl>
                                          <p:spTgt spid="100402"/>
                                        </p:tgtEl>
                                        <p:attrNameLst>
                                          <p:attrName>ppt_h</p:attrName>
                                        </p:attrNameLst>
                                      </p:cBhvr>
                                      <p:tavLst>
                                        <p:tav tm="0">
                                          <p:val>
                                            <p:fltVal val="0"/>
                                          </p:val>
                                        </p:tav>
                                        <p:tav tm="100000">
                                          <p:val>
                                            <p:strVal val="#ppt_h"/>
                                          </p:val>
                                        </p:tav>
                                      </p:tavLst>
                                    </p:anim>
                                    <p:animEffect transition="in" filter="fade">
                                      <p:cBhvr>
                                        <p:cTn id="68" dur="500"/>
                                        <p:tgtEl>
                                          <p:spTgt spid="100402"/>
                                        </p:tgtEl>
                                      </p:cBhvr>
                                    </p:animEffect>
                                  </p:childTnLst>
                                </p:cTn>
                              </p:par>
                              <p:par>
                                <p:cTn id="69" presetID="42" presetClass="path" presetSubtype="0" accel="50000" decel="50000" fill="hold" grpId="1" nodeType="withEffect">
                                  <p:stCondLst>
                                    <p:cond delay="0"/>
                                  </p:stCondLst>
                                  <p:childTnLst>
                                    <p:animMotion origin="layout" path="M 5.55112E-17 -0.00024 L 5.55112E-17 4.07407E-6 " pathEditMode="relative" rAng="0" ptsTypes="AA">
                                      <p:cBhvr>
                                        <p:cTn id="70" dur="1000" fill="hold"/>
                                        <p:tgtEl>
                                          <p:spTgt spid="100402"/>
                                        </p:tgtEl>
                                        <p:attrNameLst>
                                          <p:attrName>ppt_x</p:attrName>
                                          <p:attrName>ppt_y</p:attrName>
                                        </p:attrNameLst>
                                      </p:cBhvr>
                                      <p:rCtr x="0" y="0"/>
                                    </p:animMotion>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00403"/>
                                        </p:tgtEl>
                                        <p:attrNameLst>
                                          <p:attrName>style.visibility</p:attrName>
                                        </p:attrNameLst>
                                      </p:cBhvr>
                                      <p:to>
                                        <p:strVal val="visible"/>
                                      </p:to>
                                    </p:set>
                                    <p:anim calcmode="lin" valueType="num">
                                      <p:cBhvr>
                                        <p:cTn id="74" dur="500" fill="hold"/>
                                        <p:tgtEl>
                                          <p:spTgt spid="100403"/>
                                        </p:tgtEl>
                                        <p:attrNameLst>
                                          <p:attrName>ppt_w</p:attrName>
                                        </p:attrNameLst>
                                      </p:cBhvr>
                                      <p:tavLst>
                                        <p:tav tm="0">
                                          <p:val>
                                            <p:fltVal val="0"/>
                                          </p:val>
                                        </p:tav>
                                        <p:tav tm="100000">
                                          <p:val>
                                            <p:strVal val="#ppt_w"/>
                                          </p:val>
                                        </p:tav>
                                      </p:tavLst>
                                    </p:anim>
                                    <p:anim calcmode="lin" valueType="num">
                                      <p:cBhvr>
                                        <p:cTn id="75" dur="500" fill="hold"/>
                                        <p:tgtEl>
                                          <p:spTgt spid="100403"/>
                                        </p:tgtEl>
                                        <p:attrNameLst>
                                          <p:attrName>ppt_h</p:attrName>
                                        </p:attrNameLst>
                                      </p:cBhvr>
                                      <p:tavLst>
                                        <p:tav tm="0">
                                          <p:val>
                                            <p:fltVal val="0"/>
                                          </p:val>
                                        </p:tav>
                                        <p:tav tm="100000">
                                          <p:val>
                                            <p:strVal val="#ppt_h"/>
                                          </p:val>
                                        </p:tav>
                                      </p:tavLst>
                                    </p:anim>
                                    <p:animEffect transition="in" filter="fade">
                                      <p:cBhvr>
                                        <p:cTn id="76" dur="500"/>
                                        <p:tgtEl>
                                          <p:spTgt spid="10040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0404"/>
                                        </p:tgtEl>
                                        <p:attrNameLst>
                                          <p:attrName>style.visibility</p:attrName>
                                        </p:attrNameLst>
                                      </p:cBhvr>
                                      <p:to>
                                        <p:strVal val="visible"/>
                                      </p:to>
                                    </p:set>
                                    <p:anim calcmode="lin" valueType="num">
                                      <p:cBhvr>
                                        <p:cTn id="79" dur="3000" fill="hold"/>
                                        <p:tgtEl>
                                          <p:spTgt spid="100404"/>
                                        </p:tgtEl>
                                        <p:attrNameLst>
                                          <p:attrName>ppt_w</p:attrName>
                                        </p:attrNameLst>
                                      </p:cBhvr>
                                      <p:tavLst>
                                        <p:tav tm="0">
                                          <p:val>
                                            <p:fltVal val="0"/>
                                          </p:val>
                                        </p:tav>
                                        <p:tav tm="100000">
                                          <p:val>
                                            <p:strVal val="#ppt_w"/>
                                          </p:val>
                                        </p:tav>
                                      </p:tavLst>
                                    </p:anim>
                                    <p:anim calcmode="lin" valueType="num">
                                      <p:cBhvr>
                                        <p:cTn id="80" dur="3000" fill="hold"/>
                                        <p:tgtEl>
                                          <p:spTgt spid="100404"/>
                                        </p:tgtEl>
                                        <p:attrNameLst>
                                          <p:attrName>ppt_h</p:attrName>
                                        </p:attrNameLst>
                                      </p:cBhvr>
                                      <p:tavLst>
                                        <p:tav tm="0">
                                          <p:val>
                                            <p:fltVal val="0"/>
                                          </p:val>
                                        </p:tav>
                                        <p:tav tm="100000">
                                          <p:val>
                                            <p:strVal val="#ppt_h"/>
                                          </p:val>
                                        </p:tav>
                                      </p:tavLst>
                                    </p:anim>
                                    <p:animEffect transition="in" filter="fade">
                                      <p:cBhvr>
                                        <p:cTn id="81" dur="3000"/>
                                        <p:tgtEl>
                                          <p:spTgt spid="100404"/>
                                        </p:tgtEl>
                                      </p:cBhvr>
                                    </p:animEffect>
                                  </p:childTnLst>
                                </p:cTn>
                              </p:par>
                              <p:par>
                                <p:cTn id="82" presetID="63" presetClass="path" presetSubtype="0" accel="50000" decel="50000" fill="hold" grpId="1" nodeType="withEffect">
                                  <p:stCondLst>
                                    <p:cond delay="0"/>
                                  </p:stCondLst>
                                  <p:childTnLst>
                                    <p:animMotion origin="layout" path="M -0.1257 0.0963 L 0.00325 -0.0037 " pathEditMode="relative" rAng="0" ptsTypes="AA">
                                      <p:cBhvr>
                                        <p:cTn id="83" dur="3000" fill="hold"/>
                                        <p:tgtEl>
                                          <p:spTgt spid="100404"/>
                                        </p:tgtEl>
                                        <p:attrNameLst>
                                          <p:attrName>ppt_x</p:attrName>
                                          <p:attrName>ppt_y</p:attrName>
                                        </p:attrNameLst>
                                      </p:cBhvr>
                                      <p:rCtr x="6448" y="-5000"/>
                                    </p:animMotion>
                                  </p:childTnLst>
                                </p:cTn>
                              </p:par>
                            </p:childTnLst>
                          </p:cTn>
                        </p:par>
                      </p:childTnLst>
                    </p:cTn>
                  </p:par>
                  <p:par>
                    <p:cTn id="84" fill="hold">
                      <p:stCondLst>
                        <p:cond delay="indefinite"/>
                      </p:stCondLst>
                      <p:childTnLst>
                        <p:par>
                          <p:cTn id="85" fill="hold">
                            <p:stCondLst>
                              <p:cond delay="0"/>
                            </p:stCondLst>
                            <p:childTnLst>
                              <p:par>
                                <p:cTn id="86" presetID="35" presetClass="emph" presetSubtype="0" repeatCount="2000" fill="hold" grpId="2" nodeType="clickEffect">
                                  <p:stCondLst>
                                    <p:cond delay="0"/>
                                  </p:stCondLst>
                                  <p:childTnLst>
                                    <p:anim calcmode="discrete" valueType="str">
                                      <p:cBhvr>
                                        <p:cTn id="87" dur="5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xit" presetSubtype="16" fill="hold" grpId="2" nodeType="clickEffect">
                                  <p:stCondLst>
                                    <p:cond delay="0"/>
                                  </p:stCondLst>
                                  <p:childTnLst>
                                    <p:anim calcmode="lin" valueType="num">
                                      <p:cBhvr>
                                        <p:cTn id="91" dur="3000"/>
                                        <p:tgtEl>
                                          <p:spTgt spid="100404"/>
                                        </p:tgtEl>
                                        <p:attrNameLst>
                                          <p:attrName>ppt_w</p:attrName>
                                        </p:attrNameLst>
                                      </p:cBhvr>
                                      <p:tavLst>
                                        <p:tav tm="0">
                                          <p:val>
                                            <p:strVal val="ppt_w"/>
                                          </p:val>
                                        </p:tav>
                                        <p:tav tm="100000">
                                          <p:val>
                                            <p:fltVal val="0"/>
                                          </p:val>
                                        </p:tav>
                                      </p:tavLst>
                                    </p:anim>
                                    <p:anim calcmode="lin" valueType="num">
                                      <p:cBhvr>
                                        <p:cTn id="92" dur="3000"/>
                                        <p:tgtEl>
                                          <p:spTgt spid="100404"/>
                                        </p:tgtEl>
                                        <p:attrNameLst>
                                          <p:attrName>ppt_h</p:attrName>
                                        </p:attrNameLst>
                                      </p:cBhvr>
                                      <p:tavLst>
                                        <p:tav tm="0">
                                          <p:val>
                                            <p:strVal val="ppt_h"/>
                                          </p:val>
                                        </p:tav>
                                        <p:tav tm="100000">
                                          <p:val>
                                            <p:fltVal val="0"/>
                                          </p:val>
                                        </p:tav>
                                      </p:tavLst>
                                    </p:anim>
                                    <p:animEffect transition="out" filter="fade">
                                      <p:cBhvr>
                                        <p:cTn id="93" dur="3000"/>
                                        <p:tgtEl>
                                          <p:spTgt spid="100404"/>
                                        </p:tgtEl>
                                      </p:cBhvr>
                                    </p:animEffect>
                                    <p:set>
                                      <p:cBhvr>
                                        <p:cTn id="94" dur="1" fill="hold">
                                          <p:stCondLst>
                                            <p:cond delay="2999"/>
                                          </p:stCondLst>
                                        </p:cTn>
                                        <p:tgtEl>
                                          <p:spTgt spid="100404"/>
                                        </p:tgtEl>
                                        <p:attrNameLst>
                                          <p:attrName>style.visibility</p:attrName>
                                        </p:attrNameLst>
                                      </p:cBhvr>
                                      <p:to>
                                        <p:strVal val="hidden"/>
                                      </p:to>
                                    </p:set>
                                  </p:childTnLst>
                                </p:cTn>
                              </p:par>
                              <p:par>
                                <p:cTn id="95" presetID="53" presetClass="entr" presetSubtype="16" fill="hold" grpId="0" nodeType="withEffect">
                                  <p:stCondLst>
                                    <p:cond delay="0"/>
                                  </p:stCondLst>
                                  <p:childTnLst>
                                    <p:set>
                                      <p:cBhvr>
                                        <p:cTn id="96" dur="1" fill="hold">
                                          <p:stCondLst>
                                            <p:cond delay="0"/>
                                          </p:stCondLst>
                                        </p:cTn>
                                        <p:tgtEl>
                                          <p:spTgt spid="100406"/>
                                        </p:tgtEl>
                                        <p:attrNameLst>
                                          <p:attrName>style.visibility</p:attrName>
                                        </p:attrNameLst>
                                      </p:cBhvr>
                                      <p:to>
                                        <p:strVal val="visible"/>
                                      </p:to>
                                    </p:set>
                                    <p:anim calcmode="lin" valueType="num">
                                      <p:cBhvr>
                                        <p:cTn id="97" dur="3000" fill="hold"/>
                                        <p:tgtEl>
                                          <p:spTgt spid="100406"/>
                                        </p:tgtEl>
                                        <p:attrNameLst>
                                          <p:attrName>ppt_w</p:attrName>
                                        </p:attrNameLst>
                                      </p:cBhvr>
                                      <p:tavLst>
                                        <p:tav tm="0">
                                          <p:val>
                                            <p:fltVal val="0"/>
                                          </p:val>
                                        </p:tav>
                                        <p:tav tm="100000">
                                          <p:val>
                                            <p:strVal val="#ppt_w"/>
                                          </p:val>
                                        </p:tav>
                                      </p:tavLst>
                                    </p:anim>
                                    <p:anim calcmode="lin" valueType="num">
                                      <p:cBhvr>
                                        <p:cTn id="98" dur="3000" fill="hold"/>
                                        <p:tgtEl>
                                          <p:spTgt spid="100406"/>
                                        </p:tgtEl>
                                        <p:attrNameLst>
                                          <p:attrName>ppt_h</p:attrName>
                                        </p:attrNameLst>
                                      </p:cBhvr>
                                      <p:tavLst>
                                        <p:tav tm="0">
                                          <p:val>
                                            <p:fltVal val="0"/>
                                          </p:val>
                                        </p:tav>
                                        <p:tav tm="100000">
                                          <p:val>
                                            <p:strVal val="#ppt_h"/>
                                          </p:val>
                                        </p:tav>
                                      </p:tavLst>
                                    </p:anim>
                                    <p:animEffect transition="in" filter="fade">
                                      <p:cBhvr>
                                        <p:cTn id="99" dur="3000"/>
                                        <p:tgtEl>
                                          <p:spTgt spid="100406"/>
                                        </p:tgtEl>
                                      </p:cBhvr>
                                    </p:animEffect>
                                  </p:childTnLst>
                                </p:cTn>
                              </p:par>
                              <p:par>
                                <p:cTn id="100" presetID="42" presetClass="path" presetSubtype="0" accel="50000" decel="50000" fill="hold" grpId="1" nodeType="withEffect">
                                  <p:stCondLst>
                                    <p:cond delay="0"/>
                                  </p:stCondLst>
                                  <p:childTnLst>
                                    <p:animMotion origin="layout" path="M -2.70833E-6 -3.7037E-6 L 0.00144 0.00232 " pathEditMode="relative" rAng="0" ptsTypes="AA">
                                      <p:cBhvr>
                                        <p:cTn id="101" dur="1000" fill="hold"/>
                                        <p:tgtEl>
                                          <p:spTgt spid="100406"/>
                                        </p:tgtEl>
                                        <p:attrNameLst>
                                          <p:attrName>ppt_x</p:attrName>
                                          <p:attrName>ppt_y</p:attrName>
                                        </p:attrNameLst>
                                      </p:cBhvr>
                                      <p:rCtr x="65" y="116"/>
                                    </p:animMotion>
                                  </p:childTnLst>
                                </p:cTn>
                              </p:par>
                            </p:childTnLst>
                          </p:cTn>
                        </p:par>
                      </p:childTnLst>
                    </p:cTn>
                  </p:par>
                  <p:par>
                    <p:cTn id="102" fill="hold">
                      <p:stCondLst>
                        <p:cond delay="indefinite"/>
                      </p:stCondLst>
                      <p:childTnLst>
                        <p:par>
                          <p:cTn id="103" fill="hold">
                            <p:stCondLst>
                              <p:cond delay="0"/>
                            </p:stCondLst>
                            <p:childTnLst>
                              <p:par>
                                <p:cTn id="104" presetID="21" presetClass="emph" presetSubtype="0" fill="hold" grpId="2" nodeType="clickEffect">
                                  <p:stCondLst>
                                    <p:cond delay="0"/>
                                  </p:stCondLst>
                                  <p:childTnLst>
                                    <p:animClr clrSpc="hsl" dir="cw">
                                      <p:cBhvr override="childStyle">
                                        <p:cTn id="105" dur="500" fill="hold"/>
                                        <p:tgtEl>
                                          <p:spTgt spid="100399"/>
                                        </p:tgtEl>
                                        <p:attrNameLst>
                                          <p:attrName>style.color</p:attrName>
                                        </p:attrNameLst>
                                      </p:cBhvr>
                                      <p:by>
                                        <p:hsl h="7200000" s="0" l="0"/>
                                      </p:by>
                                    </p:animClr>
                                    <p:animClr clrSpc="hsl" dir="cw">
                                      <p:cBhvr>
                                        <p:cTn id="106" dur="500" fill="hold"/>
                                        <p:tgtEl>
                                          <p:spTgt spid="100399"/>
                                        </p:tgtEl>
                                        <p:attrNameLst>
                                          <p:attrName>fillcolor</p:attrName>
                                        </p:attrNameLst>
                                      </p:cBhvr>
                                      <p:by>
                                        <p:hsl h="7200000" s="0" l="0"/>
                                      </p:by>
                                    </p:animClr>
                                    <p:animClr clrSpc="hsl" dir="cw">
                                      <p:cBhvr>
                                        <p:cTn id="107" dur="500" fill="hold"/>
                                        <p:tgtEl>
                                          <p:spTgt spid="100399"/>
                                        </p:tgtEl>
                                        <p:attrNameLst>
                                          <p:attrName>stroke.color</p:attrName>
                                        </p:attrNameLst>
                                      </p:cBhvr>
                                      <p:by>
                                        <p:hsl h="7200000" s="0" l="0"/>
                                      </p:by>
                                    </p:animClr>
                                    <p:set>
                                      <p:cBhvr>
                                        <p:cTn id="108" dur="500" fill="hold"/>
                                        <p:tgtEl>
                                          <p:spTgt spid="100399"/>
                                        </p:tgtEl>
                                        <p:attrNameLst>
                                          <p:attrName>fill.type</p:attrName>
                                        </p:attrNameLst>
                                      </p:cBhvr>
                                      <p:to>
                                        <p:strVal val="solid"/>
                                      </p:to>
                                    </p:set>
                                  </p:childTnLst>
                                </p:cTn>
                              </p:par>
                            </p:childTnLst>
                          </p:cTn>
                        </p:par>
                        <p:par>
                          <p:cTn id="109" fill="hold">
                            <p:stCondLst>
                              <p:cond delay="500"/>
                            </p:stCondLst>
                            <p:childTnLst>
                              <p:par>
                                <p:cTn id="110" presetID="35" presetClass="emph" presetSubtype="0" repeatCount="2000" fill="hold" grpId="3" nodeType="afterEffect">
                                  <p:stCondLst>
                                    <p:cond delay="0"/>
                                  </p:stCondLst>
                                  <p:childTnLst>
                                    <p:anim calcmode="discrete" valueType="str">
                                      <p:cBhvr>
                                        <p:cTn id="111" dur="1000" fill="hold"/>
                                        <p:tgtEl>
                                          <p:spTgt spid="100397"/>
                                        </p:tgtEl>
                                        <p:attrNameLst>
                                          <p:attrName>style.visibility</p:attrName>
                                        </p:attrNameLst>
                                      </p:cBhvr>
                                      <p:tavLst>
                                        <p:tav tm="0">
                                          <p:val>
                                            <p:strVal val="hidden"/>
                                          </p:val>
                                        </p:tav>
                                        <p:tav tm="50000">
                                          <p:val>
                                            <p:strVal val="visible"/>
                                          </p:val>
                                        </p:tav>
                                      </p:tavLst>
                                    </p:anim>
                                  </p:childTnLst>
                                </p:cTn>
                              </p:par>
                            </p:childTnLst>
                          </p:cTn>
                        </p:par>
                        <p:par>
                          <p:cTn id="112" fill="hold">
                            <p:stCondLst>
                              <p:cond delay="1500"/>
                            </p:stCondLst>
                            <p:childTnLst>
                              <p:par>
                                <p:cTn id="113" presetID="53" presetClass="entr" presetSubtype="16" fill="hold" grpId="0" nodeType="afterEffect">
                                  <p:stCondLst>
                                    <p:cond delay="0"/>
                                  </p:stCondLst>
                                  <p:childTnLst>
                                    <p:set>
                                      <p:cBhvr>
                                        <p:cTn id="114" dur="1" fill="hold">
                                          <p:stCondLst>
                                            <p:cond delay="0"/>
                                          </p:stCondLst>
                                        </p:cTn>
                                        <p:tgtEl>
                                          <p:spTgt spid="100408"/>
                                        </p:tgtEl>
                                        <p:attrNameLst>
                                          <p:attrName>style.visibility</p:attrName>
                                        </p:attrNameLst>
                                      </p:cBhvr>
                                      <p:to>
                                        <p:strVal val="visible"/>
                                      </p:to>
                                    </p:set>
                                    <p:anim calcmode="lin" valueType="num">
                                      <p:cBhvr>
                                        <p:cTn id="115" dur="500" fill="hold"/>
                                        <p:tgtEl>
                                          <p:spTgt spid="100408"/>
                                        </p:tgtEl>
                                        <p:attrNameLst>
                                          <p:attrName>ppt_w</p:attrName>
                                        </p:attrNameLst>
                                      </p:cBhvr>
                                      <p:tavLst>
                                        <p:tav tm="0">
                                          <p:val>
                                            <p:fltVal val="0"/>
                                          </p:val>
                                        </p:tav>
                                        <p:tav tm="100000">
                                          <p:val>
                                            <p:strVal val="#ppt_w"/>
                                          </p:val>
                                        </p:tav>
                                      </p:tavLst>
                                    </p:anim>
                                    <p:anim calcmode="lin" valueType="num">
                                      <p:cBhvr>
                                        <p:cTn id="116" dur="500" fill="hold"/>
                                        <p:tgtEl>
                                          <p:spTgt spid="100408"/>
                                        </p:tgtEl>
                                        <p:attrNameLst>
                                          <p:attrName>ppt_h</p:attrName>
                                        </p:attrNameLst>
                                      </p:cBhvr>
                                      <p:tavLst>
                                        <p:tav tm="0">
                                          <p:val>
                                            <p:fltVal val="0"/>
                                          </p:val>
                                        </p:tav>
                                        <p:tav tm="100000">
                                          <p:val>
                                            <p:strVal val="#ppt_h"/>
                                          </p:val>
                                        </p:tav>
                                      </p:tavLst>
                                    </p:anim>
                                    <p:animEffect transition="in" filter="fade">
                                      <p:cBhvr>
                                        <p:cTn id="117" dur="500"/>
                                        <p:tgtEl>
                                          <p:spTgt spid="100408"/>
                                        </p:tgtEl>
                                      </p:cBhvr>
                                    </p:animEffect>
                                  </p:childTnLst>
                                </p:cTn>
                              </p:par>
                              <p:par>
                                <p:cTn id="118" presetID="42" presetClass="path" presetSubtype="0" accel="50000" decel="50000" fill="hold" grpId="1" nodeType="withEffect">
                                  <p:stCondLst>
                                    <p:cond delay="0"/>
                                  </p:stCondLst>
                                  <p:childTnLst>
                                    <p:animMotion origin="layout" path="M 2.08333E-7 -4.07407E-6 L 2.08333E-7 0.00024 " pathEditMode="relative" rAng="0" ptsTypes="AA">
                                      <p:cBhvr>
                                        <p:cTn id="119" dur="1000" fill="hold"/>
                                        <p:tgtEl>
                                          <p:spTgt spid="100408"/>
                                        </p:tgtEl>
                                        <p:attrNameLst>
                                          <p:attrName>ppt_x</p:attrName>
                                          <p:attrName>ppt_y</p:attrName>
                                        </p:attrNameLst>
                                      </p:cBhvr>
                                      <p:rCtr x="0" y="0"/>
                                    </p:animMotion>
                                  </p:childTnLst>
                                </p:cTn>
                              </p:par>
                            </p:childTnLst>
                          </p:cTn>
                        </p:par>
                        <p:par>
                          <p:cTn id="120" fill="hold">
                            <p:stCondLst>
                              <p:cond delay="2000"/>
                            </p:stCondLst>
                            <p:childTnLst>
                              <p:par>
                                <p:cTn id="121" presetID="53" presetClass="entr" presetSubtype="16" fill="hold" grpId="0" nodeType="afterEffect">
                                  <p:stCondLst>
                                    <p:cond delay="0"/>
                                  </p:stCondLst>
                                  <p:childTnLst>
                                    <p:set>
                                      <p:cBhvr>
                                        <p:cTn id="122" dur="1" fill="hold">
                                          <p:stCondLst>
                                            <p:cond delay="0"/>
                                          </p:stCondLst>
                                        </p:cTn>
                                        <p:tgtEl>
                                          <p:spTgt spid="100409"/>
                                        </p:tgtEl>
                                        <p:attrNameLst>
                                          <p:attrName>style.visibility</p:attrName>
                                        </p:attrNameLst>
                                      </p:cBhvr>
                                      <p:to>
                                        <p:strVal val="visible"/>
                                      </p:to>
                                    </p:set>
                                    <p:anim calcmode="lin" valueType="num">
                                      <p:cBhvr>
                                        <p:cTn id="123" dur="500" fill="hold"/>
                                        <p:tgtEl>
                                          <p:spTgt spid="100409"/>
                                        </p:tgtEl>
                                        <p:attrNameLst>
                                          <p:attrName>ppt_w</p:attrName>
                                        </p:attrNameLst>
                                      </p:cBhvr>
                                      <p:tavLst>
                                        <p:tav tm="0">
                                          <p:val>
                                            <p:fltVal val="0"/>
                                          </p:val>
                                        </p:tav>
                                        <p:tav tm="100000">
                                          <p:val>
                                            <p:strVal val="#ppt_w"/>
                                          </p:val>
                                        </p:tav>
                                      </p:tavLst>
                                    </p:anim>
                                    <p:anim calcmode="lin" valueType="num">
                                      <p:cBhvr>
                                        <p:cTn id="124" dur="500" fill="hold"/>
                                        <p:tgtEl>
                                          <p:spTgt spid="100409"/>
                                        </p:tgtEl>
                                        <p:attrNameLst>
                                          <p:attrName>ppt_h</p:attrName>
                                        </p:attrNameLst>
                                      </p:cBhvr>
                                      <p:tavLst>
                                        <p:tav tm="0">
                                          <p:val>
                                            <p:fltVal val="0"/>
                                          </p:val>
                                        </p:tav>
                                        <p:tav tm="100000">
                                          <p:val>
                                            <p:strVal val="#ppt_h"/>
                                          </p:val>
                                        </p:tav>
                                      </p:tavLst>
                                    </p:anim>
                                    <p:animEffect transition="in" filter="fade">
                                      <p:cBhvr>
                                        <p:cTn id="125" dur="500"/>
                                        <p:tgtEl>
                                          <p:spTgt spid="100409"/>
                                        </p:tgtEl>
                                      </p:cBhvr>
                                    </p:animEffect>
                                  </p:childTnLst>
                                </p:cTn>
                              </p:par>
                              <p:par>
                                <p:cTn id="126" presetID="63" presetClass="path" presetSubtype="0" accel="50000" decel="50000" fill="hold" grpId="1" nodeType="withEffect">
                                  <p:stCondLst>
                                    <p:cond delay="0"/>
                                  </p:stCondLst>
                                  <p:childTnLst>
                                    <p:animMotion origin="layout" path="M -0.14218 0.04838 L 0.00586 -0.1051 " pathEditMode="relative" rAng="0" ptsTypes="AA">
                                      <p:cBhvr>
                                        <p:cTn id="127" dur="3000" fill="hold"/>
                                        <p:tgtEl>
                                          <p:spTgt spid="100409"/>
                                        </p:tgtEl>
                                        <p:attrNameLst>
                                          <p:attrName>ppt_x</p:attrName>
                                          <p:attrName>ppt_y</p:attrName>
                                        </p:attrNameLst>
                                      </p:cBhvr>
                                      <p:rCtr x="7227" y="-8079"/>
                                    </p:animMotion>
                                  </p:childTnLst>
                                </p:cTn>
                              </p:par>
                            </p:childTnLst>
                          </p:cTn>
                        </p:par>
                      </p:childTnLst>
                    </p:cTn>
                  </p:par>
                  <p:par>
                    <p:cTn id="128" fill="hold">
                      <p:stCondLst>
                        <p:cond delay="indefinite"/>
                      </p:stCondLst>
                      <p:childTnLst>
                        <p:par>
                          <p:cTn id="129" fill="hold">
                            <p:stCondLst>
                              <p:cond delay="0"/>
                            </p:stCondLst>
                            <p:childTnLst>
                              <p:par>
                                <p:cTn id="130" presetID="35" presetClass="emph" presetSubtype="0" repeatCount="3000" fill="hold" grpId="3" nodeType="clickEffect">
                                  <p:stCondLst>
                                    <p:cond delay="900"/>
                                  </p:stCondLst>
                                  <p:childTnLst>
                                    <p:anim calcmode="discrete" valueType="str">
                                      <p:cBhvr>
                                        <p:cTn id="131" dur="1000" fill="hold"/>
                                        <p:tgtEl>
                                          <p:spTgt spid="100396"/>
                                        </p:tgtEl>
                                        <p:attrNameLst>
                                          <p:attrName>style.visibility</p:attrName>
                                        </p:attrNameLst>
                                      </p:cBhvr>
                                      <p:tavLst>
                                        <p:tav tm="0">
                                          <p:val>
                                            <p:strVal val="hidden"/>
                                          </p:val>
                                        </p:tav>
                                        <p:tav tm="50000">
                                          <p:val>
                                            <p:strVal val="visible"/>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00412"/>
                                        </p:tgtEl>
                                        <p:attrNameLst>
                                          <p:attrName>style.visibility</p:attrName>
                                        </p:attrNameLst>
                                      </p:cBhvr>
                                      <p:to>
                                        <p:strVal val="visible"/>
                                      </p:to>
                                    </p:set>
                                    <p:anim calcmode="lin" valueType="num">
                                      <p:cBhvr>
                                        <p:cTn id="136" dur="3000" fill="hold"/>
                                        <p:tgtEl>
                                          <p:spTgt spid="100412"/>
                                        </p:tgtEl>
                                        <p:attrNameLst>
                                          <p:attrName>ppt_w</p:attrName>
                                        </p:attrNameLst>
                                      </p:cBhvr>
                                      <p:tavLst>
                                        <p:tav tm="0">
                                          <p:val>
                                            <p:fltVal val="0"/>
                                          </p:val>
                                        </p:tav>
                                        <p:tav tm="100000">
                                          <p:val>
                                            <p:strVal val="#ppt_w"/>
                                          </p:val>
                                        </p:tav>
                                      </p:tavLst>
                                    </p:anim>
                                    <p:anim calcmode="lin" valueType="num">
                                      <p:cBhvr>
                                        <p:cTn id="137" dur="3000" fill="hold"/>
                                        <p:tgtEl>
                                          <p:spTgt spid="100412"/>
                                        </p:tgtEl>
                                        <p:attrNameLst>
                                          <p:attrName>ppt_h</p:attrName>
                                        </p:attrNameLst>
                                      </p:cBhvr>
                                      <p:tavLst>
                                        <p:tav tm="0">
                                          <p:val>
                                            <p:fltVal val="0"/>
                                          </p:val>
                                        </p:tav>
                                        <p:tav tm="100000">
                                          <p:val>
                                            <p:strVal val="#ppt_h"/>
                                          </p:val>
                                        </p:tav>
                                      </p:tavLst>
                                    </p:anim>
                                    <p:animEffect transition="in" filter="fade">
                                      <p:cBhvr>
                                        <p:cTn id="138" dur="3000"/>
                                        <p:tgtEl>
                                          <p:spTgt spid="100412"/>
                                        </p:tgtEl>
                                      </p:cBhvr>
                                    </p:animEffect>
                                  </p:childTnLst>
                                </p:cTn>
                              </p:par>
                              <p:par>
                                <p:cTn id="139" presetID="53" presetClass="exit" presetSubtype="16" fill="hold" grpId="2" nodeType="withEffect">
                                  <p:stCondLst>
                                    <p:cond delay="0"/>
                                  </p:stCondLst>
                                  <p:childTnLst>
                                    <p:anim calcmode="lin" valueType="num">
                                      <p:cBhvr>
                                        <p:cTn id="140" dur="3000"/>
                                        <p:tgtEl>
                                          <p:spTgt spid="100409"/>
                                        </p:tgtEl>
                                        <p:attrNameLst>
                                          <p:attrName>ppt_w</p:attrName>
                                        </p:attrNameLst>
                                      </p:cBhvr>
                                      <p:tavLst>
                                        <p:tav tm="0">
                                          <p:val>
                                            <p:strVal val="ppt_w"/>
                                          </p:val>
                                        </p:tav>
                                        <p:tav tm="100000">
                                          <p:val>
                                            <p:fltVal val="0"/>
                                          </p:val>
                                        </p:tav>
                                      </p:tavLst>
                                    </p:anim>
                                    <p:anim calcmode="lin" valueType="num">
                                      <p:cBhvr>
                                        <p:cTn id="141" dur="3000"/>
                                        <p:tgtEl>
                                          <p:spTgt spid="100409"/>
                                        </p:tgtEl>
                                        <p:attrNameLst>
                                          <p:attrName>ppt_h</p:attrName>
                                        </p:attrNameLst>
                                      </p:cBhvr>
                                      <p:tavLst>
                                        <p:tav tm="0">
                                          <p:val>
                                            <p:strVal val="ppt_h"/>
                                          </p:val>
                                        </p:tav>
                                        <p:tav tm="100000">
                                          <p:val>
                                            <p:fltVal val="0"/>
                                          </p:val>
                                        </p:tav>
                                      </p:tavLst>
                                    </p:anim>
                                    <p:animEffect transition="out" filter="fade">
                                      <p:cBhvr>
                                        <p:cTn id="142" dur="3000"/>
                                        <p:tgtEl>
                                          <p:spTgt spid="100409"/>
                                        </p:tgtEl>
                                      </p:cBhvr>
                                    </p:animEffect>
                                    <p:set>
                                      <p:cBhvr>
                                        <p:cTn id="143" dur="1" fill="hold">
                                          <p:stCondLst>
                                            <p:cond delay="2999"/>
                                          </p:stCondLst>
                                        </p:cTn>
                                        <p:tgtEl>
                                          <p:spTgt spid="100409"/>
                                        </p:tgtEl>
                                        <p:attrNameLst>
                                          <p:attrName>style.visibility</p:attrName>
                                        </p:attrNameLst>
                                      </p:cBhvr>
                                      <p:to>
                                        <p:strVal val="hidden"/>
                                      </p:to>
                                    </p:set>
                                  </p:childTnLst>
                                </p:cTn>
                              </p:par>
                              <p:par>
                                <p:cTn id="144" presetID="42" presetClass="path" presetSubtype="0" accel="50000" decel="50000" fill="hold" grpId="1" nodeType="withEffect">
                                  <p:stCondLst>
                                    <p:cond delay="0"/>
                                  </p:stCondLst>
                                  <p:childTnLst>
                                    <p:animMotion origin="layout" path="M -1.875E-6 1.85185E-6 L -1.875E-6 0.00023 " pathEditMode="relative" rAng="0" ptsTypes="AA">
                                      <p:cBhvr>
                                        <p:cTn id="145" dur="3000" fill="hold"/>
                                        <p:tgtEl>
                                          <p:spTgt spid="100412"/>
                                        </p:tgtEl>
                                        <p:attrNameLst>
                                          <p:attrName>ppt_x</p:attrName>
                                          <p:attrName>ppt_y</p:attrName>
                                        </p:attrNameLst>
                                      </p:cBhvr>
                                      <p:rCtr x="0" y="0"/>
                                    </p:animMotion>
                                  </p:childTnLst>
                                </p:cTn>
                              </p:par>
                            </p:childTnLst>
                          </p:cTn>
                        </p:par>
                      </p:childTnLst>
                    </p:cTn>
                  </p:par>
                  <p:par>
                    <p:cTn id="146" fill="hold">
                      <p:stCondLst>
                        <p:cond delay="indefinite"/>
                      </p:stCondLst>
                      <p:childTnLst>
                        <p:par>
                          <p:cTn id="147" fill="hold">
                            <p:stCondLst>
                              <p:cond delay="0"/>
                            </p:stCondLst>
                            <p:childTnLst>
                              <p:par>
                                <p:cTn id="148" presetID="18" presetClass="entr" presetSubtype="3" fill="hold" nodeType="clickEffect">
                                  <p:stCondLst>
                                    <p:cond delay="0"/>
                                  </p:stCondLst>
                                  <p:childTnLst>
                                    <p:set>
                                      <p:cBhvr>
                                        <p:cTn id="149" dur="1" fill="hold">
                                          <p:stCondLst>
                                            <p:cond delay="0"/>
                                          </p:stCondLst>
                                        </p:cTn>
                                        <p:tgtEl>
                                          <p:spTgt spid="100413"/>
                                        </p:tgtEl>
                                        <p:attrNameLst>
                                          <p:attrName>style.visibility</p:attrName>
                                        </p:attrNameLst>
                                      </p:cBhvr>
                                      <p:to>
                                        <p:strVal val="visible"/>
                                      </p:to>
                                    </p:set>
                                    <p:animEffect transition="in" filter="strips(upRight)">
                                      <p:cBhvr>
                                        <p:cTn id="150" dur="500"/>
                                        <p:tgtEl>
                                          <p:spTgt spid="100413"/>
                                        </p:tgtEl>
                                      </p:cBhvr>
                                    </p:animEffect>
                                  </p:childTnLst>
                                </p:cTn>
                              </p:par>
                              <p:par>
                                <p:cTn id="151" presetID="53" presetClass="exit" presetSubtype="16" fill="hold" grpId="1" nodeType="withEffect">
                                  <p:stCondLst>
                                    <p:cond delay="0"/>
                                  </p:stCondLst>
                                  <p:childTnLst>
                                    <p:anim calcmode="lin" valueType="num">
                                      <p:cBhvr>
                                        <p:cTn id="152" dur="500"/>
                                        <p:tgtEl>
                                          <p:spTgt spid="100403"/>
                                        </p:tgtEl>
                                        <p:attrNameLst>
                                          <p:attrName>ppt_w</p:attrName>
                                        </p:attrNameLst>
                                      </p:cBhvr>
                                      <p:tavLst>
                                        <p:tav tm="0">
                                          <p:val>
                                            <p:strVal val="ppt_w"/>
                                          </p:val>
                                        </p:tav>
                                        <p:tav tm="100000">
                                          <p:val>
                                            <p:fltVal val="0"/>
                                          </p:val>
                                        </p:tav>
                                      </p:tavLst>
                                    </p:anim>
                                    <p:anim calcmode="lin" valueType="num">
                                      <p:cBhvr>
                                        <p:cTn id="153" dur="500"/>
                                        <p:tgtEl>
                                          <p:spTgt spid="100403"/>
                                        </p:tgtEl>
                                        <p:attrNameLst>
                                          <p:attrName>ppt_h</p:attrName>
                                        </p:attrNameLst>
                                      </p:cBhvr>
                                      <p:tavLst>
                                        <p:tav tm="0">
                                          <p:val>
                                            <p:strVal val="ppt_h"/>
                                          </p:val>
                                        </p:tav>
                                        <p:tav tm="100000">
                                          <p:val>
                                            <p:fltVal val="0"/>
                                          </p:val>
                                        </p:tav>
                                      </p:tavLst>
                                    </p:anim>
                                    <p:animEffect transition="out" filter="fade">
                                      <p:cBhvr>
                                        <p:cTn id="154" dur="500"/>
                                        <p:tgtEl>
                                          <p:spTgt spid="100403"/>
                                        </p:tgtEl>
                                      </p:cBhvr>
                                    </p:animEffect>
                                    <p:set>
                                      <p:cBhvr>
                                        <p:cTn id="155" dur="1" fill="hold">
                                          <p:stCondLst>
                                            <p:cond delay="499"/>
                                          </p:stCondLst>
                                        </p:cTn>
                                        <p:tgtEl>
                                          <p:spTgt spid="10040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00415"/>
                                        </p:tgtEl>
                                        <p:attrNameLst>
                                          <p:attrName>style.visibility</p:attrName>
                                        </p:attrNameLst>
                                      </p:cBhvr>
                                      <p:to>
                                        <p:strVal val="visible"/>
                                      </p:to>
                                    </p:set>
                                    <p:anim calcmode="lin" valueType="num">
                                      <p:cBhvr>
                                        <p:cTn id="160" dur="500" fill="hold"/>
                                        <p:tgtEl>
                                          <p:spTgt spid="100415"/>
                                        </p:tgtEl>
                                        <p:attrNameLst>
                                          <p:attrName>ppt_w</p:attrName>
                                        </p:attrNameLst>
                                      </p:cBhvr>
                                      <p:tavLst>
                                        <p:tav tm="0">
                                          <p:val>
                                            <p:fltVal val="0"/>
                                          </p:val>
                                        </p:tav>
                                        <p:tav tm="100000">
                                          <p:val>
                                            <p:strVal val="#ppt_w"/>
                                          </p:val>
                                        </p:tav>
                                      </p:tavLst>
                                    </p:anim>
                                    <p:anim calcmode="lin" valueType="num">
                                      <p:cBhvr>
                                        <p:cTn id="161" dur="500" fill="hold"/>
                                        <p:tgtEl>
                                          <p:spTgt spid="100415"/>
                                        </p:tgtEl>
                                        <p:attrNameLst>
                                          <p:attrName>ppt_h</p:attrName>
                                        </p:attrNameLst>
                                      </p:cBhvr>
                                      <p:tavLst>
                                        <p:tav tm="0">
                                          <p:val>
                                            <p:fltVal val="0"/>
                                          </p:val>
                                        </p:tav>
                                        <p:tav tm="100000">
                                          <p:val>
                                            <p:strVal val="#ppt_h"/>
                                          </p:val>
                                        </p:tav>
                                      </p:tavLst>
                                    </p:anim>
                                    <p:animEffect transition="in" filter="fade">
                                      <p:cBhvr>
                                        <p:cTn id="162" dur="500"/>
                                        <p:tgtEl>
                                          <p:spTgt spid="100415"/>
                                        </p:tgtEl>
                                      </p:cBhvr>
                                    </p:animEffect>
                                  </p:childTnLst>
                                </p:cTn>
                              </p:par>
                              <p:par>
                                <p:cTn id="163" presetID="42" presetClass="path" presetSubtype="0" accel="50000" decel="50000" fill="hold" grpId="1" nodeType="withEffect">
                                  <p:stCondLst>
                                    <p:cond delay="0"/>
                                  </p:stCondLst>
                                  <p:childTnLst>
                                    <p:animMotion origin="layout" path="M -1.04167E-6 -0.11042 L -1.04167E-6 -3.7037E-7 " pathEditMode="relative" rAng="0" ptsTypes="AA">
                                      <p:cBhvr>
                                        <p:cTn id="164" dur="1000" fill="hold"/>
                                        <p:tgtEl>
                                          <p:spTgt spid="100415"/>
                                        </p:tgtEl>
                                        <p:attrNameLst>
                                          <p:attrName>ppt_x</p:attrName>
                                          <p:attrName>ppt_y</p:attrName>
                                        </p:attrNameLst>
                                      </p:cBhvr>
                                      <p:rCtr x="0" y="5509"/>
                                    </p:animMotion>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anim calcmode="lin" valueType="num">
                                      <p:cBhvr>
                                        <p:cTn id="169" dur="500" fill="hold"/>
                                        <p:tgtEl>
                                          <p:spTgt spid="51"/>
                                        </p:tgtEl>
                                        <p:attrNameLst>
                                          <p:attrName>ppt_w</p:attrName>
                                        </p:attrNameLst>
                                      </p:cBhvr>
                                      <p:tavLst>
                                        <p:tav tm="0">
                                          <p:val>
                                            <p:fltVal val="0"/>
                                          </p:val>
                                        </p:tav>
                                        <p:tav tm="100000">
                                          <p:val>
                                            <p:strVal val="#ppt_w"/>
                                          </p:val>
                                        </p:tav>
                                      </p:tavLst>
                                    </p:anim>
                                    <p:anim calcmode="lin" valueType="num">
                                      <p:cBhvr>
                                        <p:cTn id="170" dur="500" fill="hold"/>
                                        <p:tgtEl>
                                          <p:spTgt spid="51"/>
                                        </p:tgtEl>
                                        <p:attrNameLst>
                                          <p:attrName>ppt_h</p:attrName>
                                        </p:attrNameLst>
                                      </p:cBhvr>
                                      <p:tavLst>
                                        <p:tav tm="0">
                                          <p:val>
                                            <p:fltVal val="0"/>
                                          </p:val>
                                        </p:tav>
                                        <p:tav tm="100000">
                                          <p:val>
                                            <p:strVal val="#ppt_h"/>
                                          </p:val>
                                        </p:tav>
                                      </p:tavLst>
                                    </p:anim>
                                    <p:animEffect transition="in" filter="fade">
                                      <p:cBhvr>
                                        <p:cTn id="171" dur="500"/>
                                        <p:tgtEl>
                                          <p:spTgt spid="51"/>
                                        </p:tgtEl>
                                      </p:cBhvr>
                                    </p:animEffect>
                                  </p:childTnLst>
                                </p:cTn>
                              </p:par>
                              <p:par>
                                <p:cTn id="172" presetID="42" presetClass="path" presetSubtype="0" accel="50000" decel="50000" fill="hold" grpId="1" nodeType="withEffect">
                                  <p:stCondLst>
                                    <p:cond delay="0"/>
                                  </p:stCondLst>
                                  <p:childTnLst>
                                    <p:animMotion origin="layout" path="M -3.125E-6 -0.11042 L -3.125E-6 4.07407E-6 " pathEditMode="relative" rAng="0" ptsTypes="AA">
                                      <p:cBhvr>
                                        <p:cTn id="173" dur="1000" fill="hold"/>
                                        <p:tgtEl>
                                          <p:spTgt spid="51"/>
                                        </p:tgtEl>
                                        <p:attrNameLst>
                                          <p:attrName>ppt_x</p:attrName>
                                          <p:attrName>ppt_y</p:attrName>
                                        </p:attrNameLst>
                                      </p:cBhvr>
                                      <p:rCtr x="0" y="5509"/>
                                    </p:animMotion>
                                  </p:childTnLst>
                                </p:cTn>
                              </p:par>
                              <p:par>
                                <p:cTn id="174" presetID="53" presetClass="entr" presetSubtype="16" fill="hold" grpId="0" nodeType="withEffect">
                                  <p:stCondLst>
                                    <p:cond delay="0"/>
                                  </p:stCondLst>
                                  <p:childTnLst>
                                    <p:set>
                                      <p:cBhvr>
                                        <p:cTn id="175" dur="1" fill="hold">
                                          <p:stCondLst>
                                            <p:cond delay="0"/>
                                          </p:stCondLst>
                                        </p:cTn>
                                        <p:tgtEl>
                                          <p:spTgt spid="50"/>
                                        </p:tgtEl>
                                        <p:attrNameLst>
                                          <p:attrName>style.visibility</p:attrName>
                                        </p:attrNameLst>
                                      </p:cBhvr>
                                      <p:to>
                                        <p:strVal val="visible"/>
                                      </p:to>
                                    </p:set>
                                    <p:anim calcmode="lin" valueType="num">
                                      <p:cBhvr>
                                        <p:cTn id="176" dur="500" fill="hold"/>
                                        <p:tgtEl>
                                          <p:spTgt spid="50"/>
                                        </p:tgtEl>
                                        <p:attrNameLst>
                                          <p:attrName>ppt_w</p:attrName>
                                        </p:attrNameLst>
                                      </p:cBhvr>
                                      <p:tavLst>
                                        <p:tav tm="0">
                                          <p:val>
                                            <p:fltVal val="0"/>
                                          </p:val>
                                        </p:tav>
                                        <p:tav tm="100000">
                                          <p:val>
                                            <p:strVal val="#ppt_w"/>
                                          </p:val>
                                        </p:tav>
                                      </p:tavLst>
                                    </p:anim>
                                    <p:anim calcmode="lin" valueType="num">
                                      <p:cBhvr>
                                        <p:cTn id="177" dur="500" fill="hold"/>
                                        <p:tgtEl>
                                          <p:spTgt spid="50"/>
                                        </p:tgtEl>
                                        <p:attrNameLst>
                                          <p:attrName>ppt_h</p:attrName>
                                        </p:attrNameLst>
                                      </p:cBhvr>
                                      <p:tavLst>
                                        <p:tav tm="0">
                                          <p:val>
                                            <p:fltVal val="0"/>
                                          </p:val>
                                        </p:tav>
                                        <p:tav tm="100000">
                                          <p:val>
                                            <p:strVal val="#ppt_h"/>
                                          </p:val>
                                        </p:tav>
                                      </p:tavLst>
                                    </p:anim>
                                    <p:animEffect transition="in" filter="fade">
                                      <p:cBhvr>
                                        <p:cTn id="178" dur="500"/>
                                        <p:tgtEl>
                                          <p:spTgt spid="50"/>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49"/>
                                        </p:tgtEl>
                                        <p:attrNameLst>
                                          <p:attrName>style.visibility</p:attrName>
                                        </p:attrNameLst>
                                      </p:cBhvr>
                                      <p:to>
                                        <p:strVal val="visible"/>
                                      </p:to>
                                    </p:set>
                                    <p:anim calcmode="lin" valueType="num">
                                      <p:cBhvr>
                                        <p:cTn id="181" dur="500" fill="hold"/>
                                        <p:tgtEl>
                                          <p:spTgt spid="49"/>
                                        </p:tgtEl>
                                        <p:attrNameLst>
                                          <p:attrName>ppt_w</p:attrName>
                                        </p:attrNameLst>
                                      </p:cBhvr>
                                      <p:tavLst>
                                        <p:tav tm="0">
                                          <p:val>
                                            <p:fltVal val="0"/>
                                          </p:val>
                                        </p:tav>
                                        <p:tav tm="100000">
                                          <p:val>
                                            <p:strVal val="#ppt_w"/>
                                          </p:val>
                                        </p:tav>
                                      </p:tavLst>
                                    </p:anim>
                                    <p:anim calcmode="lin" valueType="num">
                                      <p:cBhvr>
                                        <p:cTn id="182" dur="500" fill="hold"/>
                                        <p:tgtEl>
                                          <p:spTgt spid="49"/>
                                        </p:tgtEl>
                                        <p:attrNameLst>
                                          <p:attrName>ppt_h</p:attrName>
                                        </p:attrNameLst>
                                      </p:cBhvr>
                                      <p:tavLst>
                                        <p:tav tm="0">
                                          <p:val>
                                            <p:fltVal val="0"/>
                                          </p:val>
                                        </p:tav>
                                        <p:tav tm="100000">
                                          <p:val>
                                            <p:strVal val="#ppt_h"/>
                                          </p:val>
                                        </p:tav>
                                      </p:tavLst>
                                    </p:anim>
                                    <p:animEffect transition="in" filter="fade">
                                      <p:cBhvr>
                                        <p:cTn id="183" dur="500"/>
                                        <p:tgtEl>
                                          <p:spTgt spid="49"/>
                                        </p:tgtEl>
                                      </p:cBhvr>
                                    </p:animEffect>
                                  </p:childTnLst>
                                </p:cTn>
                              </p:par>
                              <p:par>
                                <p:cTn id="184" presetID="63" presetClass="path" presetSubtype="0" accel="50000" decel="50000" fill="hold" grpId="1" nodeType="withEffect">
                                  <p:stCondLst>
                                    <p:cond delay="0"/>
                                  </p:stCondLst>
                                  <p:childTnLst>
                                    <p:animMotion origin="layout" path="M -0.18399 0.04028 L -0.04037 -0.1831 " pathEditMode="relative" rAng="0" ptsTypes="AA">
                                      <p:cBhvr>
                                        <p:cTn id="185" dur="1000" fill="hold"/>
                                        <p:tgtEl>
                                          <p:spTgt spid="49"/>
                                        </p:tgtEl>
                                        <p:attrNameLst>
                                          <p:attrName>ppt_x</p:attrName>
                                          <p:attrName>ppt_y</p:attrName>
                                        </p:attrNameLst>
                                      </p:cBhvr>
                                      <p:rCtr x="7174" y="-11181"/>
                                    </p:animMotion>
                                  </p:childTnLst>
                                </p:cTn>
                              </p:par>
                            </p:childTnLst>
                          </p:cTn>
                        </p:par>
                      </p:childTnLst>
                    </p:cTn>
                  </p:par>
                  <p:par>
                    <p:cTn id="186" fill="hold">
                      <p:stCondLst>
                        <p:cond delay="indefinite"/>
                      </p:stCondLst>
                      <p:childTnLst>
                        <p:par>
                          <p:cTn id="187" fill="hold">
                            <p:stCondLst>
                              <p:cond delay="0"/>
                            </p:stCondLst>
                            <p:childTnLst>
                              <p:par>
                                <p:cTn id="188" presetID="53" presetClass="entr" presetSubtype="16" fill="hold" grpId="0" nodeType="clickEffect">
                                  <p:stCondLst>
                                    <p:cond delay="0"/>
                                  </p:stCondLst>
                                  <p:childTnLst>
                                    <p:set>
                                      <p:cBhvr>
                                        <p:cTn id="189" dur="1" fill="hold">
                                          <p:stCondLst>
                                            <p:cond delay="0"/>
                                          </p:stCondLst>
                                        </p:cTn>
                                        <p:tgtEl>
                                          <p:spTgt spid="100419"/>
                                        </p:tgtEl>
                                        <p:attrNameLst>
                                          <p:attrName>style.visibility</p:attrName>
                                        </p:attrNameLst>
                                      </p:cBhvr>
                                      <p:to>
                                        <p:strVal val="visible"/>
                                      </p:to>
                                    </p:set>
                                    <p:anim calcmode="lin" valueType="num">
                                      <p:cBhvr>
                                        <p:cTn id="190" dur="500" fill="hold"/>
                                        <p:tgtEl>
                                          <p:spTgt spid="100419"/>
                                        </p:tgtEl>
                                        <p:attrNameLst>
                                          <p:attrName>ppt_w</p:attrName>
                                        </p:attrNameLst>
                                      </p:cBhvr>
                                      <p:tavLst>
                                        <p:tav tm="0">
                                          <p:val>
                                            <p:fltVal val="0"/>
                                          </p:val>
                                        </p:tav>
                                        <p:tav tm="100000">
                                          <p:val>
                                            <p:strVal val="#ppt_w"/>
                                          </p:val>
                                        </p:tav>
                                      </p:tavLst>
                                    </p:anim>
                                    <p:anim calcmode="lin" valueType="num">
                                      <p:cBhvr>
                                        <p:cTn id="191" dur="500" fill="hold"/>
                                        <p:tgtEl>
                                          <p:spTgt spid="100419"/>
                                        </p:tgtEl>
                                        <p:attrNameLst>
                                          <p:attrName>ppt_h</p:attrName>
                                        </p:attrNameLst>
                                      </p:cBhvr>
                                      <p:tavLst>
                                        <p:tav tm="0">
                                          <p:val>
                                            <p:fltVal val="0"/>
                                          </p:val>
                                        </p:tav>
                                        <p:tav tm="100000">
                                          <p:val>
                                            <p:strVal val="#ppt_h"/>
                                          </p:val>
                                        </p:tav>
                                      </p:tavLst>
                                    </p:anim>
                                    <p:animEffect transition="in" filter="fade">
                                      <p:cBhvr>
                                        <p:cTn id="192" dur="500"/>
                                        <p:tgtEl>
                                          <p:spTgt spid="100419"/>
                                        </p:tgtEl>
                                      </p:cBhvr>
                                    </p:animEffect>
                                  </p:childTnLst>
                                </p:cTn>
                              </p:par>
                              <p:par>
                                <p:cTn id="193" presetID="42" presetClass="path" presetSubtype="0" accel="50000" decel="50000" fill="hold" grpId="1" nodeType="withEffect">
                                  <p:stCondLst>
                                    <p:cond delay="0"/>
                                  </p:stCondLst>
                                  <p:childTnLst>
                                    <p:animMotion origin="layout" path="M 0.00039 -0.06458 L -2.91667E-6 -3.7037E-6 " pathEditMode="relative" rAng="0" ptsTypes="AA">
                                      <p:cBhvr>
                                        <p:cTn id="194" dur="1000" fill="hold"/>
                                        <p:tgtEl>
                                          <p:spTgt spid="100419"/>
                                        </p:tgtEl>
                                        <p:attrNameLst>
                                          <p:attrName>ppt_x</p:attrName>
                                          <p:attrName>ppt_y</p:attrName>
                                        </p:attrNameLst>
                                      </p:cBhvr>
                                      <p:rCtr x="13" y="3403"/>
                                    </p:animMotion>
                                  </p:childTnLst>
                                </p:cTn>
                              </p:par>
                            </p:childTnLst>
                          </p:cTn>
                        </p:par>
                        <p:par>
                          <p:cTn id="195" fill="hold">
                            <p:stCondLst>
                              <p:cond delay="500"/>
                            </p:stCondLst>
                            <p:childTnLst>
                              <p:par>
                                <p:cTn id="196" presetID="53" presetClass="exit" presetSubtype="16" fill="hold" grpId="2" nodeType="afterEffect">
                                  <p:stCondLst>
                                    <p:cond delay="0"/>
                                  </p:stCondLst>
                                  <p:childTnLst>
                                    <p:anim calcmode="lin" valueType="num">
                                      <p:cBhvr>
                                        <p:cTn id="197" dur="500"/>
                                        <p:tgtEl>
                                          <p:spTgt spid="49"/>
                                        </p:tgtEl>
                                        <p:attrNameLst>
                                          <p:attrName>ppt_w</p:attrName>
                                        </p:attrNameLst>
                                      </p:cBhvr>
                                      <p:tavLst>
                                        <p:tav tm="0">
                                          <p:val>
                                            <p:strVal val="ppt_w"/>
                                          </p:val>
                                        </p:tav>
                                        <p:tav tm="100000">
                                          <p:val>
                                            <p:fltVal val="0"/>
                                          </p:val>
                                        </p:tav>
                                      </p:tavLst>
                                    </p:anim>
                                    <p:anim calcmode="lin" valueType="num">
                                      <p:cBhvr>
                                        <p:cTn id="198" dur="500"/>
                                        <p:tgtEl>
                                          <p:spTgt spid="49"/>
                                        </p:tgtEl>
                                        <p:attrNameLst>
                                          <p:attrName>ppt_h</p:attrName>
                                        </p:attrNameLst>
                                      </p:cBhvr>
                                      <p:tavLst>
                                        <p:tav tm="0">
                                          <p:val>
                                            <p:strVal val="ppt_h"/>
                                          </p:val>
                                        </p:tav>
                                        <p:tav tm="100000">
                                          <p:val>
                                            <p:fltVal val="0"/>
                                          </p:val>
                                        </p:tav>
                                      </p:tavLst>
                                    </p:anim>
                                    <p:animEffect transition="out" filter="fade">
                                      <p:cBhvr>
                                        <p:cTn id="199" dur="500"/>
                                        <p:tgtEl>
                                          <p:spTgt spid="49"/>
                                        </p:tgtEl>
                                      </p:cBhvr>
                                    </p:animEffect>
                                    <p:set>
                                      <p:cBhvr>
                                        <p:cTn id="200" dur="1" fill="hold">
                                          <p:stCondLst>
                                            <p:cond delay="499"/>
                                          </p:stCondLst>
                                        </p:cTn>
                                        <p:tgtEl>
                                          <p:spTgt spid="49"/>
                                        </p:tgtEl>
                                        <p:attrNameLst>
                                          <p:attrName>style.visibility</p:attrName>
                                        </p:attrNameLst>
                                      </p:cBhvr>
                                      <p:to>
                                        <p:strVal val="hidden"/>
                                      </p:to>
                                    </p:set>
                                  </p:childTnLst>
                                </p:cTn>
                              </p:par>
                              <p:par>
                                <p:cTn id="201" presetID="53" presetClass="exit" presetSubtype="16" fill="hold" grpId="1" nodeType="withEffect">
                                  <p:stCondLst>
                                    <p:cond delay="0"/>
                                  </p:stCondLst>
                                  <p:childTnLst>
                                    <p:anim calcmode="lin" valueType="num">
                                      <p:cBhvr>
                                        <p:cTn id="202" dur="500"/>
                                        <p:tgtEl>
                                          <p:spTgt spid="50"/>
                                        </p:tgtEl>
                                        <p:attrNameLst>
                                          <p:attrName>ppt_w</p:attrName>
                                        </p:attrNameLst>
                                      </p:cBhvr>
                                      <p:tavLst>
                                        <p:tav tm="0">
                                          <p:val>
                                            <p:strVal val="ppt_w"/>
                                          </p:val>
                                        </p:tav>
                                        <p:tav tm="100000">
                                          <p:val>
                                            <p:fltVal val="0"/>
                                          </p:val>
                                        </p:tav>
                                      </p:tavLst>
                                    </p:anim>
                                    <p:anim calcmode="lin" valueType="num">
                                      <p:cBhvr>
                                        <p:cTn id="203" dur="500"/>
                                        <p:tgtEl>
                                          <p:spTgt spid="50"/>
                                        </p:tgtEl>
                                        <p:attrNameLst>
                                          <p:attrName>ppt_h</p:attrName>
                                        </p:attrNameLst>
                                      </p:cBhvr>
                                      <p:tavLst>
                                        <p:tav tm="0">
                                          <p:val>
                                            <p:strVal val="ppt_h"/>
                                          </p:val>
                                        </p:tav>
                                        <p:tav tm="100000">
                                          <p:val>
                                            <p:fltVal val="0"/>
                                          </p:val>
                                        </p:tav>
                                      </p:tavLst>
                                    </p:anim>
                                    <p:animEffect transition="out" filter="fade">
                                      <p:cBhvr>
                                        <p:cTn id="204" dur="500"/>
                                        <p:tgtEl>
                                          <p:spTgt spid="50"/>
                                        </p:tgtEl>
                                      </p:cBhvr>
                                    </p:animEffect>
                                    <p:set>
                                      <p:cBhvr>
                                        <p:cTn id="205" dur="1" fill="hold">
                                          <p:stCondLst>
                                            <p:cond delay="499"/>
                                          </p:stCondLst>
                                        </p:cTn>
                                        <p:tgtEl>
                                          <p:spTgt spid="50"/>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53"/>
                                        </p:tgtEl>
                                        <p:attrNameLst>
                                          <p:attrName>style.visibility</p:attrName>
                                        </p:attrNameLst>
                                      </p:cBhvr>
                                      <p:to>
                                        <p:strVal val="visible"/>
                                      </p:to>
                                    </p:set>
                                    <p:anim calcmode="lin" valueType="num">
                                      <p:cBhvr>
                                        <p:cTn id="210" dur="500" fill="hold"/>
                                        <p:tgtEl>
                                          <p:spTgt spid="53"/>
                                        </p:tgtEl>
                                        <p:attrNameLst>
                                          <p:attrName>ppt_w</p:attrName>
                                        </p:attrNameLst>
                                      </p:cBhvr>
                                      <p:tavLst>
                                        <p:tav tm="0">
                                          <p:val>
                                            <p:fltVal val="0"/>
                                          </p:val>
                                        </p:tav>
                                        <p:tav tm="100000">
                                          <p:val>
                                            <p:strVal val="#ppt_w"/>
                                          </p:val>
                                        </p:tav>
                                      </p:tavLst>
                                    </p:anim>
                                    <p:anim calcmode="lin" valueType="num">
                                      <p:cBhvr>
                                        <p:cTn id="211" dur="500" fill="hold"/>
                                        <p:tgtEl>
                                          <p:spTgt spid="53"/>
                                        </p:tgtEl>
                                        <p:attrNameLst>
                                          <p:attrName>ppt_h</p:attrName>
                                        </p:attrNameLst>
                                      </p:cBhvr>
                                      <p:tavLst>
                                        <p:tav tm="0">
                                          <p:val>
                                            <p:fltVal val="0"/>
                                          </p:val>
                                        </p:tav>
                                        <p:tav tm="100000">
                                          <p:val>
                                            <p:strVal val="#ppt_h"/>
                                          </p:val>
                                        </p:tav>
                                      </p:tavLst>
                                    </p:anim>
                                    <p:animEffect transition="in" filter="fade">
                                      <p:cBhvr>
                                        <p:cTn id="212" dur="500"/>
                                        <p:tgtEl>
                                          <p:spTgt spid="53"/>
                                        </p:tgtEl>
                                      </p:cBhvr>
                                    </p:animEffect>
                                  </p:childTnLst>
                                </p:cTn>
                              </p:par>
                              <p:par>
                                <p:cTn id="213" presetID="42" presetClass="path" presetSubtype="0" accel="50000" decel="50000" fill="hold" grpId="1" nodeType="withEffect">
                                  <p:stCondLst>
                                    <p:cond delay="0"/>
                                  </p:stCondLst>
                                  <p:childTnLst>
                                    <p:animMotion origin="layout" path="M 0.0362 -0.12476 L 0.0362 -0.01435 " pathEditMode="relative" rAng="0" ptsTypes="AA">
                                      <p:cBhvr>
                                        <p:cTn id="214" dur="1000" fill="hold"/>
                                        <p:tgtEl>
                                          <p:spTgt spid="53"/>
                                        </p:tgtEl>
                                        <p:attrNameLst>
                                          <p:attrName>ppt_x</p:attrName>
                                          <p:attrName>ppt_y</p:attrName>
                                        </p:attrNameLst>
                                      </p:cBhvr>
                                      <p:rCtr x="0" y="5509"/>
                                    </p:animMotion>
                                  </p:childTnLst>
                                </p:cTn>
                              </p:par>
                            </p:childTnLst>
                          </p:cTn>
                        </p:par>
                      </p:childTnLst>
                    </p:cTn>
                  </p:par>
                  <p:par>
                    <p:cTn id="215" fill="hold">
                      <p:stCondLst>
                        <p:cond delay="indefinite"/>
                      </p:stCondLst>
                      <p:childTnLst>
                        <p:par>
                          <p:cTn id="216" fill="hold">
                            <p:stCondLst>
                              <p:cond delay="0"/>
                            </p:stCondLst>
                            <p:childTnLst>
                              <p:par>
                                <p:cTn id="217" presetID="18" presetClass="entr" presetSubtype="3" fill="hold" grpId="0" nodeType="clickEffect">
                                  <p:stCondLst>
                                    <p:cond delay="0"/>
                                  </p:stCondLst>
                                  <p:childTnLst>
                                    <p:set>
                                      <p:cBhvr>
                                        <p:cTn id="218" dur="1" fill="hold">
                                          <p:stCondLst>
                                            <p:cond delay="0"/>
                                          </p:stCondLst>
                                        </p:cTn>
                                        <p:tgtEl>
                                          <p:spTgt spid="100420"/>
                                        </p:tgtEl>
                                        <p:attrNameLst>
                                          <p:attrName>style.visibility</p:attrName>
                                        </p:attrNameLst>
                                      </p:cBhvr>
                                      <p:to>
                                        <p:strVal val="visible"/>
                                      </p:to>
                                    </p:set>
                                    <p:animEffect transition="in" filter="strips(upRight)">
                                      <p:cBhvr>
                                        <p:cTn id="219" dur="500"/>
                                        <p:tgtEl>
                                          <p:spTgt spid="100420"/>
                                        </p:tgtEl>
                                      </p:cBhvr>
                                    </p:animEffect>
                                  </p:childTnLst>
                                  <p:subTnLst>
                                    <p:audio>
                                      <p:cMediaNode>
                                        <p:cTn display="0" masterRel="sameClick">
                                          <p:stCondLst>
                                            <p:cond evt="begin" delay="0">
                                              <p:tn val="217"/>
                                            </p:cond>
                                          </p:stCondLst>
                                          <p:endCondLst>
                                            <p:cond evt="onStopAudio" delay="0">
                                              <p:tgtEl>
                                                <p:sldTgt/>
                                              </p:tgtEl>
                                            </p:cond>
                                          </p:endCondLst>
                                        </p:cTn>
                                        <p:tgtEl>
                                          <p:sndTgt r:embed="rId3" name="chimes.wav"/>
                                        </p:tgtEl>
                                      </p:cMediaNode>
                                    </p:audio>
                                  </p:subTnLst>
                                </p:cTn>
                              </p:par>
                              <p:par>
                                <p:cTn id="220" presetID="18" presetClass="entr" presetSubtype="3" fill="hold" grpId="0" nodeType="withEffect">
                                  <p:stCondLst>
                                    <p:cond delay="0"/>
                                  </p:stCondLst>
                                  <p:childTnLst>
                                    <p:set>
                                      <p:cBhvr>
                                        <p:cTn id="221" dur="1" fill="hold">
                                          <p:stCondLst>
                                            <p:cond delay="0"/>
                                          </p:stCondLst>
                                        </p:cTn>
                                        <p:tgtEl>
                                          <p:spTgt spid="100421"/>
                                        </p:tgtEl>
                                        <p:attrNameLst>
                                          <p:attrName>style.visibility</p:attrName>
                                        </p:attrNameLst>
                                      </p:cBhvr>
                                      <p:to>
                                        <p:strVal val="visible"/>
                                      </p:to>
                                    </p:set>
                                    <p:animEffect transition="in" filter="strips(upRight)">
                                      <p:cBhvr>
                                        <p:cTn id="222" dur="500"/>
                                        <p:tgtEl>
                                          <p:spTgt spid="100421"/>
                                        </p:tgtEl>
                                      </p:cBhvr>
                                    </p:animEffect>
                                  </p:childTnLst>
                                </p:cTn>
                              </p:par>
                            </p:childTnLst>
                          </p:cTn>
                        </p:par>
                      </p:childTnLst>
                    </p:cTn>
                  </p:par>
                  <p:par>
                    <p:cTn id="223" fill="hold">
                      <p:stCondLst>
                        <p:cond delay="indefinite"/>
                      </p:stCondLst>
                      <p:childTnLst>
                        <p:par>
                          <p:cTn id="224" fill="hold">
                            <p:stCondLst>
                              <p:cond delay="0"/>
                            </p:stCondLst>
                            <p:childTnLst>
                              <p:par>
                                <p:cTn id="225" presetID="5" presetClass="entr" presetSubtype="10" fill="hold" grpId="0" nodeType="clickEffect">
                                  <p:stCondLst>
                                    <p:cond delay="0"/>
                                  </p:stCondLst>
                                  <p:childTnLst>
                                    <p:set>
                                      <p:cBhvr>
                                        <p:cTn id="226" dur="1" fill="hold">
                                          <p:stCondLst>
                                            <p:cond delay="0"/>
                                          </p:stCondLst>
                                        </p:cTn>
                                        <p:tgtEl>
                                          <p:spTgt spid="35"/>
                                        </p:tgtEl>
                                        <p:attrNameLst>
                                          <p:attrName>style.visibility</p:attrName>
                                        </p:attrNameLst>
                                      </p:cBhvr>
                                      <p:to>
                                        <p:strVal val="visible"/>
                                      </p:to>
                                    </p:set>
                                    <p:animEffect transition="in" filter="checkerboard(across)">
                                      <p:cBhvr>
                                        <p:cTn id="227" dur="500"/>
                                        <p:tgtEl>
                                          <p:spTgt spid="35"/>
                                        </p:tgtEl>
                                      </p:cBhvr>
                                    </p:animEffect>
                                  </p:childTnLst>
                                </p:cTn>
                              </p:par>
                            </p:childTnLst>
                          </p:cTn>
                        </p:par>
                      </p:childTnLst>
                    </p:cTn>
                  </p:par>
                  <p:par>
                    <p:cTn id="228" fill="hold">
                      <p:stCondLst>
                        <p:cond delay="indefinite"/>
                      </p:stCondLst>
                      <p:childTnLst>
                        <p:par>
                          <p:cTn id="229" fill="hold">
                            <p:stCondLst>
                              <p:cond delay="0"/>
                            </p:stCondLst>
                            <p:childTnLst>
                              <p:par>
                                <p:cTn id="230" presetID="18" presetClass="entr" presetSubtype="3" fill="hold" grpId="0" nodeType="clickEffect">
                                  <p:stCondLst>
                                    <p:cond delay="0"/>
                                  </p:stCondLst>
                                  <p:childTnLst>
                                    <p:set>
                                      <p:cBhvr>
                                        <p:cTn id="231" dur="1" fill="hold">
                                          <p:stCondLst>
                                            <p:cond delay="0"/>
                                          </p:stCondLst>
                                        </p:cTn>
                                        <p:tgtEl>
                                          <p:spTgt spid="38"/>
                                        </p:tgtEl>
                                        <p:attrNameLst>
                                          <p:attrName>style.visibility</p:attrName>
                                        </p:attrNameLst>
                                      </p:cBhvr>
                                      <p:to>
                                        <p:strVal val="visible"/>
                                      </p:to>
                                    </p:set>
                                    <p:animEffect transition="in" filter="strips(upRight)">
                                      <p:cBhvr>
                                        <p:cTn id="232" dur="500"/>
                                        <p:tgtEl>
                                          <p:spTgt spid="38"/>
                                        </p:tgtEl>
                                      </p:cBhvr>
                                    </p:animEffect>
                                  </p:childTnLst>
                                  <p:subTnLst>
                                    <p:audio>
                                      <p:cMediaNode>
                                        <p:cTn display="0" masterRel="sameClick">
                                          <p:stCondLst>
                                            <p:cond evt="begin" delay="0">
                                              <p:tn val="230"/>
                                            </p:cond>
                                          </p:stCondLst>
                                          <p:endCondLst>
                                            <p:cond evt="onStopAudio" delay="0">
                                              <p:tgtEl>
                                                <p:sldTgt/>
                                              </p:tgtEl>
                                            </p:cond>
                                          </p:endCondLst>
                                        </p:cTn>
                                        <p:tgtEl>
                                          <p:sndTgt r:embed="rId3" name="chimes.wav"/>
                                        </p:tgtEl>
                                      </p:cMediaNode>
                                    </p:audio>
                                  </p:subTnLst>
                                </p:cTn>
                              </p:par>
                              <p:par>
                                <p:cTn id="233" presetID="35" presetClass="emph" presetSubtype="0" repeatCount="indefinite" fill="hold" grpId="1" nodeType="withEffect">
                                  <p:stCondLst>
                                    <p:cond delay="0"/>
                                  </p:stCondLst>
                                  <p:endCondLst>
                                    <p:cond evt="onNext" delay="0">
                                      <p:tgtEl>
                                        <p:sldTgt/>
                                      </p:tgtEl>
                                    </p:cond>
                                  </p:endCondLst>
                                  <p:childTnLst>
                                    <p:anim calcmode="discrete" valueType="str">
                                      <p:cBhvr>
                                        <p:cTn id="234"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par>
                    <p:cTn id="235" fill="hold">
                      <p:stCondLst>
                        <p:cond delay="indefinite"/>
                      </p:stCondLst>
                      <p:childTnLst>
                        <p:par>
                          <p:cTn id="236" fill="hold">
                            <p:stCondLst>
                              <p:cond delay="0"/>
                            </p:stCondLst>
                            <p:childTnLst>
                              <p:par>
                                <p:cTn id="237" presetID="5" presetClass="entr" presetSubtype="10" fill="hold" grpId="0" nodeType="clickEffect">
                                  <p:stCondLst>
                                    <p:cond delay="0"/>
                                  </p:stCondLst>
                                  <p:childTnLst>
                                    <p:set>
                                      <p:cBhvr>
                                        <p:cTn id="238" dur="1" fill="hold">
                                          <p:stCondLst>
                                            <p:cond delay="0"/>
                                          </p:stCondLst>
                                        </p:cTn>
                                        <p:tgtEl>
                                          <p:spTgt spid="39"/>
                                        </p:tgtEl>
                                        <p:attrNameLst>
                                          <p:attrName>style.visibility</p:attrName>
                                        </p:attrNameLst>
                                      </p:cBhvr>
                                      <p:to>
                                        <p:strVal val="visible"/>
                                      </p:to>
                                    </p:set>
                                    <p:animEffect transition="in" filter="checkerboard(across)">
                                      <p:cBhvr>
                                        <p:cTn id="239" dur="500"/>
                                        <p:tgtEl>
                                          <p:spTgt spid="39"/>
                                        </p:tgtEl>
                                      </p:cBhvr>
                                    </p:animEffect>
                                  </p:childTnLst>
                                </p:cTn>
                              </p:par>
                              <p:par>
                                <p:cTn id="240" presetID="2" presetClass="exit" presetSubtype="4" fill="hold" grpId="2" nodeType="withEffect">
                                  <p:stCondLst>
                                    <p:cond delay="0"/>
                                  </p:stCondLst>
                                  <p:childTnLst>
                                    <p:anim calcmode="lin" valueType="num">
                                      <p:cBhvr additive="base">
                                        <p:cTn id="241" dur="500"/>
                                        <p:tgtEl>
                                          <p:spTgt spid="38"/>
                                        </p:tgtEl>
                                        <p:attrNameLst>
                                          <p:attrName>ppt_x</p:attrName>
                                        </p:attrNameLst>
                                      </p:cBhvr>
                                      <p:tavLst>
                                        <p:tav tm="0">
                                          <p:val>
                                            <p:strVal val="ppt_x"/>
                                          </p:val>
                                        </p:tav>
                                        <p:tav tm="100000">
                                          <p:val>
                                            <p:strVal val="ppt_x"/>
                                          </p:val>
                                        </p:tav>
                                      </p:tavLst>
                                    </p:anim>
                                    <p:anim calcmode="lin" valueType="num">
                                      <p:cBhvr additive="base">
                                        <p:cTn id="242" dur="500"/>
                                        <p:tgtEl>
                                          <p:spTgt spid="38"/>
                                        </p:tgtEl>
                                        <p:attrNameLst>
                                          <p:attrName>ppt_y</p:attrName>
                                        </p:attrNameLst>
                                      </p:cBhvr>
                                      <p:tavLst>
                                        <p:tav tm="0">
                                          <p:val>
                                            <p:strVal val="ppt_y"/>
                                          </p:val>
                                        </p:tav>
                                        <p:tav tm="100000">
                                          <p:val>
                                            <p:strVal val="1+ppt_h/2"/>
                                          </p:val>
                                        </p:tav>
                                      </p:tavLst>
                                    </p:anim>
                                    <p:set>
                                      <p:cBhvr>
                                        <p:cTn id="243" dur="1" fill="hold">
                                          <p:stCondLst>
                                            <p:cond delay="499"/>
                                          </p:stCondLst>
                                        </p:cTn>
                                        <p:tgtEl>
                                          <p:spTgt spid="38"/>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5" presetClass="entr" presetSubtype="10" fill="hold" nodeType="clickEffect">
                                  <p:stCondLst>
                                    <p:cond delay="0"/>
                                  </p:stCondLst>
                                  <p:childTnLst>
                                    <p:set>
                                      <p:cBhvr>
                                        <p:cTn id="247" dur="1" fill="hold">
                                          <p:stCondLst>
                                            <p:cond delay="0"/>
                                          </p:stCondLst>
                                        </p:cTn>
                                        <p:tgtEl>
                                          <p:spTgt spid="41"/>
                                        </p:tgtEl>
                                        <p:attrNameLst>
                                          <p:attrName>style.visibility</p:attrName>
                                        </p:attrNameLst>
                                      </p:cBhvr>
                                      <p:to>
                                        <p:strVal val="visible"/>
                                      </p:to>
                                    </p:set>
                                    <p:animEffect transition="in" filter="checkerboard(across)">
                                      <p:cBhvr>
                                        <p:cTn id="248" dur="1000"/>
                                        <p:tgtEl>
                                          <p:spTgt spid="41"/>
                                        </p:tgtEl>
                                      </p:cBhvr>
                                    </p:animEffect>
                                  </p:childTnLst>
                                </p:cTn>
                              </p:par>
                              <p:par>
                                <p:cTn id="249" presetID="1" presetClass="entr" presetSubtype="0" fill="hold" grpId="0" nodeType="withEffect">
                                  <p:stCondLst>
                                    <p:cond delay="0"/>
                                  </p:stCondLst>
                                  <p:childTnLst>
                                    <p:set>
                                      <p:cBhvr>
                                        <p:cTn id="250" dur="1" fill="hold">
                                          <p:stCondLst>
                                            <p:cond delay="499"/>
                                          </p:stCondLst>
                                        </p:cTn>
                                        <p:tgtEl>
                                          <p:spTgt spid="44"/>
                                        </p:tgtEl>
                                        <p:attrNameLst>
                                          <p:attrName>style.visibility</p:attrName>
                                        </p:attrNameLst>
                                      </p:cBhvr>
                                      <p:to>
                                        <p:strVal val="visible"/>
                                      </p:to>
                                    </p:set>
                                  </p:childTnLst>
                                </p:cTn>
                              </p:par>
                              <p:par>
                                <p:cTn id="251" presetID="21" presetClass="emph" presetSubtype="0" fill="hold" grpId="1" nodeType="withEffect">
                                  <p:stCondLst>
                                    <p:cond delay="0"/>
                                  </p:stCondLst>
                                  <p:childTnLst>
                                    <p:animClr clrSpc="hsl" dir="cw">
                                      <p:cBhvr override="childStyle">
                                        <p:cTn id="252" dur="1000" fill="hold"/>
                                        <p:tgtEl>
                                          <p:spTgt spid="44"/>
                                        </p:tgtEl>
                                        <p:attrNameLst>
                                          <p:attrName>style.color</p:attrName>
                                        </p:attrNameLst>
                                      </p:cBhvr>
                                      <p:by>
                                        <p:hsl h="7200000" s="0" l="0"/>
                                      </p:by>
                                    </p:animClr>
                                    <p:animClr clrSpc="hsl" dir="cw">
                                      <p:cBhvr>
                                        <p:cTn id="253" dur="1000" fill="hold"/>
                                        <p:tgtEl>
                                          <p:spTgt spid="44"/>
                                        </p:tgtEl>
                                        <p:attrNameLst>
                                          <p:attrName>fillcolor</p:attrName>
                                        </p:attrNameLst>
                                      </p:cBhvr>
                                      <p:by>
                                        <p:hsl h="7200000" s="0" l="0"/>
                                      </p:by>
                                    </p:animClr>
                                    <p:animClr clrSpc="hsl" dir="cw">
                                      <p:cBhvr>
                                        <p:cTn id="254" dur="1000" fill="hold"/>
                                        <p:tgtEl>
                                          <p:spTgt spid="44"/>
                                        </p:tgtEl>
                                        <p:attrNameLst>
                                          <p:attrName>stroke.color</p:attrName>
                                        </p:attrNameLst>
                                      </p:cBhvr>
                                      <p:by>
                                        <p:hsl h="7200000" s="0" l="0"/>
                                      </p:by>
                                    </p:animClr>
                                    <p:set>
                                      <p:cBhvr>
                                        <p:cTn id="255" dur="1000" fill="hold"/>
                                        <p:tgtEl>
                                          <p:spTgt spid="44"/>
                                        </p:tgtEl>
                                        <p:attrNameLst>
                                          <p:attrName>fill.type</p:attrName>
                                        </p:attrNameLst>
                                      </p:cBhvr>
                                      <p:to>
                                        <p:strVal val="solid"/>
                                      </p:to>
                                    </p:set>
                                  </p:childTnLst>
                                </p:cTn>
                              </p:par>
                            </p:childTnLst>
                          </p:cTn>
                        </p:par>
                      </p:childTnLst>
                    </p:cTn>
                  </p:par>
                  <p:par>
                    <p:cTn id="256" fill="hold">
                      <p:stCondLst>
                        <p:cond delay="indefinite"/>
                      </p:stCondLst>
                      <p:childTnLst>
                        <p:par>
                          <p:cTn id="257" fill="hold">
                            <p:stCondLst>
                              <p:cond delay="0"/>
                            </p:stCondLst>
                            <p:childTnLst>
                              <p:par>
                                <p:cTn id="258" presetID="5" presetClass="entr" presetSubtype="10" fill="hold" grpId="2" nodeType="clickEffect">
                                  <p:stCondLst>
                                    <p:cond delay="0"/>
                                  </p:stCondLst>
                                  <p:childTnLst>
                                    <p:set>
                                      <p:cBhvr>
                                        <p:cTn id="259" dur="1" fill="hold">
                                          <p:stCondLst>
                                            <p:cond delay="0"/>
                                          </p:stCondLst>
                                        </p:cTn>
                                        <p:tgtEl>
                                          <p:spTgt spid="44"/>
                                        </p:tgtEl>
                                        <p:attrNameLst>
                                          <p:attrName>style.visibility</p:attrName>
                                        </p:attrNameLst>
                                      </p:cBhvr>
                                      <p:to>
                                        <p:strVal val="visible"/>
                                      </p:to>
                                    </p:set>
                                    <p:animEffect transition="in" filter="checkerboard(across)">
                                      <p:cBhvr>
                                        <p:cTn id="260" dur="500"/>
                                        <p:tgtEl>
                                          <p:spTgt spid="44"/>
                                        </p:tgtEl>
                                      </p:cBhvr>
                                    </p:animEffect>
                                  </p:childTnLst>
                                </p:cTn>
                              </p:par>
                              <p:par>
                                <p:cTn id="261" presetID="2" presetClass="exit" presetSubtype="4" fill="hold" nodeType="withEffect">
                                  <p:stCondLst>
                                    <p:cond delay="0"/>
                                  </p:stCondLst>
                                  <p:childTnLst>
                                    <p:anim calcmode="lin" valueType="num">
                                      <p:cBhvr additive="base">
                                        <p:cTn id="262" dur="1000"/>
                                        <p:tgtEl>
                                          <p:spTgt spid="41"/>
                                        </p:tgtEl>
                                        <p:attrNameLst>
                                          <p:attrName>ppt_x</p:attrName>
                                        </p:attrNameLst>
                                      </p:cBhvr>
                                      <p:tavLst>
                                        <p:tav tm="0">
                                          <p:val>
                                            <p:strVal val="ppt_x"/>
                                          </p:val>
                                        </p:tav>
                                        <p:tav tm="100000">
                                          <p:val>
                                            <p:strVal val="ppt_x"/>
                                          </p:val>
                                        </p:tav>
                                      </p:tavLst>
                                    </p:anim>
                                    <p:anim calcmode="lin" valueType="num">
                                      <p:cBhvr additive="base">
                                        <p:cTn id="263" dur="1000"/>
                                        <p:tgtEl>
                                          <p:spTgt spid="41"/>
                                        </p:tgtEl>
                                        <p:attrNameLst>
                                          <p:attrName>ppt_y</p:attrName>
                                        </p:attrNameLst>
                                      </p:cBhvr>
                                      <p:tavLst>
                                        <p:tav tm="0">
                                          <p:val>
                                            <p:strVal val="ppt_y"/>
                                          </p:val>
                                        </p:tav>
                                        <p:tav tm="100000">
                                          <p:val>
                                            <p:strVal val="1+ppt_h/2"/>
                                          </p:val>
                                        </p:tav>
                                      </p:tavLst>
                                    </p:anim>
                                    <p:set>
                                      <p:cBhvr>
                                        <p:cTn id="264" dur="1" fill="hold">
                                          <p:stCondLst>
                                            <p:cond delay="999"/>
                                          </p:stCondLst>
                                        </p:cTn>
                                        <p:tgtEl>
                                          <p:spTgt spid="41"/>
                                        </p:tgtEl>
                                        <p:attrNameLst>
                                          <p:attrName>style.visibility</p:attrName>
                                        </p:attrNameLst>
                                      </p:cBhvr>
                                      <p:to>
                                        <p:strVal val="hidden"/>
                                      </p:to>
                                    </p:set>
                                  </p:childTnLst>
                                </p:cTn>
                              </p:par>
                              <p:par>
                                <p:cTn id="265" presetID="2" presetClass="exit" presetSubtype="4" fill="hold" nodeType="withEffect">
                                  <p:stCondLst>
                                    <p:cond delay="0"/>
                                  </p:stCondLst>
                                  <p:childTnLst>
                                    <p:anim calcmode="lin" valueType="num">
                                      <p:cBhvr additive="base">
                                        <p:cTn id="266" dur="500"/>
                                        <p:tgtEl>
                                          <p:spTgt spid="44"/>
                                        </p:tgtEl>
                                        <p:attrNameLst>
                                          <p:attrName>ppt_x</p:attrName>
                                        </p:attrNameLst>
                                      </p:cBhvr>
                                      <p:tavLst>
                                        <p:tav tm="0">
                                          <p:val>
                                            <p:strVal val="ppt_x"/>
                                          </p:val>
                                        </p:tav>
                                        <p:tav tm="100000">
                                          <p:val>
                                            <p:strVal val="ppt_x"/>
                                          </p:val>
                                        </p:tav>
                                      </p:tavLst>
                                    </p:anim>
                                    <p:anim calcmode="lin" valueType="num">
                                      <p:cBhvr additive="base">
                                        <p:cTn id="267" dur="500"/>
                                        <p:tgtEl>
                                          <p:spTgt spid="44"/>
                                        </p:tgtEl>
                                        <p:attrNameLst>
                                          <p:attrName>ppt_y</p:attrName>
                                        </p:attrNameLst>
                                      </p:cBhvr>
                                      <p:tavLst>
                                        <p:tav tm="0">
                                          <p:val>
                                            <p:strVal val="ppt_y"/>
                                          </p:val>
                                        </p:tav>
                                        <p:tav tm="100000">
                                          <p:val>
                                            <p:strVal val="1+ppt_h/2"/>
                                          </p:val>
                                        </p:tav>
                                      </p:tavLst>
                                    </p:anim>
                                    <p:set>
                                      <p:cBhvr>
                                        <p:cTn id="268" dur="1" fill="hold">
                                          <p:stCondLst>
                                            <p:cond delay="499"/>
                                          </p:stCondLst>
                                        </p:cTn>
                                        <p:tgtEl>
                                          <p:spTgt spid="44"/>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42" presetClass="exit" presetSubtype="0" fill="hold" grpId="3" nodeType="clickEffect">
                                  <p:stCondLst>
                                    <p:cond delay="0"/>
                                  </p:stCondLst>
                                  <p:childTnLst>
                                    <p:animEffect transition="out" filter="fade">
                                      <p:cBhvr>
                                        <p:cTn id="272" dur="1000"/>
                                        <p:tgtEl>
                                          <p:spTgt spid="44"/>
                                        </p:tgtEl>
                                      </p:cBhvr>
                                    </p:animEffect>
                                    <p:anim calcmode="lin" valueType="num">
                                      <p:cBhvr>
                                        <p:cTn id="273" dur="1000"/>
                                        <p:tgtEl>
                                          <p:spTgt spid="44"/>
                                        </p:tgtEl>
                                        <p:attrNameLst>
                                          <p:attrName>ppt_x</p:attrName>
                                        </p:attrNameLst>
                                      </p:cBhvr>
                                      <p:tavLst>
                                        <p:tav tm="0">
                                          <p:val>
                                            <p:strVal val="ppt_x"/>
                                          </p:val>
                                        </p:tav>
                                        <p:tav tm="100000">
                                          <p:val>
                                            <p:strVal val="ppt_x"/>
                                          </p:val>
                                        </p:tav>
                                      </p:tavLst>
                                    </p:anim>
                                    <p:anim calcmode="lin" valueType="num">
                                      <p:cBhvr>
                                        <p:cTn id="274" dur="1000"/>
                                        <p:tgtEl>
                                          <p:spTgt spid="44"/>
                                        </p:tgtEl>
                                        <p:attrNameLst>
                                          <p:attrName>ppt_y</p:attrName>
                                        </p:attrNameLst>
                                      </p:cBhvr>
                                      <p:tavLst>
                                        <p:tav tm="0">
                                          <p:val>
                                            <p:strVal val="ppt_y"/>
                                          </p:val>
                                        </p:tav>
                                        <p:tav tm="100000">
                                          <p:val>
                                            <p:strVal val="ppt_y+.1"/>
                                          </p:val>
                                        </p:tav>
                                      </p:tavLst>
                                    </p:anim>
                                    <p:set>
                                      <p:cBhvr>
                                        <p:cTn id="275" dur="1" fill="hold">
                                          <p:stCondLst>
                                            <p:cond delay="999"/>
                                          </p:stCondLst>
                                        </p:cTn>
                                        <p:tgtEl>
                                          <p:spTgt spid="44"/>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8" presetClass="entr" presetSubtype="3" fill="hold" grpId="0" nodeType="clickEffect">
                                  <p:stCondLst>
                                    <p:cond delay="0"/>
                                  </p:stCondLst>
                                  <p:childTnLst>
                                    <p:set>
                                      <p:cBhvr>
                                        <p:cTn id="279" dur="1" fill="hold">
                                          <p:stCondLst>
                                            <p:cond delay="0"/>
                                          </p:stCondLst>
                                        </p:cTn>
                                        <p:tgtEl>
                                          <p:spTgt spid="48"/>
                                        </p:tgtEl>
                                        <p:attrNameLst>
                                          <p:attrName>style.visibility</p:attrName>
                                        </p:attrNameLst>
                                      </p:cBhvr>
                                      <p:to>
                                        <p:strVal val="visible"/>
                                      </p:to>
                                    </p:set>
                                    <p:animEffect transition="in" filter="strips(upRight)">
                                      <p:cBhvr>
                                        <p:cTn id="280" dur="500"/>
                                        <p:tgtEl>
                                          <p:spTgt spid="48"/>
                                        </p:tgtEl>
                                      </p:cBhvr>
                                    </p:animEffect>
                                  </p:childTnLst>
                                  <p:subTnLst>
                                    <p:audio>
                                      <p:cMediaNode>
                                        <p:cTn display="0" masterRel="sameClick">
                                          <p:stCondLst>
                                            <p:cond evt="begin" delay="0">
                                              <p:tn val="278"/>
                                            </p:cond>
                                          </p:stCondLst>
                                          <p:endCondLst>
                                            <p:cond evt="onStopAudio" delay="0">
                                              <p:tgtEl>
                                                <p:sldTgt/>
                                              </p:tgtEl>
                                            </p:cond>
                                          </p:endCondLst>
                                        </p:cTn>
                                        <p:tgtEl>
                                          <p:sndTgt r:embed="rId3" name="chimes.wav"/>
                                        </p:tgtEl>
                                      </p:cMediaNode>
                                    </p:audio>
                                  </p:subTnLst>
                                </p:cTn>
                              </p:par>
                              <p:par>
                                <p:cTn id="281" presetID="35" presetClass="emph" presetSubtype="0" repeatCount="indefinite" fill="hold" grpId="1" nodeType="withEffect">
                                  <p:stCondLst>
                                    <p:cond delay="0"/>
                                  </p:stCondLst>
                                  <p:endCondLst>
                                    <p:cond evt="onNext" delay="0">
                                      <p:tgtEl>
                                        <p:sldTgt/>
                                      </p:tgtEl>
                                    </p:cond>
                                  </p:endCondLst>
                                  <p:childTnLst>
                                    <p:anim calcmode="discrete" valueType="str">
                                      <p:cBhvr>
                                        <p:cTn id="282" dur="1000" fill="hold"/>
                                        <p:tgtEl>
                                          <p:spTgt spid="48"/>
                                        </p:tgtEl>
                                        <p:attrNameLst>
                                          <p:attrName>style.visibility</p:attrName>
                                        </p:attrNameLst>
                                      </p:cBhvr>
                                      <p:tavLst>
                                        <p:tav tm="0">
                                          <p:val>
                                            <p:strVal val="hidden"/>
                                          </p:val>
                                        </p:tav>
                                        <p:tav tm="50000">
                                          <p:val>
                                            <p:strVal val="visible"/>
                                          </p:val>
                                        </p:tav>
                                      </p:tavLst>
                                    </p:anim>
                                  </p:childTnLst>
                                </p:cTn>
                              </p:par>
                            </p:childTnLst>
                          </p:cTn>
                        </p:par>
                      </p:childTnLst>
                    </p:cTn>
                  </p:par>
                  <p:par>
                    <p:cTn id="283" fill="hold">
                      <p:stCondLst>
                        <p:cond delay="indefinite"/>
                      </p:stCondLst>
                      <p:childTnLst>
                        <p:par>
                          <p:cTn id="284" fill="hold">
                            <p:stCondLst>
                              <p:cond delay="0"/>
                            </p:stCondLst>
                            <p:childTnLst>
                              <p:par>
                                <p:cTn id="285" presetID="2" presetClass="exit" presetSubtype="4" fill="hold" grpId="2" nodeType="clickEffect">
                                  <p:stCondLst>
                                    <p:cond delay="0"/>
                                  </p:stCondLst>
                                  <p:childTnLst>
                                    <p:anim calcmode="lin" valueType="num">
                                      <p:cBhvr additive="base">
                                        <p:cTn id="286" dur="500"/>
                                        <p:tgtEl>
                                          <p:spTgt spid="48"/>
                                        </p:tgtEl>
                                        <p:attrNameLst>
                                          <p:attrName>ppt_x</p:attrName>
                                        </p:attrNameLst>
                                      </p:cBhvr>
                                      <p:tavLst>
                                        <p:tav tm="0">
                                          <p:val>
                                            <p:strVal val="ppt_x"/>
                                          </p:val>
                                        </p:tav>
                                        <p:tav tm="100000">
                                          <p:val>
                                            <p:strVal val="ppt_x"/>
                                          </p:val>
                                        </p:tav>
                                      </p:tavLst>
                                    </p:anim>
                                    <p:anim calcmode="lin" valueType="num">
                                      <p:cBhvr additive="base">
                                        <p:cTn id="287" dur="500"/>
                                        <p:tgtEl>
                                          <p:spTgt spid="48"/>
                                        </p:tgtEl>
                                        <p:attrNameLst>
                                          <p:attrName>ppt_y</p:attrName>
                                        </p:attrNameLst>
                                      </p:cBhvr>
                                      <p:tavLst>
                                        <p:tav tm="0">
                                          <p:val>
                                            <p:strVal val="ppt_y"/>
                                          </p:val>
                                        </p:tav>
                                        <p:tav tm="100000">
                                          <p:val>
                                            <p:strVal val="1+ppt_h/2"/>
                                          </p:val>
                                        </p:tav>
                                      </p:tavLst>
                                    </p:anim>
                                    <p:set>
                                      <p:cBhvr>
                                        <p:cTn id="288" dur="1" fill="hold">
                                          <p:stCondLst>
                                            <p:cond delay="499"/>
                                          </p:stCondLst>
                                        </p:cTn>
                                        <p:tgtEl>
                                          <p:spTgt spid="48"/>
                                        </p:tgtEl>
                                        <p:attrNameLst>
                                          <p:attrName>style.visibility</p:attrName>
                                        </p:attrNameLst>
                                      </p:cBhvr>
                                      <p:to>
                                        <p:strVal val="hidden"/>
                                      </p:to>
                                    </p:set>
                                  </p:childTnLst>
                                </p:cTn>
                              </p:par>
                              <p:par>
                                <p:cTn id="289" presetID="5" presetClass="entr" presetSubtype="10" fill="hold" grpId="0" nodeType="withEffect">
                                  <p:stCondLst>
                                    <p:cond delay="0"/>
                                  </p:stCondLst>
                                  <p:childTnLst>
                                    <p:set>
                                      <p:cBhvr>
                                        <p:cTn id="290" dur="1" fill="hold">
                                          <p:stCondLst>
                                            <p:cond delay="0"/>
                                          </p:stCondLst>
                                        </p:cTn>
                                        <p:tgtEl>
                                          <p:spTgt spid="45"/>
                                        </p:tgtEl>
                                        <p:attrNameLst>
                                          <p:attrName>style.visibility</p:attrName>
                                        </p:attrNameLst>
                                      </p:cBhvr>
                                      <p:to>
                                        <p:strVal val="visible"/>
                                      </p:to>
                                    </p:set>
                                    <p:animEffect transition="in" filter="checkerboard(across)">
                                      <p:cBhvr>
                                        <p:cTn id="291" dur="500"/>
                                        <p:tgtEl>
                                          <p:spTgt spid="45"/>
                                        </p:tgtEl>
                                      </p:cBhvr>
                                    </p:animEffect>
                                  </p:childTnLst>
                                </p:cTn>
                              </p:par>
                            </p:childTnLst>
                          </p:cTn>
                        </p:par>
                      </p:childTnLst>
                    </p:cTn>
                  </p:par>
                  <p:par>
                    <p:cTn id="292" fill="hold">
                      <p:stCondLst>
                        <p:cond delay="indefinite"/>
                      </p:stCondLst>
                      <p:childTnLst>
                        <p:par>
                          <p:cTn id="293" fill="hold">
                            <p:stCondLst>
                              <p:cond delay="0"/>
                            </p:stCondLst>
                            <p:childTnLst>
                              <p:par>
                                <p:cTn id="294" presetID="18" presetClass="entr" presetSubtype="3" fill="hold" nodeType="clickEffect">
                                  <p:stCondLst>
                                    <p:cond delay="0"/>
                                  </p:stCondLst>
                                  <p:childTnLst>
                                    <p:set>
                                      <p:cBhvr>
                                        <p:cTn id="295" dur="1" fill="hold">
                                          <p:stCondLst>
                                            <p:cond delay="0"/>
                                          </p:stCondLst>
                                        </p:cTn>
                                        <p:tgtEl>
                                          <p:spTgt spid="47"/>
                                        </p:tgtEl>
                                        <p:attrNameLst>
                                          <p:attrName>style.visibility</p:attrName>
                                        </p:attrNameLst>
                                      </p:cBhvr>
                                      <p:to>
                                        <p:strVal val="visible"/>
                                      </p:to>
                                    </p:set>
                                    <p:animEffect transition="in" filter="strips(upRight)">
                                      <p:cBhvr>
                                        <p:cTn id="296" dur="500"/>
                                        <p:tgtEl>
                                          <p:spTgt spid="47"/>
                                        </p:tgtEl>
                                      </p:cBhvr>
                                    </p:animEffect>
                                  </p:childTnLst>
                                </p:cTn>
                              </p:par>
                              <p:par>
                                <p:cTn id="297" presetID="35" presetClass="emph" presetSubtype="0" repeatCount="indefinite" fill="hold" nodeType="withEffect">
                                  <p:stCondLst>
                                    <p:cond delay="0"/>
                                  </p:stCondLst>
                                  <p:endCondLst>
                                    <p:cond evt="onNext" delay="0">
                                      <p:tgtEl>
                                        <p:sldTgt/>
                                      </p:tgtEl>
                                    </p:cond>
                                  </p:endCondLst>
                                  <p:childTnLst>
                                    <p:anim calcmode="discrete" valueType="str">
                                      <p:cBhvr>
                                        <p:cTn id="298" dur="10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xit" presetSubtype="4" fill="hold" grpId="0" nodeType="clickEffect">
                                  <p:stCondLst>
                                    <p:cond delay="0"/>
                                  </p:stCondLst>
                                  <p:childTnLst>
                                    <p:anim calcmode="lin" valueType="num">
                                      <p:cBhvr additive="base">
                                        <p:cTn id="302" dur="500"/>
                                        <p:tgtEl>
                                          <p:spTgt spid="47"/>
                                        </p:tgtEl>
                                        <p:attrNameLst>
                                          <p:attrName>ppt_x</p:attrName>
                                        </p:attrNameLst>
                                      </p:cBhvr>
                                      <p:tavLst>
                                        <p:tav tm="0">
                                          <p:val>
                                            <p:strVal val="ppt_x"/>
                                          </p:val>
                                        </p:tav>
                                        <p:tav tm="100000">
                                          <p:val>
                                            <p:strVal val="ppt_x"/>
                                          </p:val>
                                        </p:tav>
                                      </p:tavLst>
                                    </p:anim>
                                    <p:anim calcmode="lin" valueType="num">
                                      <p:cBhvr additive="base">
                                        <p:cTn id="303" dur="500"/>
                                        <p:tgtEl>
                                          <p:spTgt spid="47"/>
                                        </p:tgtEl>
                                        <p:attrNameLst>
                                          <p:attrName>ppt_y</p:attrName>
                                        </p:attrNameLst>
                                      </p:cBhvr>
                                      <p:tavLst>
                                        <p:tav tm="0">
                                          <p:val>
                                            <p:strVal val="ppt_y"/>
                                          </p:val>
                                        </p:tav>
                                        <p:tav tm="100000">
                                          <p:val>
                                            <p:strVal val="1+ppt_h/2"/>
                                          </p:val>
                                        </p:tav>
                                      </p:tavLst>
                                    </p:anim>
                                    <p:set>
                                      <p:cBhvr>
                                        <p:cTn id="304"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96" grpId="0"/>
      <p:bldP spid="100396" grpId="1"/>
      <p:bldP spid="100396" grpId="2"/>
      <p:bldP spid="100396" grpId="3"/>
      <p:bldP spid="100397" grpId="0"/>
      <p:bldP spid="100397" grpId="1"/>
      <p:bldP spid="100397" grpId="2"/>
      <p:bldP spid="100397" grpId="3"/>
      <p:bldP spid="100399" grpId="0"/>
      <p:bldP spid="100399" grpId="1"/>
      <p:bldP spid="100399" grpId="2"/>
      <p:bldP spid="100400" grpId="0"/>
      <p:bldP spid="100400" grpId="1"/>
      <p:bldP spid="100400" grpId="2"/>
      <p:bldP spid="100402" grpId="0"/>
      <p:bldP spid="100402" grpId="1"/>
      <p:bldP spid="100403" grpId="0" animBg="1"/>
      <p:bldP spid="100403" grpId="1" animBg="1"/>
      <p:bldP spid="100404" grpId="0" animBg="1"/>
      <p:bldP spid="100404" grpId="1" animBg="1"/>
      <p:bldP spid="100404" grpId="2" animBg="1"/>
      <p:bldP spid="100406" grpId="0"/>
      <p:bldP spid="100406" grpId="1"/>
      <p:bldP spid="100408" grpId="0"/>
      <p:bldP spid="100408" grpId="1"/>
      <p:bldP spid="100409" grpId="0" animBg="1"/>
      <p:bldP spid="100409" grpId="1" animBg="1"/>
      <p:bldP spid="100409" grpId="2" animBg="1"/>
      <p:bldP spid="100412" grpId="0"/>
      <p:bldP spid="100412" grpId="1"/>
      <p:bldP spid="100415" grpId="0"/>
      <p:bldP spid="100415" grpId="1"/>
      <p:bldP spid="100419" grpId="0"/>
      <p:bldP spid="100419" grpId="1"/>
      <p:bldP spid="100420" grpId="0"/>
      <p:bldP spid="100421" grpId="0"/>
      <p:bldP spid="51" grpId="0"/>
      <p:bldP spid="51" grpId="1"/>
      <p:bldP spid="53" grpId="0"/>
      <p:bldP spid="53" grpId="1"/>
      <p:bldP spid="54" grpId="0"/>
      <p:bldP spid="55" grpId="0"/>
      <p:bldP spid="49" grpId="0" animBg="1"/>
      <p:bldP spid="49" grpId="1" animBg="1"/>
      <p:bldP spid="49" grpId="2" animBg="1"/>
      <p:bldP spid="50" grpId="0" animBg="1"/>
      <p:bldP spid="50" grpId="1" animBg="1"/>
      <p:bldP spid="35" grpId="0" animBg="1"/>
      <p:bldP spid="38" grpId="0"/>
      <p:bldP spid="38" grpId="1"/>
      <p:bldP spid="38" grpId="2"/>
      <p:bldP spid="39" grpId="0" animBg="1"/>
      <p:bldP spid="44" grpId="0" autoUpdateAnimBg="0"/>
      <p:bldP spid="44" grpId="1"/>
      <p:bldP spid="44" grpId="2"/>
      <p:bldP spid="44" grpId="3"/>
      <p:bldP spid="45" grpId="0" animBg="1"/>
      <p:bldP spid="47" grpId="0"/>
      <p:bldP spid="48" grpId="0"/>
      <p:bldP spid="48" grpId="1"/>
      <p:bldP spid="4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771649" y="992309"/>
            <a:ext cx="7073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2800" b="1" dirty="0">
                <a:solidFill>
                  <a:srgbClr val="000000"/>
                </a:solidFill>
                <a:latin typeface="Times New Roman" panose="02020603050405020304" pitchFamily="18" charset="0"/>
                <a:cs typeface="Times New Roman" panose="02020603050405020304" pitchFamily="18" charset="0"/>
              </a:rPr>
              <a:t>a</a:t>
            </a:r>
            <a:r>
              <a:rPr lang="en-US" altLang="en-US" sz="2800" b="1" dirty="0">
                <a:solidFill>
                  <a:srgbClr val="000000"/>
                </a:solidFill>
                <a:latin typeface="Times New Roman" panose="02020603050405020304" pitchFamily="18" charset="0"/>
                <a:cs typeface="Times New Roman" panose="02020603050405020304" pitchFamily="18" charset="0"/>
              </a:rPr>
              <a:t>) </a:t>
            </a:r>
            <a:r>
              <a:rPr lang="vi-VN" altLang="en-US" sz="2800" b="1" dirty="0">
                <a:solidFill>
                  <a:srgbClr val="000000"/>
                </a:solidFill>
                <a:latin typeface="Times New Roman" panose="02020603050405020304" pitchFamily="18" charset="0"/>
                <a:cs typeface="Times New Roman" panose="02020603050405020304" pitchFamily="18" charset="0"/>
              </a:rPr>
              <a:t>Đ</a:t>
            </a:r>
            <a:r>
              <a:rPr lang="en-US" altLang="en-US" sz="2800" b="1" dirty="0" err="1">
                <a:solidFill>
                  <a:srgbClr val="000000"/>
                </a:solidFill>
                <a:latin typeface="Times New Roman" panose="02020603050405020304" pitchFamily="18" charset="0"/>
                <a:cs typeface="Times New Roman" panose="02020603050405020304" pitchFamily="18" charset="0"/>
              </a:rPr>
              <a:t>ặt</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tính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vi-VN" altLang="en-US" sz="2800" b="1" dirty="0">
                <a:solidFill>
                  <a:srgbClr val="000000"/>
                </a:solidFill>
                <a:latin typeface="Times New Roman" panose="02020603050405020304" pitchFamily="18" charset="0"/>
                <a:cs typeface="Times New Roman" panose="02020603050405020304" pitchFamily="18" charset="0"/>
              </a:rPr>
              <a:t>rồi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tính</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7172" name="Text Box 4"/>
          <p:cNvSpPr txBox="1">
            <a:spLocks noChangeArrowheads="1"/>
          </p:cNvSpPr>
          <p:nvPr/>
        </p:nvSpPr>
        <p:spPr bwMode="auto">
          <a:xfrm>
            <a:off x="4615526" y="1600211"/>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0000"/>
                </a:solidFill>
                <a:latin typeface="+mj-lt"/>
              </a:rPr>
              <a:t>2</a:t>
            </a:r>
            <a:endParaRPr lang="en-US" altLang="en-US" dirty="0">
              <a:solidFill>
                <a:srgbClr val="000000"/>
              </a:solidFill>
              <a:latin typeface="+mj-lt"/>
            </a:endParaRPr>
          </a:p>
        </p:txBody>
      </p:sp>
      <p:sp>
        <p:nvSpPr>
          <p:cNvPr id="7173" name="Text Box 5"/>
          <p:cNvSpPr txBox="1">
            <a:spLocks noChangeArrowheads="1"/>
          </p:cNvSpPr>
          <p:nvPr/>
        </p:nvSpPr>
        <p:spPr bwMode="auto">
          <a:xfrm>
            <a:off x="4837714" y="1600211"/>
            <a:ext cx="3502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0000"/>
                </a:solidFill>
                <a:latin typeface="+mj-lt"/>
              </a:rPr>
              <a:t>5</a:t>
            </a:r>
            <a:endParaRPr lang="en-US" altLang="en-US" dirty="0">
              <a:solidFill>
                <a:srgbClr val="000000"/>
              </a:solidFill>
              <a:latin typeface="+mj-lt"/>
            </a:endParaRPr>
          </a:p>
        </p:txBody>
      </p:sp>
      <p:graphicFrame>
        <p:nvGraphicFramePr>
          <p:cNvPr id="7174" name="Object 6"/>
          <p:cNvGraphicFramePr>
            <a:graphicFrameLocks noChangeAspect="1"/>
          </p:cNvGraphicFramePr>
          <p:nvPr/>
        </p:nvGraphicFramePr>
        <p:xfrm>
          <a:off x="4397334" y="1890136"/>
          <a:ext cx="286271" cy="237931"/>
        </p:xfrm>
        <a:graphic>
          <a:graphicData uri="http://schemas.openxmlformats.org/presentationml/2006/ole">
            <mc:AlternateContent xmlns:mc="http://schemas.openxmlformats.org/markup-compatibility/2006">
              <mc:Choice xmlns:v="urn:schemas-microsoft-com:vml" Requires="v">
                <p:oleObj spid="_x0000_s2" name="Equation" r:id="rId1" imgW="114300" imgH="127000" progId="Equation.3">
                  <p:embed/>
                </p:oleObj>
              </mc:Choice>
              <mc:Fallback>
                <p:oleObj name="Equation" r:id="rId1" imgW="114300" imgH="127000" progId="Equation.3">
                  <p:embed/>
                  <p:pic>
                    <p:nvPicPr>
                      <p:cNvPr id="0" name="Objec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34" y="1890136"/>
                        <a:ext cx="286271" cy="237931"/>
                      </a:xfrm>
                      <a:prstGeom prst="rect">
                        <a:avLst/>
                      </a:prstGeom>
                      <a:noFill/>
                      <a:ln>
                        <a:noFill/>
                      </a:ln>
                      <a:effectLst/>
                    </p:spPr>
                  </p:pic>
                </p:oleObj>
              </mc:Fallback>
            </mc:AlternateContent>
          </a:graphicData>
        </a:graphic>
      </p:graphicFrame>
      <p:sp>
        <p:nvSpPr>
          <p:cNvPr id="7175" name="Text Box 7"/>
          <p:cNvSpPr txBox="1">
            <a:spLocks noChangeArrowheads="1"/>
          </p:cNvSpPr>
          <p:nvPr/>
        </p:nvSpPr>
        <p:spPr bwMode="auto">
          <a:xfrm>
            <a:off x="4607848" y="1919181"/>
            <a:ext cx="4213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0000"/>
                </a:solidFill>
                <a:latin typeface="+mj-lt"/>
              </a:rPr>
              <a:t>5</a:t>
            </a:r>
            <a:endParaRPr lang="en-US" altLang="en-US" dirty="0">
              <a:solidFill>
                <a:srgbClr val="000000"/>
              </a:solidFill>
              <a:latin typeface="+mj-lt"/>
            </a:endParaRPr>
          </a:p>
        </p:txBody>
      </p:sp>
      <p:sp>
        <p:nvSpPr>
          <p:cNvPr id="7176" name="Text Box 8"/>
          <p:cNvSpPr txBox="1">
            <a:spLocks noChangeArrowheads="1"/>
          </p:cNvSpPr>
          <p:nvPr/>
        </p:nvSpPr>
        <p:spPr bwMode="auto">
          <a:xfrm>
            <a:off x="4854469" y="1909841"/>
            <a:ext cx="35130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a:solidFill>
                  <a:srgbClr val="000000"/>
                </a:solidFill>
                <a:latin typeface="Times New Roman" panose="02020603050405020304" pitchFamily="18" charset="0"/>
                <a:cs typeface="Times New Roman" panose="02020603050405020304" pitchFamily="18" charset="0"/>
              </a:rPr>
              <a:t>3</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177" name="Line 9"/>
          <p:cNvSpPr>
            <a:spLocks noChangeShapeType="1"/>
          </p:cNvSpPr>
          <p:nvPr/>
        </p:nvSpPr>
        <p:spPr bwMode="auto">
          <a:xfrm flipV="1">
            <a:off x="4683605" y="2312201"/>
            <a:ext cx="421351"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0" name="Text Box 10"/>
          <p:cNvSpPr txBox="1">
            <a:spLocks noChangeArrowheads="1"/>
          </p:cNvSpPr>
          <p:nvPr/>
        </p:nvSpPr>
        <p:spPr bwMode="auto">
          <a:xfrm>
            <a:off x="4525347" y="2262623"/>
            <a:ext cx="698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dirty="0">
                <a:solidFill>
                  <a:srgbClr val="000000"/>
                </a:solidFill>
                <a:latin typeface="Times New Roman" panose="02020603050405020304" pitchFamily="18" charset="0"/>
                <a:cs typeface="Times New Roman" panose="02020603050405020304" pitchFamily="18" charset="0"/>
              </a:rPr>
              <a:t> </a:t>
            </a:r>
            <a:r>
              <a:rPr lang="vi-VN" altLang="en-US" dirty="0">
                <a:solidFill>
                  <a:srgbClr val="000000"/>
                </a:solidFill>
                <a:latin typeface="Times New Roman" panose="02020603050405020304" pitchFamily="18" charset="0"/>
                <a:cs typeface="Times New Roman" panose="02020603050405020304" pitchFamily="18" charset="0"/>
              </a:rPr>
              <a:t>7</a:t>
            </a:r>
            <a:r>
              <a:rPr lang="en-US" altLang="en-US" dirty="0">
                <a:solidFill>
                  <a:srgbClr val="000000"/>
                </a:solidFill>
                <a:latin typeface="Times New Roman" panose="02020603050405020304" pitchFamily="18" charset="0"/>
                <a:cs typeface="Times New Roman" panose="02020603050405020304" pitchFamily="18" charset="0"/>
              </a:rPr>
              <a:t> </a:t>
            </a:r>
            <a:r>
              <a:rPr lang="vi-VN" altLang="en-US" dirty="0">
                <a:solidFill>
                  <a:srgbClr val="000000"/>
                </a:solidFill>
                <a:latin typeface="Times New Roman" panose="02020603050405020304" pitchFamily="18" charset="0"/>
                <a:cs typeface="Times New Roman" panose="02020603050405020304" pitchFamily="18" charset="0"/>
              </a:rPr>
              <a:t>5</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183" name="Line 15"/>
          <p:cNvSpPr>
            <a:spLocks noChangeShapeType="1"/>
          </p:cNvSpPr>
          <p:nvPr/>
        </p:nvSpPr>
        <p:spPr bwMode="auto">
          <a:xfrm>
            <a:off x="4397093" y="2960507"/>
            <a:ext cx="774700" cy="0"/>
          </a:xfrm>
          <a:prstGeom prst="line">
            <a:avLst/>
          </a:prstGeom>
          <a:noFill/>
          <a:ln w="28575">
            <a:solidFill>
              <a:srgbClr val="0033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Text Box 20"/>
          <p:cNvSpPr txBox="1">
            <a:spLocks noChangeArrowheads="1"/>
          </p:cNvSpPr>
          <p:nvPr/>
        </p:nvSpPr>
        <p:spPr bwMode="auto">
          <a:xfrm>
            <a:off x="3080383" y="3301575"/>
            <a:ext cx="34081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en-US" altLang="en-US" sz="2800" b="1" dirty="0" err="1">
                <a:solidFill>
                  <a:srgbClr val="000000"/>
                </a:solidFill>
                <a:latin typeface="Times New Roman" panose="02020603050405020304" pitchFamily="18" charset="0"/>
                <a:cs typeface="Times New Roman" panose="02020603050405020304" pitchFamily="18" charset="0"/>
              </a:rPr>
              <a:t>Vậy</a:t>
            </a:r>
            <a:r>
              <a:rPr lang="en-US" altLang="en-US" sz="2800" b="1" dirty="0">
                <a:solidFill>
                  <a:srgbClr val="000000"/>
                </a:solidFill>
                <a:latin typeface="Times New Roman" panose="02020603050405020304" pitchFamily="18" charset="0"/>
                <a:cs typeface="Times New Roman" panose="02020603050405020304" pitchFamily="18" charset="0"/>
              </a:rPr>
              <a:t> 25 x 53 </a:t>
            </a:r>
            <a:r>
              <a:rPr lang="en-US" altLang="en-US" sz="2800" dirty="0">
                <a:solidFill>
                  <a:srgbClr val="000000"/>
                </a:solidFill>
                <a:latin typeface="Times New Roman" panose="02020603050405020304" pitchFamily="18" charset="0"/>
                <a:cs typeface="Times New Roman" panose="02020603050405020304" pitchFamily="18" charset="0"/>
              </a:rPr>
              <a:t>=</a:t>
            </a:r>
            <a:r>
              <a:rPr lang="en-US" altLang="en-US" sz="2800" b="1" dirty="0">
                <a:solidFill>
                  <a:srgbClr val="000000"/>
                </a:solidFill>
                <a:latin typeface="Times New Roman" panose="02020603050405020304" pitchFamily="18" charset="0"/>
                <a:cs typeface="Times New Roman" panose="02020603050405020304" pitchFamily="18" charset="0"/>
              </a:rPr>
              <a:t> 13</a:t>
            </a:r>
            <a:r>
              <a:rPr lang="vi-VN" altLang="en-US" sz="2800" b="1" dirty="0">
                <a:solidFill>
                  <a:srgbClr val="000000"/>
                </a:solidFill>
                <a:latin typeface="Times New Roman" panose="02020603050405020304" pitchFamily="18" charset="0"/>
                <a:cs typeface="Times New Roman" panose="02020603050405020304" pitchFamily="18" charset="0"/>
              </a:rPr>
              <a:t>2</a:t>
            </a:r>
            <a:r>
              <a:rPr lang="en-US" altLang="en-US" sz="2800" b="1" dirty="0">
                <a:solidFill>
                  <a:srgbClr val="000000"/>
                </a:solidFill>
                <a:latin typeface="Times New Roman" panose="02020603050405020304" pitchFamily="18" charset="0"/>
                <a:cs typeface="Times New Roman" panose="02020603050405020304" pitchFamily="18" charset="0"/>
              </a:rPr>
              <a:t>5</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61466" name="Text Box 26"/>
          <p:cNvSpPr txBox="1">
            <a:spLocks noChangeArrowheads="1"/>
          </p:cNvSpPr>
          <p:nvPr/>
        </p:nvSpPr>
        <p:spPr bwMode="auto">
          <a:xfrm>
            <a:off x="4110891" y="2556898"/>
            <a:ext cx="11814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0000"/>
                </a:solidFill>
                <a:latin typeface="Times New Roman" panose="02020603050405020304" pitchFamily="18" charset="0"/>
                <a:cs typeface="Times New Roman" panose="02020603050405020304" pitchFamily="18" charset="0"/>
              </a:rPr>
              <a:t>1</a:t>
            </a:r>
            <a:r>
              <a:rPr lang="en-US" altLang="en-US" dirty="0">
                <a:solidFill>
                  <a:srgbClr val="000000"/>
                </a:solidFill>
                <a:latin typeface="Times New Roman" panose="02020603050405020304" pitchFamily="18" charset="0"/>
                <a:cs typeface="Times New Roman" panose="02020603050405020304" pitchFamily="18" charset="0"/>
              </a:rPr>
              <a:t>2</a:t>
            </a:r>
            <a:r>
              <a:rPr lang="vi-VN" altLang="en-US" dirty="0">
                <a:solidFill>
                  <a:srgbClr val="000000"/>
                </a:solidFill>
                <a:latin typeface="Times New Roman" panose="02020603050405020304" pitchFamily="18" charset="0"/>
                <a:cs typeface="Times New Roman" panose="02020603050405020304" pitchFamily="18" charset="0"/>
              </a:rPr>
              <a:t>5</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7195" name="Text Box 27"/>
          <p:cNvSpPr txBox="1">
            <a:spLocks noChangeArrowheads="1"/>
          </p:cNvSpPr>
          <p:nvPr/>
        </p:nvSpPr>
        <p:spPr bwMode="auto">
          <a:xfrm>
            <a:off x="4200242" y="2919388"/>
            <a:ext cx="116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lgn="ctr" eaLnBrk="1" hangingPunct="1">
              <a:spcBef>
                <a:spcPct val="50000"/>
              </a:spcBef>
            </a:pPr>
            <a:r>
              <a:rPr lang="vi-VN" altLang="en-US" dirty="0">
                <a:solidFill>
                  <a:srgbClr val="000000"/>
                </a:solidFill>
                <a:latin typeface="Times New Roman" panose="02020603050405020304" pitchFamily="18" charset="0"/>
                <a:cs typeface="Times New Roman" panose="02020603050405020304" pitchFamily="18" charset="0"/>
              </a:rPr>
              <a:t>1325</a:t>
            </a:r>
            <a:endParaRPr lang="en-US" altLang="en-US" dirty="0">
              <a:solidFill>
                <a:srgbClr val="000000"/>
              </a:solidFill>
              <a:latin typeface="Times New Roman" panose="02020603050405020304" pitchFamily="18" charset="0"/>
              <a:cs typeface="Times New Roman" panose="02020603050405020304" pitchFamily="18" charset="0"/>
            </a:endParaRPr>
          </a:p>
        </p:txBody>
      </p:sp>
      <p:sp>
        <p:nvSpPr>
          <p:cNvPr id="61468" name="Text Box 28"/>
          <p:cNvSpPr txBox="1">
            <a:spLocks noChangeArrowheads="1"/>
          </p:cNvSpPr>
          <p:nvPr/>
        </p:nvSpPr>
        <p:spPr bwMode="auto">
          <a:xfrm>
            <a:off x="1790379" y="3754522"/>
            <a:ext cx="7073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2800" b="1" dirty="0">
                <a:solidFill>
                  <a:srgbClr val="000000"/>
                </a:solidFill>
                <a:latin typeface="Times New Roman" panose="02020603050405020304" pitchFamily="18" charset="0"/>
                <a:cs typeface="Times New Roman" panose="02020603050405020304" pitchFamily="18" charset="0"/>
              </a:rPr>
              <a:t>b</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cách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tính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trên</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61469" name="Text Box 29"/>
          <p:cNvSpPr txBox="1">
            <a:spLocks noChangeArrowheads="1"/>
          </p:cNvSpPr>
          <p:nvPr/>
        </p:nvSpPr>
        <p:spPr bwMode="auto">
          <a:xfrm>
            <a:off x="1790379" y="4202729"/>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75</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gọi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61470" name="Text Box 30"/>
          <p:cNvSpPr txBox="1">
            <a:spLocks noChangeArrowheads="1"/>
          </p:cNvSpPr>
          <p:nvPr/>
        </p:nvSpPr>
        <p:spPr bwMode="auto">
          <a:xfrm>
            <a:off x="3461093" y="4207011"/>
            <a:ext cx="342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2800" b="1" i="1" dirty="0" err="1">
                <a:solidFill>
                  <a:srgbClr val="000000"/>
                </a:solidFill>
                <a:latin typeface="Times New Roman" panose="02020603050405020304" pitchFamily="18" charset="0"/>
                <a:cs typeface="Times New Roman" panose="02020603050405020304" pitchFamily="18" charset="0"/>
              </a:rPr>
              <a:t>tích</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riêng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thứ</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nhất</a:t>
            </a:r>
            <a:r>
              <a:rPr lang="en-US" altLang="en-US" sz="2800" b="1" i="1" dirty="0">
                <a:solidFill>
                  <a:srgbClr val="000000"/>
                </a:solidFill>
                <a:latin typeface="Arial" panose="020B0604020202020204" pitchFamily="34" charset="0"/>
              </a:rPr>
              <a:t>.</a:t>
            </a:r>
            <a:endParaRPr lang="en-US" altLang="en-US" sz="2800" b="1" i="1" dirty="0">
              <a:solidFill>
                <a:srgbClr val="000000"/>
              </a:solidFill>
              <a:latin typeface="Arial" panose="020B0604020202020204" pitchFamily="34" charset="0"/>
            </a:endParaRPr>
          </a:p>
        </p:txBody>
      </p:sp>
      <p:sp>
        <p:nvSpPr>
          <p:cNvPr id="61471" name="Text Box 31"/>
          <p:cNvSpPr txBox="1">
            <a:spLocks noChangeArrowheads="1"/>
          </p:cNvSpPr>
          <p:nvPr/>
        </p:nvSpPr>
        <p:spPr bwMode="auto">
          <a:xfrm>
            <a:off x="1790379" y="4667039"/>
            <a:ext cx="32823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125</a:t>
            </a:r>
            <a:r>
              <a:rPr lang="en-US" altLang="en-US" sz="2800" dirty="0">
                <a:solidFill>
                  <a:srgbClr val="000000"/>
                </a:solidFill>
                <a:latin typeface="Times New Roman" panose="02020603050405020304" pitchFamily="18" charset="0"/>
                <a:cs typeface="Times New Roman" panose="02020603050405020304" pitchFamily="18" charset="0"/>
              </a:rPr>
              <a:t> g</a:t>
            </a:r>
            <a:r>
              <a:rPr lang="vi-VN" altLang="en-US" sz="2800" dirty="0">
                <a:solidFill>
                  <a:srgbClr val="000000"/>
                </a:solidFill>
                <a:latin typeface="Times New Roman" panose="02020603050405020304" pitchFamily="18" charset="0"/>
                <a:cs typeface="Times New Roman" panose="02020603050405020304" pitchFamily="18" charset="0"/>
              </a:rPr>
              <a:t>ọi là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61472" name="Text Box 32"/>
          <p:cNvSpPr txBox="1">
            <a:spLocks noChangeArrowheads="1"/>
          </p:cNvSpPr>
          <p:nvPr/>
        </p:nvSpPr>
        <p:spPr bwMode="auto">
          <a:xfrm>
            <a:off x="3588862" y="4655676"/>
            <a:ext cx="3733800"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eaLnBrk="1" hangingPunct="1">
              <a:spcBef>
                <a:spcPct val="50000"/>
              </a:spcBef>
            </a:pPr>
            <a:r>
              <a:rPr lang="vi-VN" altLang="en-US" sz="2800" b="1" i="1" dirty="0">
                <a:solidFill>
                  <a:srgbClr val="000000"/>
                </a:solidFill>
                <a:latin typeface="Times New Roman" panose="02020603050405020304" pitchFamily="18" charset="0"/>
                <a:cs typeface="Times New Roman" panose="02020603050405020304" pitchFamily="18" charset="0"/>
              </a:rPr>
              <a:t>tíc</a:t>
            </a:r>
            <a:r>
              <a:rPr lang="en-US" altLang="en-US" sz="2800" b="1" i="1" dirty="0">
                <a:solidFill>
                  <a:srgbClr val="000000"/>
                </a:solidFill>
                <a:latin typeface="Times New Roman" panose="02020603050405020304" pitchFamily="18" charset="0"/>
                <a:cs typeface="Times New Roman" panose="02020603050405020304" pitchFamily="18" charset="0"/>
              </a:rPr>
              <a:t>h </a:t>
            </a:r>
            <a:r>
              <a:rPr lang="en-US" altLang="en-US" sz="2800" b="1" i="1" dirty="0" err="1">
                <a:solidFill>
                  <a:srgbClr val="000000"/>
                </a:solidFill>
                <a:latin typeface="Times New Roman" panose="02020603050405020304" pitchFamily="18" charset="0"/>
                <a:cs typeface="Times New Roman" panose="02020603050405020304" pitchFamily="18" charset="0"/>
              </a:rPr>
              <a:t>riêng</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thứ</a:t>
            </a:r>
            <a:r>
              <a:rPr lang="en-US" altLang="en-US" sz="2800" b="1" i="1" dirty="0">
                <a:solidFill>
                  <a:srgbClr val="000000"/>
                </a:solidFill>
                <a:latin typeface="Times New Roman" panose="02020603050405020304" pitchFamily="18" charset="0"/>
                <a:cs typeface="Times New Roman" panose="02020603050405020304" pitchFamily="18" charset="0"/>
              </a:rPr>
              <a:t> </a:t>
            </a:r>
            <a:r>
              <a:rPr lang="en-US" altLang="en-US" sz="2800" b="1" i="1" dirty="0" err="1">
                <a:solidFill>
                  <a:srgbClr val="000000"/>
                </a:solidFill>
                <a:latin typeface="Times New Roman" panose="02020603050405020304" pitchFamily="18" charset="0"/>
                <a:cs typeface="Times New Roman" panose="02020603050405020304" pitchFamily="18" charset="0"/>
              </a:rPr>
              <a:t>hai</a:t>
            </a:r>
            <a:r>
              <a:rPr lang="en-US" altLang="en-US" sz="2800" b="1" i="1" dirty="0">
                <a:solidFill>
                  <a:srgbClr val="000000"/>
                </a:solidFill>
                <a:latin typeface="Times New Roman" panose="02020603050405020304" pitchFamily="18" charset="0"/>
                <a:cs typeface="Times New Roman" panose="02020603050405020304" pitchFamily="18" charset="0"/>
              </a:rPr>
              <a:t>,</a:t>
            </a:r>
            <a:endParaRPr lang="en-US"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61473" name="Text Box 33"/>
          <p:cNvSpPr txBox="1">
            <a:spLocks noChangeArrowheads="1"/>
          </p:cNvSpPr>
          <p:nvPr/>
        </p:nvSpPr>
        <p:spPr bwMode="auto">
          <a:xfrm>
            <a:off x="6265867" y="4667039"/>
            <a:ext cx="53274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spcBef>
                <a:spcPct val="50000"/>
              </a:spcBef>
            </a:pP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được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lùi</a:t>
            </a:r>
            <a:r>
              <a:rPr lang="en-US" altLang="en-US" sz="2800" dirty="0">
                <a:solidFill>
                  <a:srgbClr val="000000"/>
                </a:solidFill>
                <a:latin typeface="Times New Roman" panose="02020603050405020304" pitchFamily="18" charset="0"/>
                <a:cs typeface="Times New Roman" panose="02020603050405020304" pitchFamily="18" charset="0"/>
              </a:rPr>
              <a:t> sang </a:t>
            </a:r>
            <a:r>
              <a:rPr lang="en-US" altLang="en-US" sz="2800" dirty="0" err="1">
                <a:solidFill>
                  <a:srgbClr val="000000"/>
                </a:solidFill>
                <a:latin typeface="Times New Roman" panose="02020603050405020304" pitchFamily="18" charset="0"/>
                <a:cs typeface="Times New Roman" panose="02020603050405020304" pitchFamily="18" charset="0"/>
              </a:rPr>
              <a:t>bên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trái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một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cột</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61475" name="Text Box 35"/>
          <p:cNvSpPr txBox="1">
            <a:spLocks noChangeArrowheads="1"/>
          </p:cNvSpPr>
          <p:nvPr/>
        </p:nvSpPr>
        <p:spPr bwMode="auto">
          <a:xfrm>
            <a:off x="1787664" y="5154780"/>
            <a:ext cx="1042714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hlink"/>
                </a:solidFill>
                <a:latin typeface=".VnTime" panose="020B7200000000000000" pitchFamily="34" charset="0"/>
              </a:defRPr>
            </a:lvl1pPr>
            <a:lvl2pPr marL="742950" indent="-285750">
              <a:defRPr sz="2400">
                <a:solidFill>
                  <a:schemeClr val="hlink"/>
                </a:solidFill>
                <a:latin typeface=".VnTime" panose="020B7200000000000000" pitchFamily="34" charset="0"/>
              </a:defRPr>
            </a:lvl2pPr>
            <a:lvl3pPr marL="1143000" indent="-228600">
              <a:defRPr sz="2400">
                <a:solidFill>
                  <a:schemeClr val="hlink"/>
                </a:solidFill>
                <a:latin typeface=".VnTime" panose="020B7200000000000000" pitchFamily="34" charset="0"/>
              </a:defRPr>
            </a:lvl3pPr>
            <a:lvl4pPr marL="1600200" indent="-228600">
              <a:defRPr sz="2400">
                <a:solidFill>
                  <a:schemeClr val="hlink"/>
                </a:solidFill>
                <a:latin typeface=".VnTime" panose="020B7200000000000000" pitchFamily="34" charset="0"/>
              </a:defRPr>
            </a:lvl4pPr>
            <a:lvl5pPr marL="2057400" indent="-228600">
              <a:defRPr sz="2400">
                <a:solidFill>
                  <a:schemeClr val="hlink"/>
                </a:solidFill>
                <a:latin typeface=".VnTime" panose="020B7200000000000000" pitchFamily="34" charset="0"/>
              </a:defRPr>
            </a:lvl5pPr>
            <a:lvl6pPr marL="2514600" indent="-228600" eaLnBrk="0" fontAlgn="base" hangingPunct="0">
              <a:spcBef>
                <a:spcPct val="0"/>
              </a:spcBef>
              <a:spcAft>
                <a:spcPct val="0"/>
              </a:spcAft>
              <a:defRPr sz="2400">
                <a:solidFill>
                  <a:schemeClr val="hlink"/>
                </a:solidFill>
                <a:latin typeface=".VnTime" panose="020B7200000000000000" pitchFamily="34" charset="0"/>
              </a:defRPr>
            </a:lvl6pPr>
            <a:lvl7pPr marL="2971800" indent="-228600" eaLnBrk="0" fontAlgn="base" hangingPunct="0">
              <a:spcBef>
                <a:spcPct val="0"/>
              </a:spcBef>
              <a:spcAft>
                <a:spcPct val="0"/>
              </a:spcAft>
              <a:defRPr sz="2400">
                <a:solidFill>
                  <a:schemeClr val="hlink"/>
                </a:solidFill>
                <a:latin typeface=".VnTime" panose="020B7200000000000000" pitchFamily="34" charset="0"/>
              </a:defRPr>
            </a:lvl7pPr>
            <a:lvl8pPr marL="3429000" indent="-228600" eaLnBrk="0" fontAlgn="base" hangingPunct="0">
              <a:spcBef>
                <a:spcPct val="0"/>
              </a:spcBef>
              <a:spcAft>
                <a:spcPct val="0"/>
              </a:spcAft>
              <a:defRPr sz="2400">
                <a:solidFill>
                  <a:schemeClr val="hlink"/>
                </a:solidFill>
                <a:latin typeface=".VnTime" panose="020B7200000000000000" pitchFamily="34" charset="0"/>
              </a:defRPr>
            </a:lvl8pPr>
            <a:lvl9pPr marL="3886200" indent="-228600" eaLnBrk="0" fontAlgn="base" hangingPunct="0">
              <a:spcBef>
                <a:spcPct val="0"/>
              </a:spcBef>
              <a:spcAft>
                <a:spcPct val="0"/>
              </a:spcAft>
              <a:defRPr sz="2400">
                <a:solidFill>
                  <a:schemeClr val="hlink"/>
                </a:solidFill>
                <a:latin typeface=".VnTime" panose="020B7200000000000000" pitchFamily="34" charset="0"/>
              </a:defRPr>
            </a:lvl9pPr>
          </a:lstStyle>
          <a:p>
            <a:pPr>
              <a:spcBef>
                <a:spcPct val="50000"/>
              </a:spcBef>
            </a:pPr>
            <a:r>
              <a:rPr lang="en-US" altLang="en-US" sz="2800" dirty="0" err="1">
                <a:solidFill>
                  <a:srgbClr val="000000"/>
                </a:solidFill>
                <a:latin typeface="Times New Roman" panose="02020603050405020304" pitchFamily="18" charset="0"/>
                <a:cs typeface="Times New Roman" panose="02020603050405020304" pitchFamily="18" charset="0"/>
              </a:rPr>
              <a:t>vì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nó</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a:t>
            </a:r>
            <a:r>
              <a:rPr lang="vi-VN" altLang="en-US" sz="2800" dirty="0">
                <a:solidFill>
                  <a:srgbClr val="000000"/>
                </a:solidFill>
                <a:latin typeface="Times New Roman" panose="02020603050405020304" pitchFamily="18" charset="0"/>
                <a:cs typeface="Times New Roman" panose="02020603050405020304" pitchFamily="18" charset="0"/>
              </a:rPr>
              <a:t>125</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chục</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nếu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viết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đầy</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đủ</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thì</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phải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r>
              <a:rPr lang="en-US" altLang="en-US" sz="2800" dirty="0">
                <a:solidFill>
                  <a:srgbClr val="000000"/>
                </a:solidFill>
                <a:latin typeface="Times New Roman" panose="02020603050405020304" pitchFamily="18" charset="0"/>
                <a:cs typeface="Times New Roman" panose="02020603050405020304" pitchFamily="18" charset="0"/>
              </a:rPr>
              <a:t> 1 250 (</a:t>
            </a:r>
            <a:r>
              <a:rPr lang="en-US" altLang="en-US" sz="2800" dirty="0" err="1">
                <a:solidFill>
                  <a:srgbClr val="000000"/>
                </a:solidFill>
                <a:latin typeface="Times New Roman" panose="02020603050405020304" pitchFamily="18" charset="0"/>
                <a:cs typeface="Times New Roman" panose="02020603050405020304" pitchFamily="18" charset="0"/>
              </a:rPr>
              <a:t>tích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của</a:t>
            </a:r>
            <a:r>
              <a:rPr lang="en-US" altLang="en-US" sz="2800" dirty="0">
                <a:solidFill>
                  <a:srgbClr val="000000"/>
                </a:solidFill>
                <a:latin typeface="Times New Roman" panose="02020603050405020304" pitchFamily="18" charset="0"/>
                <a:cs typeface="Times New Roman" panose="02020603050405020304" pitchFamily="18" charset="0"/>
              </a:rPr>
              <a:t> 50 </a:t>
            </a:r>
            <a:r>
              <a:rPr lang="en-US" altLang="en-US" sz="2800" dirty="0" err="1">
                <a:solidFill>
                  <a:srgbClr val="000000"/>
                </a:solidFill>
                <a:latin typeface="Times New Roman" panose="02020603050405020304" pitchFamily="18" charset="0"/>
                <a:cs typeface="Times New Roman" panose="02020603050405020304" pitchFamily="18" charset="0"/>
              </a:rPr>
              <a:t>và</a:t>
            </a:r>
            <a:r>
              <a:rPr lang="en-US" altLang="en-US" sz="2800" dirty="0">
                <a:solidFill>
                  <a:srgbClr val="000000"/>
                </a:solidFill>
                <a:latin typeface="Times New Roman" panose="02020603050405020304" pitchFamily="18" charset="0"/>
                <a:cs typeface="Times New Roman" panose="02020603050405020304" pitchFamily="18" charset="0"/>
              </a:rPr>
              <a:t> 25)</a:t>
            </a:r>
            <a:r>
              <a:rPr lang="vi-VN" altLang="en-US" sz="2800" dirty="0">
                <a:solidFill>
                  <a:srgbClr val="000000"/>
                </a:solidFill>
                <a:latin typeface="Times New Roman" panose="02020603050405020304" pitchFamily="18" charset="0"/>
                <a:cs typeface="Times New Roman" panose="02020603050405020304" pitchFamily="18" charset="0"/>
              </a:rPr>
              <a:t>.</a:t>
            </a:r>
            <a:endParaRPr lang="en-US" altLang="en-US" sz="2800" dirty="0">
              <a:solidFill>
                <a:srgbClr val="000000"/>
              </a:solidFill>
              <a:latin typeface="Times New Roman" panose="02020603050405020304" pitchFamily="18" charset="0"/>
              <a:cs typeface="Times New Roman" panose="02020603050405020304" pitchFamily="18" charset="0"/>
            </a:endParaRPr>
          </a:p>
          <a:p>
            <a:pPr eaLnBrk="1" hangingPunct="1">
              <a:spcBef>
                <a:spcPct val="50000"/>
              </a:spcBef>
            </a:pPr>
            <a:endParaRPr lang="en-US" altLang="en-US" sz="2800" dirty="0">
              <a:solidFill>
                <a:srgbClr val="0033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1468"/>
                                        </p:tgtEl>
                                        <p:attrNameLst>
                                          <p:attrName>style.visibility</p:attrName>
                                        </p:attrNameLst>
                                      </p:cBhvr>
                                      <p:to>
                                        <p:strVal val="visible"/>
                                      </p:to>
                                    </p:set>
                                    <p:animEffect transition="in" filter="strips(upRight)">
                                      <p:cBhvr>
                                        <p:cTn id="7" dur="500"/>
                                        <p:tgtEl>
                                          <p:spTgt spid="6146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61469"/>
                                        </p:tgtEl>
                                        <p:attrNameLst>
                                          <p:attrName>style.visibility</p:attrName>
                                        </p:attrNameLst>
                                      </p:cBhvr>
                                      <p:to>
                                        <p:strVal val="visible"/>
                                      </p:to>
                                    </p:set>
                                    <p:animEffect transition="in" filter="strips(upRight)">
                                      <p:cBhvr>
                                        <p:cTn id="12" dur="500"/>
                                        <p:tgtEl>
                                          <p:spTgt spid="6146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24" presetClass="emph" presetSubtype="0" repeatCount="indefinite" grpId="0" nodeType="withEffect">
                                  <p:stCondLst>
                                    <p:cond delay="0"/>
                                  </p:stCondLst>
                                  <p:endCondLst>
                                    <p:cond evt="onNext" delay="0">
                                      <p:tgtEl>
                                        <p:sldTgt/>
                                      </p:tgtEl>
                                    </p:cond>
                                  </p:endCondLst>
                                  <p:childTnLst>
                                    <p:animClr clrSpc="hsl" dir="cw">
                                      <p:cBhvr override="childStyle">
                                        <p:cTn id="14" dur="500" fill="hold"/>
                                        <p:tgtEl>
                                          <p:spTgt spid="61450"/>
                                        </p:tgtEl>
                                        <p:attrNameLst>
                                          <p:attrName>style.color</p:attrName>
                                        </p:attrNameLst>
                                      </p:cBhvr>
                                      <p:by>
                                        <p:hsl h="0" s="-12549" l="-25098"/>
                                      </p:by>
                                    </p:animClr>
                                    <p:animClr clrSpc="hsl" dir="cw">
                                      <p:cBhvr>
                                        <p:cTn id="15" dur="500" fill="hold"/>
                                        <p:tgtEl>
                                          <p:spTgt spid="61450"/>
                                        </p:tgtEl>
                                        <p:attrNameLst>
                                          <p:attrName>fillcolor</p:attrName>
                                        </p:attrNameLst>
                                      </p:cBhvr>
                                      <p:by>
                                        <p:hsl h="0" s="-12549" l="-25098"/>
                                      </p:by>
                                    </p:animClr>
                                    <p:animClr clrSpc="hsl" dir="cw">
                                      <p:cBhvr>
                                        <p:cTn id="16" dur="500" fill="hold"/>
                                        <p:tgtEl>
                                          <p:spTgt spid="61450"/>
                                        </p:tgtEl>
                                        <p:attrNameLst>
                                          <p:attrName>stroke.color</p:attrName>
                                        </p:attrNameLst>
                                      </p:cBhvr>
                                      <p:by>
                                        <p:hsl h="0" s="-12549" l="-25098"/>
                                      </p:by>
                                    </p:animClr>
                                    <p:set>
                                      <p:cBhvr>
                                        <p:cTn id="17" dur="500" fill="hold"/>
                                        <p:tgtEl>
                                          <p:spTgt spid="61450"/>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1470"/>
                                        </p:tgtEl>
                                        <p:attrNameLst>
                                          <p:attrName>style.visibility</p:attrName>
                                        </p:attrNameLst>
                                      </p:cBhvr>
                                      <p:to>
                                        <p:strVal val="visible"/>
                                      </p:to>
                                    </p:set>
                                    <p:animEffect transition="in" filter="circle(in)">
                                      <p:cBhvr>
                                        <p:cTn id="22" dur="2000"/>
                                        <p:tgtEl>
                                          <p:spTgt spid="61470"/>
                                        </p:tgtEl>
                                      </p:cBhvr>
                                    </p:animEffect>
                                  </p:childTnLst>
                                  <p:subTnLst>
                                    <p:audio>
                                      <p:cMediaNode>
                                        <p:cTn display="1"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61471"/>
                                        </p:tgtEl>
                                        <p:attrNameLst>
                                          <p:attrName>style.visibility</p:attrName>
                                        </p:attrNameLst>
                                      </p:cBhvr>
                                      <p:to>
                                        <p:strVal val="visible"/>
                                      </p:to>
                                    </p:set>
                                    <p:animEffect transition="in" filter="strips(upRight)">
                                      <p:cBhvr>
                                        <p:cTn id="27" dur="2000"/>
                                        <p:tgtEl>
                                          <p:spTgt spid="6147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61472"/>
                                        </p:tgtEl>
                                        <p:attrNameLst>
                                          <p:attrName>style.visibility</p:attrName>
                                        </p:attrNameLst>
                                      </p:cBhvr>
                                      <p:to>
                                        <p:strVal val="visible"/>
                                      </p:to>
                                    </p:set>
                                    <p:animEffect transition="in" filter="strips(upRight)">
                                      <p:cBhvr>
                                        <p:cTn id="32" dur="2000"/>
                                        <p:tgtEl>
                                          <p:spTgt spid="61472"/>
                                        </p:tgtEl>
                                      </p:cBhvr>
                                    </p:animEffect>
                                  </p:childTnLst>
                                  <p:subTnLst>
                                    <p:audio>
                                      <p:cMediaNode>
                                        <p:cTn display="1" masterRel="sameClick">
                                          <p:stCondLst>
                                            <p:cond evt="begin" delay="0">
                                              <p:tn val="30"/>
                                            </p:cond>
                                          </p:stCondLst>
                                          <p:endCondLst>
                                            <p:cond evt="onStopAudio" delay="0">
                                              <p:tgtEl>
                                                <p:sldTgt/>
                                              </p:tgtEl>
                                            </p:cond>
                                          </p:endCondLst>
                                        </p:cTn>
                                        <p:tgtEl>
                                          <p:sndTgt r:embed="rId3" name="chimes.wav"/>
                                        </p:tgtEl>
                                      </p:cMediaNode>
                                    </p:audio>
                                  </p:subTnLst>
                                </p:cTn>
                              </p:par>
                              <p:par>
                                <p:cTn id="33" presetID="25" presetClass="emph" presetSubtype="0" repeatCount="indefinite" grpId="1" nodeType="withEffect">
                                  <p:stCondLst>
                                    <p:cond delay="0"/>
                                  </p:stCondLst>
                                  <p:endCondLst>
                                    <p:cond evt="onNext" delay="0">
                                      <p:tgtEl>
                                        <p:sldTgt/>
                                      </p:tgtEl>
                                    </p:cond>
                                  </p:endCondLst>
                                  <p:childTnLst>
                                    <p:animClr clrSpc="hsl" dir="cw">
                                      <p:cBhvr override="childStyle">
                                        <p:cTn id="34" dur="500" fill="hold"/>
                                        <p:tgtEl>
                                          <p:spTgt spid="61472"/>
                                        </p:tgtEl>
                                        <p:attrNameLst>
                                          <p:attrName>style.color</p:attrName>
                                        </p:attrNameLst>
                                      </p:cBhvr>
                                      <p:by>
                                        <p:hsl h="0" s="-70588" l="0"/>
                                      </p:by>
                                    </p:animClr>
                                    <p:animClr clrSpc="hsl" dir="cw">
                                      <p:cBhvr>
                                        <p:cTn id="35" dur="500" fill="hold"/>
                                        <p:tgtEl>
                                          <p:spTgt spid="61472"/>
                                        </p:tgtEl>
                                        <p:attrNameLst>
                                          <p:attrName>fillcolor</p:attrName>
                                        </p:attrNameLst>
                                      </p:cBhvr>
                                      <p:by>
                                        <p:hsl h="0" s="-70588" l="0"/>
                                      </p:by>
                                    </p:animClr>
                                    <p:animClr clrSpc="hsl" dir="cw">
                                      <p:cBhvr>
                                        <p:cTn id="36" dur="500" fill="hold"/>
                                        <p:tgtEl>
                                          <p:spTgt spid="61472"/>
                                        </p:tgtEl>
                                        <p:attrNameLst>
                                          <p:attrName>stroke.color</p:attrName>
                                        </p:attrNameLst>
                                      </p:cBhvr>
                                      <p:by>
                                        <p:hsl h="0" s="-70588" l="0"/>
                                      </p:by>
                                    </p:animClr>
                                    <p:set>
                                      <p:cBhvr>
                                        <p:cTn id="37" dur="500" fill="hold"/>
                                        <p:tgtEl>
                                          <p:spTgt spid="61472"/>
                                        </p:tgtEl>
                                        <p:attrNameLst>
                                          <p:attrName>fill.type</p:attrName>
                                        </p:attrNameLst>
                                      </p:cBhvr>
                                      <p:to>
                                        <p:strVal val="solid"/>
                                      </p:to>
                                    </p:set>
                                  </p:childTnLst>
                                  <p:subTnLst>
                                    <p:audio>
                                      <p:cMediaNode>
                                        <p:cTn display="1" masterRel="sameClick">
                                          <p:stCondLst>
                                            <p:cond evt="begin" delay="0">
                                              <p:tn val="33"/>
                                            </p:cond>
                                          </p:stCondLst>
                                          <p:endCondLst>
                                            <p:cond evt="onStopAudio" delay="0">
                                              <p:tgtEl>
                                                <p:sldTgt/>
                                              </p:tgtEl>
                                            </p:cond>
                                          </p:endCondLst>
                                        </p:cTn>
                                        <p:tgtEl>
                                          <p:sndTgt r:embed="rId3" name="chimes.wav"/>
                                        </p:tgtEl>
                                      </p:cMediaNode>
                                    </p:audio>
                                  </p:subTnLst>
                                </p:cTn>
                              </p:par>
                              <p:par>
                                <p:cTn id="38" presetID="25" presetClass="emph" presetSubtype="0" repeatCount="indefinite" grpId="0" nodeType="withEffect">
                                  <p:stCondLst>
                                    <p:cond delay="0"/>
                                  </p:stCondLst>
                                  <p:endCondLst>
                                    <p:cond evt="onNext" delay="0">
                                      <p:tgtEl>
                                        <p:sldTgt/>
                                      </p:tgtEl>
                                    </p:cond>
                                  </p:endCondLst>
                                  <p:childTnLst>
                                    <p:animClr clrSpc="hsl" dir="cw">
                                      <p:cBhvr override="childStyle">
                                        <p:cTn id="39" dur="500" fill="hold"/>
                                        <p:tgtEl>
                                          <p:spTgt spid="61466"/>
                                        </p:tgtEl>
                                        <p:attrNameLst>
                                          <p:attrName>style.color</p:attrName>
                                        </p:attrNameLst>
                                      </p:cBhvr>
                                      <p:by>
                                        <p:hsl h="0" s="-70588" l="0"/>
                                      </p:by>
                                    </p:animClr>
                                    <p:animClr clrSpc="hsl" dir="cw">
                                      <p:cBhvr>
                                        <p:cTn id="40" dur="500" fill="hold"/>
                                        <p:tgtEl>
                                          <p:spTgt spid="61466"/>
                                        </p:tgtEl>
                                        <p:attrNameLst>
                                          <p:attrName>fillcolor</p:attrName>
                                        </p:attrNameLst>
                                      </p:cBhvr>
                                      <p:by>
                                        <p:hsl h="0" s="-70588" l="0"/>
                                      </p:by>
                                    </p:animClr>
                                    <p:animClr clrSpc="hsl" dir="cw">
                                      <p:cBhvr>
                                        <p:cTn id="41" dur="500" fill="hold"/>
                                        <p:tgtEl>
                                          <p:spTgt spid="61466"/>
                                        </p:tgtEl>
                                        <p:attrNameLst>
                                          <p:attrName>stroke.color</p:attrName>
                                        </p:attrNameLst>
                                      </p:cBhvr>
                                      <p:by>
                                        <p:hsl h="0" s="-70588" l="0"/>
                                      </p:by>
                                    </p:animClr>
                                    <p:set>
                                      <p:cBhvr>
                                        <p:cTn id="42" dur="500" fill="hold"/>
                                        <p:tgtEl>
                                          <p:spTgt spid="61466"/>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1473"/>
                                        </p:tgtEl>
                                        <p:attrNameLst>
                                          <p:attrName>style.visibility</p:attrName>
                                        </p:attrNameLst>
                                      </p:cBhvr>
                                      <p:to>
                                        <p:strVal val="visible"/>
                                      </p:to>
                                    </p:set>
                                    <p:animEffect transition="in" filter="randombar(horizontal)">
                                      <p:cBhvr>
                                        <p:cTn id="47" dur="500"/>
                                        <p:tgtEl>
                                          <p:spTgt spid="61473"/>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61475">
                                            <p:txEl>
                                              <p:pRg st="0" end="0"/>
                                            </p:txEl>
                                          </p:spTgt>
                                        </p:tgtEl>
                                        <p:attrNameLst>
                                          <p:attrName>style.visibility</p:attrName>
                                        </p:attrNameLst>
                                      </p:cBhvr>
                                      <p:to>
                                        <p:strVal val="visible"/>
                                      </p:to>
                                    </p:set>
                                    <p:animEffect transition="in" filter="wipe(down)">
                                      <p:cBhvr>
                                        <p:cTn id="52" dur="580">
                                          <p:stCondLst>
                                            <p:cond delay="0"/>
                                          </p:stCondLst>
                                        </p:cTn>
                                        <p:tgtEl>
                                          <p:spTgt spid="61475">
                                            <p:txEl>
                                              <p:pRg st="0" end="0"/>
                                            </p:txEl>
                                          </p:spTgt>
                                        </p:tgtEl>
                                      </p:cBhvr>
                                    </p:animEffect>
                                    <p:anim calcmode="lin" valueType="num">
                                      <p:cBhvr>
                                        <p:cTn id="53" dur="1822" tmFilter="0,0; 0.14,0.36; 0.43,0.73; 0.71,0.91; 1.0,1.0">
                                          <p:stCondLst>
                                            <p:cond delay="0"/>
                                          </p:stCondLst>
                                        </p:cTn>
                                        <p:tgtEl>
                                          <p:spTgt spid="61475">
                                            <p:txEl>
                                              <p:pRg st="0" end="0"/>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61475">
                                            <p:txEl>
                                              <p:pRg st="0" end="0"/>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61475">
                                            <p:txEl>
                                              <p:pRg st="0" end="0"/>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61475">
                                            <p:txEl>
                                              <p:pRg st="0" end="0"/>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61475">
                                            <p:txEl>
                                              <p:pRg st="0" end="0"/>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61475">
                                            <p:txEl>
                                              <p:pRg st="0" end="0"/>
                                            </p:txEl>
                                          </p:spTgt>
                                        </p:tgtEl>
                                      </p:cBhvr>
                                      <p:to x="100000" y="60000"/>
                                    </p:animScale>
                                    <p:animScale>
                                      <p:cBhvr>
                                        <p:cTn id="59" dur="166" decel="50000">
                                          <p:stCondLst>
                                            <p:cond delay="676"/>
                                          </p:stCondLst>
                                        </p:cTn>
                                        <p:tgtEl>
                                          <p:spTgt spid="61475">
                                            <p:txEl>
                                              <p:pRg st="0" end="0"/>
                                            </p:txEl>
                                          </p:spTgt>
                                        </p:tgtEl>
                                      </p:cBhvr>
                                      <p:to x="100000" y="100000"/>
                                    </p:animScale>
                                    <p:animScale>
                                      <p:cBhvr>
                                        <p:cTn id="60" dur="26">
                                          <p:stCondLst>
                                            <p:cond delay="1312"/>
                                          </p:stCondLst>
                                        </p:cTn>
                                        <p:tgtEl>
                                          <p:spTgt spid="61475">
                                            <p:txEl>
                                              <p:pRg st="0" end="0"/>
                                            </p:txEl>
                                          </p:spTgt>
                                        </p:tgtEl>
                                      </p:cBhvr>
                                      <p:to x="100000" y="80000"/>
                                    </p:animScale>
                                    <p:animScale>
                                      <p:cBhvr>
                                        <p:cTn id="61" dur="166" decel="50000">
                                          <p:stCondLst>
                                            <p:cond delay="1338"/>
                                          </p:stCondLst>
                                        </p:cTn>
                                        <p:tgtEl>
                                          <p:spTgt spid="61475">
                                            <p:txEl>
                                              <p:pRg st="0" end="0"/>
                                            </p:txEl>
                                          </p:spTgt>
                                        </p:tgtEl>
                                      </p:cBhvr>
                                      <p:to x="100000" y="100000"/>
                                    </p:animScale>
                                    <p:animScale>
                                      <p:cBhvr>
                                        <p:cTn id="62" dur="26">
                                          <p:stCondLst>
                                            <p:cond delay="1642"/>
                                          </p:stCondLst>
                                        </p:cTn>
                                        <p:tgtEl>
                                          <p:spTgt spid="61475">
                                            <p:txEl>
                                              <p:pRg st="0" end="0"/>
                                            </p:txEl>
                                          </p:spTgt>
                                        </p:tgtEl>
                                      </p:cBhvr>
                                      <p:to x="100000" y="90000"/>
                                    </p:animScale>
                                    <p:animScale>
                                      <p:cBhvr>
                                        <p:cTn id="63" dur="166" decel="50000">
                                          <p:stCondLst>
                                            <p:cond delay="1668"/>
                                          </p:stCondLst>
                                        </p:cTn>
                                        <p:tgtEl>
                                          <p:spTgt spid="61475">
                                            <p:txEl>
                                              <p:pRg st="0" end="0"/>
                                            </p:txEl>
                                          </p:spTgt>
                                        </p:tgtEl>
                                      </p:cBhvr>
                                      <p:to x="100000" y="100000"/>
                                    </p:animScale>
                                    <p:animScale>
                                      <p:cBhvr>
                                        <p:cTn id="64" dur="26">
                                          <p:stCondLst>
                                            <p:cond delay="1808"/>
                                          </p:stCondLst>
                                        </p:cTn>
                                        <p:tgtEl>
                                          <p:spTgt spid="61475">
                                            <p:txEl>
                                              <p:pRg st="0" end="0"/>
                                            </p:txEl>
                                          </p:spTgt>
                                        </p:tgtEl>
                                      </p:cBhvr>
                                      <p:to x="100000" y="95000"/>
                                    </p:animScale>
                                    <p:animScale>
                                      <p:cBhvr>
                                        <p:cTn id="65" dur="166" decel="50000">
                                          <p:stCondLst>
                                            <p:cond delay="1834"/>
                                          </p:stCondLst>
                                        </p:cTn>
                                        <p:tgtEl>
                                          <p:spTgt spid="6147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0" grpId="0"/>
      <p:bldP spid="61466" grpId="0"/>
      <p:bldP spid="61468" grpId="0"/>
      <p:bldP spid="61469" grpId="0"/>
      <p:bldP spid="61470" grpId="0" bldLvl="0" animBg="1"/>
      <p:bldP spid="61470" grpId="1" animBg="1"/>
      <p:bldP spid="61471" grpId="0"/>
      <p:bldP spid="61472" grpId="0" bldLvl="0" animBg="1"/>
      <p:bldP spid="61472" grpId="1" bldLvl="0" animBg="1"/>
      <p:bldP spid="61473" grpId="0"/>
      <p:bldP spid="6147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endParaRPr lang="vi-VN" dirty="0"/>
          </a:p>
        </p:txBody>
      </p:sp>
      <p:sp>
        <p:nvSpPr>
          <p:cNvPr id="3" name="TextBox 2"/>
          <p:cNvSpPr txBox="1"/>
          <p:nvPr/>
        </p:nvSpPr>
        <p:spPr>
          <a:xfrm>
            <a:off x="1208314" y="863082"/>
            <a:ext cx="25146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vi-VN" sz="36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08314" y="1744825"/>
            <a:ext cx="1623526"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1/B</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08314" y="2415096"/>
            <a:ext cx="178214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2/V</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1" name="chimes.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886</Words>
  <Application>WPS Presentation</Application>
  <PresentationFormat>Widescreen</PresentationFormat>
  <Paragraphs>116</Paragraphs>
  <Slides>8</Slides>
  <Notes>2</Notes>
  <HiddenSlides>0</HiddenSlides>
  <MMClips>7</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2</vt:i4>
      </vt:variant>
      <vt:variant>
        <vt:lpstr>幻灯片标题</vt:lpstr>
      </vt:variant>
      <vt:variant>
        <vt:i4>8</vt:i4>
      </vt:variant>
    </vt:vector>
  </HeadingPairs>
  <TitlesOfParts>
    <vt:vector size="24" baseType="lpstr">
      <vt:lpstr>Arial</vt:lpstr>
      <vt:lpstr>SimSun</vt:lpstr>
      <vt:lpstr>Wingdings</vt:lpstr>
      <vt:lpstr>.VnTime</vt:lpstr>
      <vt:lpstr>.VnAvant</vt:lpstr>
      <vt:lpstr>Segoe Print</vt:lpstr>
      <vt:lpstr>Times New Roman</vt:lpstr>
      <vt:lpstr>.VnTimeH</vt:lpstr>
      <vt:lpstr>华康海报体W12(P)</vt:lpstr>
      <vt:lpstr>Calibri</vt:lpstr>
      <vt:lpstr>Microsoft YaHei</vt:lpstr>
      <vt:lpstr>Arial Unicode MS</vt:lpstr>
      <vt:lpstr>Calibri Light</vt:lpstr>
      <vt:lpstr>Office Theme</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Tám Nguyễn Thị</cp:lastModifiedBy>
  <cp:revision>603</cp:revision>
  <dcterms:created xsi:type="dcterms:W3CDTF">2018-05-01T14:03:00Z</dcterms:created>
  <dcterms:modified xsi:type="dcterms:W3CDTF">2026-04-11T08:29:59Z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9F12AE48C79F4E7587471BF0BDEA4546_13</vt:lpwstr>
  </property>
  <property fmtid="{D5CDD505-2E9C-101B-9397-08002B2CF9AE}" pid="3" name="KSOProductBuildVer">
    <vt:lpwstr>1033-12.1.0.25242</vt:lpwstr>
  </property>
</Properties>
</file>