
<file path=[Content_Types].xml><?xml version="1.0" encoding="utf-8"?>
<Types xmlns="http://schemas.openxmlformats.org/package/2006/content-types">
  <Default Extension="wav" ContentType="audio/x-wav"/>
  <Default Extension="png" ContentType="image/png"/>
  <Default Extension="mp4" ContentType="video/mp4"/>
  <Default Extension="wma" ContentType="audio/x-ms-wma"/>
  <Default Extension="m4a" ContentType="audio/mp4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</p:sldMasterIdLst>
  <p:notesMasterIdLst>
    <p:notesMasterId r:id="rId15"/>
  </p:notesMasterIdLst>
  <p:sldIdLst>
    <p:sldId id="530" r:id="rId4"/>
    <p:sldId id="532" r:id="rId5"/>
    <p:sldId id="490" r:id="rId6"/>
    <p:sldId id="492" r:id="rId7"/>
    <p:sldId id="321" r:id="rId8"/>
    <p:sldId id="320" r:id="rId9"/>
    <p:sldId id="525" r:id="rId10"/>
    <p:sldId id="524" r:id="rId11"/>
    <p:sldId id="494" r:id="rId12"/>
    <p:sldId id="497" r:id="rId13"/>
    <p:sldId id="516" r:id="rId14"/>
  </p:sldIdLst>
  <p:sldSz cx="12192000" cy="6858000"/>
  <p:notesSz cx="6858000" cy="9144000"/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D8092AFD-D405-4AF9-BB38-F688CF8E85D9}">
          <p14:sldIdLst/>
        </p14:section>
        <p14:section name="Untitled Section" id="{36A46FA6-0929-49A3-B6B5-C93DBD0F8320}">
          <p14:sldIdLst>
            <p14:sldId id="530"/>
            <p14:sldId id="532"/>
            <p14:sldId id="490"/>
            <p14:sldId id="492"/>
            <p14:sldId id="321"/>
            <p14:sldId id="320"/>
            <p14:sldId id="525"/>
            <p14:sldId id="524"/>
            <p14:sldId id="494"/>
            <p14:sldId id="497"/>
            <p14:sldId id="51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HP" initials="H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D9AAF"/>
    <a:srgbClr val="CF2807"/>
    <a:srgbClr val="A9D9FF"/>
    <a:srgbClr val="99FF99"/>
    <a:srgbClr val="507B9D"/>
    <a:srgbClr val="0000FF"/>
    <a:srgbClr val="00FF00"/>
    <a:srgbClr val="F8DAD0"/>
    <a:srgbClr val="4E7158"/>
    <a:srgbClr val="0E597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338" autoAdjust="0"/>
    <p:restoredTop sz="94660"/>
  </p:normalViewPr>
  <p:slideViewPr>
    <p:cSldViewPr snapToGrid="0" showGuides="1">
      <p:cViewPr varScale="1">
        <p:scale>
          <a:sx n="69" d="100"/>
          <a:sy n="69" d="100"/>
        </p:scale>
        <p:origin x="39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8" d="100"/>
        <a:sy n="38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tags" Target="tags/tag1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CCC58-0FDA-4CEB-BDA3-7445638DAFA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BBF37-83CF-4AFE-AA9C-7C4694FA4B4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 matchingName="Title Slide">
  <p:cSld name="1_Title Slide">
    <p:bg>
      <p:bgPr>
        <a:gradFill>
          <a:gsLst>
            <a:gs pos="0">
              <a:schemeClr val="accent1"/>
            </a:gs>
            <a:gs pos="10000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任意多边形: 形状 370"/>
          <p:cNvSpPr/>
          <p:nvPr userDrawn="1"/>
        </p:nvSpPr>
        <p:spPr>
          <a:xfrm flipH="1">
            <a:off x="1746167" y="3979268"/>
            <a:ext cx="51839" cy="45719"/>
          </a:xfrm>
          <a:custGeom>
            <a:avLst/>
            <a:gdLst>
              <a:gd name="connsiteX0" fmla="*/ 27204 w 30764"/>
              <a:gd name="connsiteY0" fmla="*/ 0 h 27132"/>
              <a:gd name="connsiteX1" fmla="*/ 24996 w 30764"/>
              <a:gd name="connsiteY1" fmla="*/ 12320 h 27132"/>
              <a:gd name="connsiteX2" fmla="*/ 30765 w 30764"/>
              <a:gd name="connsiteY2" fmla="*/ 23643 h 27132"/>
              <a:gd name="connsiteX3" fmla="*/ 16664 w 30764"/>
              <a:gd name="connsiteY3" fmla="*/ 21934 h 27132"/>
              <a:gd name="connsiteX4" fmla="*/ 3561 w 30764"/>
              <a:gd name="connsiteY4" fmla="*/ 27133 h 27132"/>
              <a:gd name="connsiteX5" fmla="*/ 5768 w 30764"/>
              <a:gd name="connsiteY5" fmla="*/ 14813 h 27132"/>
              <a:gd name="connsiteX6" fmla="*/ 0 w 30764"/>
              <a:gd name="connsiteY6" fmla="*/ 3489 h 27132"/>
              <a:gd name="connsiteX7" fmla="*/ 14172 w 30764"/>
              <a:gd name="connsiteY7" fmla="*/ 5199 h 27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764" h="27132">
                <a:moveTo>
                  <a:pt x="27204" y="0"/>
                </a:moveTo>
                <a:lnTo>
                  <a:pt x="24996" y="12320"/>
                </a:lnTo>
                <a:lnTo>
                  <a:pt x="30765" y="23643"/>
                </a:lnTo>
                <a:lnTo>
                  <a:pt x="16664" y="21934"/>
                </a:lnTo>
                <a:lnTo>
                  <a:pt x="3561" y="27133"/>
                </a:lnTo>
                <a:lnTo>
                  <a:pt x="5768" y="14813"/>
                </a:lnTo>
                <a:lnTo>
                  <a:pt x="0" y="3489"/>
                </a:lnTo>
                <a:lnTo>
                  <a:pt x="14172" y="5199"/>
                </a:lnTo>
                <a:close/>
              </a:path>
            </a:pathLst>
          </a:custGeom>
          <a:solidFill>
            <a:srgbClr val="FFFFFF"/>
          </a:solidFill>
          <a:ln w="711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411" name="任意多边形: 形状 410"/>
          <p:cNvSpPr/>
          <p:nvPr userDrawn="1"/>
        </p:nvSpPr>
        <p:spPr>
          <a:xfrm>
            <a:off x="1661598" y="4089206"/>
            <a:ext cx="72781" cy="64306"/>
          </a:xfrm>
          <a:custGeom>
            <a:avLst/>
            <a:gdLst>
              <a:gd name="connsiteX0" fmla="*/ 72782 w 72781"/>
              <a:gd name="connsiteY0" fmla="*/ 55975 h 64306"/>
              <a:gd name="connsiteX1" fmla="*/ 39382 w 72781"/>
              <a:gd name="connsiteY1" fmla="*/ 51916 h 64306"/>
              <a:gd name="connsiteX2" fmla="*/ 8403 w 72781"/>
              <a:gd name="connsiteY2" fmla="*/ 64307 h 64306"/>
              <a:gd name="connsiteX3" fmla="*/ 13602 w 72781"/>
              <a:gd name="connsiteY3" fmla="*/ 35109 h 64306"/>
              <a:gd name="connsiteX4" fmla="*/ 0 w 72781"/>
              <a:gd name="connsiteY4" fmla="*/ 8332 h 64306"/>
              <a:gd name="connsiteX5" fmla="*/ 33400 w 72781"/>
              <a:gd name="connsiteY5" fmla="*/ 12391 h 64306"/>
              <a:gd name="connsiteX6" fmla="*/ 64378 w 72781"/>
              <a:gd name="connsiteY6" fmla="*/ 0 h 64306"/>
              <a:gd name="connsiteX7" fmla="*/ 59108 w 72781"/>
              <a:gd name="connsiteY7" fmla="*/ 29198 h 64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2781" h="64306">
                <a:moveTo>
                  <a:pt x="72782" y="55975"/>
                </a:moveTo>
                <a:lnTo>
                  <a:pt x="39382" y="51916"/>
                </a:lnTo>
                <a:lnTo>
                  <a:pt x="8403" y="64307"/>
                </a:lnTo>
                <a:lnTo>
                  <a:pt x="13602" y="35109"/>
                </a:lnTo>
                <a:lnTo>
                  <a:pt x="0" y="8332"/>
                </a:lnTo>
                <a:lnTo>
                  <a:pt x="33400" y="12391"/>
                </a:lnTo>
                <a:lnTo>
                  <a:pt x="64378" y="0"/>
                </a:lnTo>
                <a:lnTo>
                  <a:pt x="59108" y="29198"/>
                </a:lnTo>
                <a:close/>
              </a:path>
            </a:pathLst>
          </a:custGeom>
          <a:solidFill>
            <a:srgbClr val="A3FFED"/>
          </a:solidFill>
          <a:ln w="7116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22" name="任意多边形: 形状 4"/>
          <p:cNvSpPr/>
          <p:nvPr userDrawn="1"/>
        </p:nvSpPr>
        <p:spPr>
          <a:xfrm>
            <a:off x="0" y="0"/>
            <a:ext cx="12192000" cy="6858000"/>
          </a:xfrm>
          <a:custGeom>
            <a:avLst/>
            <a:gdLst>
              <a:gd name="connsiteX0" fmla="*/ 383126 w 11876768"/>
              <a:gd name="connsiteY0" fmla="*/ 0 h 6684010"/>
              <a:gd name="connsiteX1" fmla="*/ 989589 w 11876768"/>
              <a:gd name="connsiteY1" fmla="*/ 0 h 6684010"/>
              <a:gd name="connsiteX2" fmla="*/ 968332 w 11876768"/>
              <a:gd name="connsiteY2" fmla="*/ 55801 h 6684010"/>
              <a:gd name="connsiteX3" fmla="*/ 960628 w 11876768"/>
              <a:gd name="connsiteY3" fmla="*/ 118958 h 6684010"/>
              <a:gd name="connsiteX4" fmla="*/ 1205315 w 11876768"/>
              <a:gd name="connsiteY4" fmla="*/ 371673 h 6684010"/>
              <a:gd name="connsiteX5" fmla="*/ 1450001 w 11876768"/>
              <a:gd name="connsiteY5" fmla="*/ 118958 h 6684010"/>
              <a:gd name="connsiteX6" fmla="*/ 1442299 w 11876768"/>
              <a:gd name="connsiteY6" fmla="*/ 55801 h 6684010"/>
              <a:gd name="connsiteX7" fmla="*/ 1421041 w 11876768"/>
              <a:gd name="connsiteY7" fmla="*/ 0 h 6684010"/>
              <a:gd name="connsiteX8" fmla="*/ 2341896 w 11876768"/>
              <a:gd name="connsiteY8" fmla="*/ 0 h 6684010"/>
              <a:gd name="connsiteX9" fmla="*/ 2320637 w 11876768"/>
              <a:gd name="connsiteY9" fmla="*/ 55801 h 6684010"/>
              <a:gd name="connsiteX10" fmla="*/ 2312934 w 11876768"/>
              <a:gd name="connsiteY10" fmla="*/ 118958 h 6684010"/>
              <a:gd name="connsiteX11" fmla="*/ 2557621 w 11876768"/>
              <a:gd name="connsiteY11" fmla="*/ 371673 h 6684010"/>
              <a:gd name="connsiteX12" fmla="*/ 2802306 w 11876768"/>
              <a:gd name="connsiteY12" fmla="*/ 118958 h 6684010"/>
              <a:gd name="connsiteX13" fmla="*/ 2794604 w 11876768"/>
              <a:gd name="connsiteY13" fmla="*/ 55801 h 6684010"/>
              <a:gd name="connsiteX14" fmla="*/ 2773347 w 11876768"/>
              <a:gd name="connsiteY14" fmla="*/ 0 h 6684010"/>
              <a:gd name="connsiteX15" fmla="*/ 3694200 w 11876768"/>
              <a:gd name="connsiteY15" fmla="*/ 0 h 6684010"/>
              <a:gd name="connsiteX16" fmla="*/ 3672943 w 11876768"/>
              <a:gd name="connsiteY16" fmla="*/ 55801 h 6684010"/>
              <a:gd name="connsiteX17" fmla="*/ 3665239 w 11876768"/>
              <a:gd name="connsiteY17" fmla="*/ 118958 h 6684010"/>
              <a:gd name="connsiteX18" fmla="*/ 3909926 w 11876768"/>
              <a:gd name="connsiteY18" fmla="*/ 371673 h 6684010"/>
              <a:gd name="connsiteX19" fmla="*/ 4154612 w 11876768"/>
              <a:gd name="connsiteY19" fmla="*/ 118958 h 6684010"/>
              <a:gd name="connsiteX20" fmla="*/ 4146909 w 11876768"/>
              <a:gd name="connsiteY20" fmla="*/ 55801 h 6684010"/>
              <a:gd name="connsiteX21" fmla="*/ 4125651 w 11876768"/>
              <a:gd name="connsiteY21" fmla="*/ 0 h 6684010"/>
              <a:gd name="connsiteX22" fmla="*/ 5046505 w 11876768"/>
              <a:gd name="connsiteY22" fmla="*/ 0 h 6684010"/>
              <a:gd name="connsiteX23" fmla="*/ 5025248 w 11876768"/>
              <a:gd name="connsiteY23" fmla="*/ 55801 h 6684010"/>
              <a:gd name="connsiteX24" fmla="*/ 5017545 w 11876768"/>
              <a:gd name="connsiteY24" fmla="*/ 118958 h 6684010"/>
              <a:gd name="connsiteX25" fmla="*/ 5262232 w 11876768"/>
              <a:gd name="connsiteY25" fmla="*/ 371673 h 6684010"/>
              <a:gd name="connsiteX26" fmla="*/ 5506917 w 11876768"/>
              <a:gd name="connsiteY26" fmla="*/ 118958 h 6684010"/>
              <a:gd name="connsiteX27" fmla="*/ 5499215 w 11876768"/>
              <a:gd name="connsiteY27" fmla="*/ 55801 h 6684010"/>
              <a:gd name="connsiteX28" fmla="*/ 5477957 w 11876768"/>
              <a:gd name="connsiteY28" fmla="*/ 0 h 6684010"/>
              <a:gd name="connsiteX29" fmla="*/ 6398811 w 11876768"/>
              <a:gd name="connsiteY29" fmla="*/ 0 h 6684010"/>
              <a:gd name="connsiteX30" fmla="*/ 6377554 w 11876768"/>
              <a:gd name="connsiteY30" fmla="*/ 55801 h 6684010"/>
              <a:gd name="connsiteX31" fmla="*/ 6369850 w 11876768"/>
              <a:gd name="connsiteY31" fmla="*/ 118958 h 6684010"/>
              <a:gd name="connsiteX32" fmla="*/ 6614537 w 11876768"/>
              <a:gd name="connsiteY32" fmla="*/ 371673 h 6684010"/>
              <a:gd name="connsiteX33" fmla="*/ 6859223 w 11876768"/>
              <a:gd name="connsiteY33" fmla="*/ 118958 h 6684010"/>
              <a:gd name="connsiteX34" fmla="*/ 6851519 w 11876768"/>
              <a:gd name="connsiteY34" fmla="*/ 55801 h 6684010"/>
              <a:gd name="connsiteX35" fmla="*/ 6830262 w 11876768"/>
              <a:gd name="connsiteY35" fmla="*/ 0 h 6684010"/>
              <a:gd name="connsiteX36" fmla="*/ 7751116 w 11876768"/>
              <a:gd name="connsiteY36" fmla="*/ 0 h 6684010"/>
              <a:gd name="connsiteX37" fmla="*/ 7729859 w 11876768"/>
              <a:gd name="connsiteY37" fmla="*/ 55801 h 6684010"/>
              <a:gd name="connsiteX38" fmla="*/ 7722156 w 11876768"/>
              <a:gd name="connsiteY38" fmla="*/ 118958 h 6684010"/>
              <a:gd name="connsiteX39" fmla="*/ 7966842 w 11876768"/>
              <a:gd name="connsiteY39" fmla="*/ 371673 h 6684010"/>
              <a:gd name="connsiteX40" fmla="*/ 8211528 w 11876768"/>
              <a:gd name="connsiteY40" fmla="*/ 118958 h 6684010"/>
              <a:gd name="connsiteX41" fmla="*/ 8203825 w 11876768"/>
              <a:gd name="connsiteY41" fmla="*/ 55801 h 6684010"/>
              <a:gd name="connsiteX42" fmla="*/ 8182567 w 11876768"/>
              <a:gd name="connsiteY42" fmla="*/ 0 h 6684010"/>
              <a:gd name="connsiteX43" fmla="*/ 9103421 w 11876768"/>
              <a:gd name="connsiteY43" fmla="*/ 0 h 6684010"/>
              <a:gd name="connsiteX44" fmla="*/ 9082164 w 11876768"/>
              <a:gd name="connsiteY44" fmla="*/ 55801 h 6684010"/>
              <a:gd name="connsiteX45" fmla="*/ 9074461 w 11876768"/>
              <a:gd name="connsiteY45" fmla="*/ 118958 h 6684010"/>
              <a:gd name="connsiteX46" fmla="*/ 9319146 w 11876768"/>
              <a:gd name="connsiteY46" fmla="*/ 371673 h 6684010"/>
              <a:gd name="connsiteX47" fmla="*/ 9563833 w 11876768"/>
              <a:gd name="connsiteY47" fmla="*/ 118958 h 6684010"/>
              <a:gd name="connsiteX48" fmla="*/ 9556130 w 11876768"/>
              <a:gd name="connsiteY48" fmla="*/ 55801 h 6684010"/>
              <a:gd name="connsiteX49" fmla="*/ 9534873 w 11876768"/>
              <a:gd name="connsiteY49" fmla="*/ 0 h 6684010"/>
              <a:gd name="connsiteX50" fmla="*/ 10455727 w 11876768"/>
              <a:gd name="connsiteY50" fmla="*/ 0 h 6684010"/>
              <a:gd name="connsiteX51" fmla="*/ 10434470 w 11876768"/>
              <a:gd name="connsiteY51" fmla="*/ 55801 h 6684010"/>
              <a:gd name="connsiteX52" fmla="*/ 10426766 w 11876768"/>
              <a:gd name="connsiteY52" fmla="*/ 118958 h 6684010"/>
              <a:gd name="connsiteX53" fmla="*/ 10671453 w 11876768"/>
              <a:gd name="connsiteY53" fmla="*/ 371673 h 6684010"/>
              <a:gd name="connsiteX54" fmla="*/ 10916139 w 11876768"/>
              <a:gd name="connsiteY54" fmla="*/ 118958 h 6684010"/>
              <a:gd name="connsiteX55" fmla="*/ 10908435 w 11876768"/>
              <a:gd name="connsiteY55" fmla="*/ 55801 h 6684010"/>
              <a:gd name="connsiteX56" fmla="*/ 10887178 w 11876768"/>
              <a:gd name="connsiteY56" fmla="*/ 0 h 6684010"/>
              <a:gd name="connsiteX57" fmla="*/ 11493642 w 11876768"/>
              <a:gd name="connsiteY57" fmla="*/ 0 h 6684010"/>
              <a:gd name="connsiteX58" fmla="*/ 11876768 w 11876768"/>
              <a:gd name="connsiteY58" fmla="*/ 395697 h 6684010"/>
              <a:gd name="connsiteX59" fmla="*/ 11876768 w 11876768"/>
              <a:gd name="connsiteY59" fmla="*/ 6684010 h 6684010"/>
              <a:gd name="connsiteX60" fmla="*/ 0 w 11876768"/>
              <a:gd name="connsiteY60" fmla="*/ 6684010 h 6684010"/>
              <a:gd name="connsiteX61" fmla="*/ 0 w 11876768"/>
              <a:gd name="connsiteY61" fmla="*/ 395697 h 6684010"/>
              <a:gd name="connsiteX62" fmla="*/ 383126 w 11876768"/>
              <a:gd name="connsiteY62" fmla="*/ 0 h 6684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11876768" h="6684010">
                <a:moveTo>
                  <a:pt x="383126" y="0"/>
                </a:moveTo>
                <a:lnTo>
                  <a:pt x="989589" y="0"/>
                </a:lnTo>
                <a:lnTo>
                  <a:pt x="968332" y="55801"/>
                </a:lnTo>
                <a:cubicBezTo>
                  <a:pt x="963303" y="75987"/>
                  <a:pt x="960628" y="97151"/>
                  <a:pt x="960628" y="118958"/>
                </a:cubicBezTo>
                <a:cubicBezTo>
                  <a:pt x="960628" y="258529"/>
                  <a:pt x="1070178" y="371673"/>
                  <a:pt x="1205315" y="371673"/>
                </a:cubicBezTo>
                <a:cubicBezTo>
                  <a:pt x="1340453" y="371673"/>
                  <a:pt x="1450001" y="258529"/>
                  <a:pt x="1450001" y="118958"/>
                </a:cubicBezTo>
                <a:cubicBezTo>
                  <a:pt x="1450001" y="97151"/>
                  <a:pt x="1447326" y="75987"/>
                  <a:pt x="1442299" y="55801"/>
                </a:cubicBezTo>
                <a:lnTo>
                  <a:pt x="1421041" y="0"/>
                </a:lnTo>
                <a:lnTo>
                  <a:pt x="2341896" y="0"/>
                </a:lnTo>
                <a:lnTo>
                  <a:pt x="2320637" y="55801"/>
                </a:lnTo>
                <a:cubicBezTo>
                  <a:pt x="2315609" y="75987"/>
                  <a:pt x="2312934" y="97151"/>
                  <a:pt x="2312934" y="118958"/>
                </a:cubicBezTo>
                <a:cubicBezTo>
                  <a:pt x="2312934" y="258529"/>
                  <a:pt x="2422483" y="371673"/>
                  <a:pt x="2557621" y="371673"/>
                </a:cubicBezTo>
                <a:cubicBezTo>
                  <a:pt x="2692757" y="371673"/>
                  <a:pt x="2802306" y="258529"/>
                  <a:pt x="2802306" y="118958"/>
                </a:cubicBezTo>
                <a:cubicBezTo>
                  <a:pt x="2802306" y="97151"/>
                  <a:pt x="2799633" y="75987"/>
                  <a:pt x="2794604" y="55801"/>
                </a:cubicBezTo>
                <a:lnTo>
                  <a:pt x="2773347" y="0"/>
                </a:lnTo>
                <a:lnTo>
                  <a:pt x="3694200" y="0"/>
                </a:lnTo>
                <a:lnTo>
                  <a:pt x="3672943" y="55801"/>
                </a:lnTo>
                <a:cubicBezTo>
                  <a:pt x="3667914" y="75987"/>
                  <a:pt x="3665239" y="97151"/>
                  <a:pt x="3665239" y="118958"/>
                </a:cubicBezTo>
                <a:cubicBezTo>
                  <a:pt x="3665239" y="258529"/>
                  <a:pt x="3774789" y="371673"/>
                  <a:pt x="3909926" y="371673"/>
                </a:cubicBezTo>
                <a:cubicBezTo>
                  <a:pt x="4045062" y="371673"/>
                  <a:pt x="4154612" y="258529"/>
                  <a:pt x="4154612" y="118958"/>
                </a:cubicBezTo>
                <a:cubicBezTo>
                  <a:pt x="4154612" y="97151"/>
                  <a:pt x="4151937" y="75987"/>
                  <a:pt x="4146909" y="55801"/>
                </a:cubicBezTo>
                <a:lnTo>
                  <a:pt x="4125651" y="0"/>
                </a:lnTo>
                <a:lnTo>
                  <a:pt x="5046505" y="0"/>
                </a:lnTo>
                <a:lnTo>
                  <a:pt x="5025248" y="55801"/>
                </a:lnTo>
                <a:cubicBezTo>
                  <a:pt x="5020219" y="75987"/>
                  <a:pt x="5017545" y="97151"/>
                  <a:pt x="5017545" y="118958"/>
                </a:cubicBezTo>
                <a:cubicBezTo>
                  <a:pt x="5017545" y="258529"/>
                  <a:pt x="5127094" y="371673"/>
                  <a:pt x="5262232" y="371673"/>
                </a:cubicBezTo>
                <a:cubicBezTo>
                  <a:pt x="5397368" y="371673"/>
                  <a:pt x="5506917" y="258529"/>
                  <a:pt x="5506917" y="118958"/>
                </a:cubicBezTo>
                <a:cubicBezTo>
                  <a:pt x="5506917" y="97151"/>
                  <a:pt x="5504242" y="75987"/>
                  <a:pt x="5499215" y="55801"/>
                </a:cubicBezTo>
                <a:lnTo>
                  <a:pt x="5477957" y="0"/>
                </a:lnTo>
                <a:lnTo>
                  <a:pt x="6398811" y="0"/>
                </a:lnTo>
                <a:lnTo>
                  <a:pt x="6377554" y="55801"/>
                </a:lnTo>
                <a:cubicBezTo>
                  <a:pt x="6372525" y="75987"/>
                  <a:pt x="6369850" y="97151"/>
                  <a:pt x="6369850" y="118958"/>
                </a:cubicBezTo>
                <a:cubicBezTo>
                  <a:pt x="6369850" y="258529"/>
                  <a:pt x="6479399" y="371673"/>
                  <a:pt x="6614537" y="371673"/>
                </a:cubicBezTo>
                <a:cubicBezTo>
                  <a:pt x="6749673" y="371673"/>
                  <a:pt x="6859223" y="258529"/>
                  <a:pt x="6859223" y="118958"/>
                </a:cubicBezTo>
                <a:cubicBezTo>
                  <a:pt x="6859223" y="97151"/>
                  <a:pt x="6856548" y="75987"/>
                  <a:pt x="6851519" y="55801"/>
                </a:cubicBezTo>
                <a:lnTo>
                  <a:pt x="6830262" y="0"/>
                </a:lnTo>
                <a:lnTo>
                  <a:pt x="7751116" y="0"/>
                </a:lnTo>
                <a:lnTo>
                  <a:pt x="7729859" y="55801"/>
                </a:lnTo>
                <a:cubicBezTo>
                  <a:pt x="7724830" y="75987"/>
                  <a:pt x="7722156" y="97151"/>
                  <a:pt x="7722156" y="118958"/>
                </a:cubicBezTo>
                <a:cubicBezTo>
                  <a:pt x="7722156" y="258529"/>
                  <a:pt x="7831705" y="371673"/>
                  <a:pt x="7966842" y="371673"/>
                </a:cubicBezTo>
                <a:cubicBezTo>
                  <a:pt x="8101979" y="371673"/>
                  <a:pt x="8211528" y="258529"/>
                  <a:pt x="8211528" y="118958"/>
                </a:cubicBezTo>
                <a:cubicBezTo>
                  <a:pt x="8211528" y="97151"/>
                  <a:pt x="8208853" y="75987"/>
                  <a:pt x="8203825" y="55801"/>
                </a:cubicBezTo>
                <a:lnTo>
                  <a:pt x="8182567" y="0"/>
                </a:lnTo>
                <a:lnTo>
                  <a:pt x="9103421" y="0"/>
                </a:lnTo>
                <a:lnTo>
                  <a:pt x="9082164" y="55801"/>
                </a:lnTo>
                <a:cubicBezTo>
                  <a:pt x="9077135" y="75987"/>
                  <a:pt x="9074461" y="97151"/>
                  <a:pt x="9074461" y="118958"/>
                </a:cubicBezTo>
                <a:cubicBezTo>
                  <a:pt x="9074461" y="258529"/>
                  <a:pt x="9184010" y="371673"/>
                  <a:pt x="9319146" y="371673"/>
                </a:cubicBezTo>
                <a:cubicBezTo>
                  <a:pt x="9454284" y="371673"/>
                  <a:pt x="9563833" y="258529"/>
                  <a:pt x="9563833" y="118958"/>
                </a:cubicBezTo>
                <a:cubicBezTo>
                  <a:pt x="9563833" y="97151"/>
                  <a:pt x="9561159" y="75987"/>
                  <a:pt x="9556130" y="55801"/>
                </a:cubicBezTo>
                <a:lnTo>
                  <a:pt x="9534873" y="0"/>
                </a:lnTo>
                <a:lnTo>
                  <a:pt x="10455727" y="0"/>
                </a:lnTo>
                <a:lnTo>
                  <a:pt x="10434470" y="55801"/>
                </a:lnTo>
                <a:cubicBezTo>
                  <a:pt x="10429441" y="75987"/>
                  <a:pt x="10426766" y="97151"/>
                  <a:pt x="10426766" y="118958"/>
                </a:cubicBezTo>
                <a:cubicBezTo>
                  <a:pt x="10426766" y="258529"/>
                  <a:pt x="10536316" y="371673"/>
                  <a:pt x="10671453" y="371673"/>
                </a:cubicBezTo>
                <a:cubicBezTo>
                  <a:pt x="10806589" y="371673"/>
                  <a:pt x="10916139" y="258529"/>
                  <a:pt x="10916139" y="118958"/>
                </a:cubicBezTo>
                <a:cubicBezTo>
                  <a:pt x="10916139" y="97151"/>
                  <a:pt x="10913464" y="75987"/>
                  <a:pt x="10908435" y="55801"/>
                </a:cubicBezTo>
                <a:lnTo>
                  <a:pt x="10887178" y="0"/>
                </a:lnTo>
                <a:lnTo>
                  <a:pt x="11493642" y="0"/>
                </a:lnTo>
                <a:cubicBezTo>
                  <a:pt x="11705236" y="0"/>
                  <a:pt x="11876768" y="177160"/>
                  <a:pt x="11876768" y="395697"/>
                </a:cubicBezTo>
                <a:lnTo>
                  <a:pt x="11876768" y="6684010"/>
                </a:lnTo>
                <a:lnTo>
                  <a:pt x="0" y="6684010"/>
                </a:lnTo>
                <a:lnTo>
                  <a:pt x="0" y="395697"/>
                </a:lnTo>
                <a:cubicBezTo>
                  <a:pt x="0" y="177160"/>
                  <a:pt x="171532" y="0"/>
                  <a:pt x="383126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70E852-089E-4520-95AC-6D4E0584DA7D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A51BAC-3293-464A-84B6-4263D941134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B8C012C-B1B7-47F6-B168-A941E97A73A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1EC7793-07B9-4429-92E8-8730EA7702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slideLayout" Target="../slideLayouts/slideLayout12.xml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6.png"/><Relationship Id="rId3" Type="http://schemas.openxmlformats.org/officeDocument/2006/relationships/image" Target="../media/image21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3.xml.rels><?xml version="1.0" encoding="UTF-8" standalone="yes"?>
<Relationships xmlns="http://schemas.openxmlformats.org/package/2006/relationships"><Relationship Id="rId9" Type="http://schemas.microsoft.com/office/2007/relationships/media" Target="../media/media3.m4a"/><Relationship Id="rId8" Type="http://schemas.openxmlformats.org/officeDocument/2006/relationships/audio" Target="NULL" TargetMode="Externa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image" Target="../media/image13.png"/><Relationship Id="rId2" Type="http://schemas.microsoft.com/office/2007/relationships/media" Target="../media/media2.wma"/><Relationship Id="rId12" Type="http://schemas.openxmlformats.org/officeDocument/2006/relationships/slideLayout" Target="../slideLayouts/slideLayout2.xml"/><Relationship Id="rId11" Type="http://schemas.openxmlformats.org/officeDocument/2006/relationships/audio" Target="../media/audio1.wav"/><Relationship Id="rId10" Type="http://schemas.openxmlformats.org/officeDocument/2006/relationships/image" Target="../media/image18.png"/><Relationship Id="rId1" Type="http://schemas.openxmlformats.org/officeDocument/2006/relationships/audio" Target="../media/media2.wma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9.png"/><Relationship Id="rId2" Type="http://schemas.microsoft.com/office/2007/relationships/media" Target="../media/media4.mp4"/><Relationship Id="rId1" Type="http://schemas.openxmlformats.org/officeDocument/2006/relationships/video" Target="../media/media4.mp4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audio" Target="../media/media8.mp3"/><Relationship Id="rId8" Type="http://schemas.microsoft.com/office/2007/relationships/media" Target="../media/media7.mp3"/><Relationship Id="rId7" Type="http://schemas.openxmlformats.org/officeDocument/2006/relationships/audio" Target="../media/media7.mp3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18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1" Type="http://schemas.openxmlformats.org/officeDocument/2006/relationships/slideLayout" Target="../slideLayouts/slideLayout14.xml"/><Relationship Id="rId10" Type="http://schemas.microsoft.com/office/2007/relationships/media" Target="../media/media8.mp3"/><Relationship Id="rId1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audio" Target="../media/media8.mp3"/><Relationship Id="rId8" Type="http://schemas.microsoft.com/office/2007/relationships/media" Target="../media/media7.mp3"/><Relationship Id="rId7" Type="http://schemas.openxmlformats.org/officeDocument/2006/relationships/audio" Target="../media/media7.mp3"/><Relationship Id="rId6" Type="http://schemas.microsoft.com/office/2007/relationships/media" Target="../media/media6.mp3"/><Relationship Id="rId5" Type="http://schemas.openxmlformats.org/officeDocument/2006/relationships/audio" Target="../media/media6.mp3"/><Relationship Id="rId4" Type="http://schemas.openxmlformats.org/officeDocument/2006/relationships/image" Target="../media/image18.png"/><Relationship Id="rId3" Type="http://schemas.microsoft.com/office/2007/relationships/media" Target="../media/media5.mp3"/><Relationship Id="rId2" Type="http://schemas.openxmlformats.org/officeDocument/2006/relationships/audio" Target="../media/media5.mp3"/><Relationship Id="rId11" Type="http://schemas.openxmlformats.org/officeDocument/2006/relationships/slideLayout" Target="../slideLayouts/slideLayout14.xml"/><Relationship Id="rId10" Type="http://schemas.microsoft.com/office/2007/relationships/media" Target="../media/media8.mp3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3" Type="http://schemas.openxmlformats.org/officeDocument/2006/relationships/image" Target="../media/image21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3.png"/><Relationship Id="rId2" Type="http://schemas.microsoft.com/office/2007/relationships/media" Target="../media/media2.wma"/><Relationship Id="rId1" Type="http://schemas.openxmlformats.org/officeDocument/2006/relationships/audio" Target="../media/media2.wma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Relationship Id="rId3" Type="http://schemas.openxmlformats.org/officeDocument/2006/relationships/image" Target="../media/image21.png"/><Relationship Id="rId2" Type="http://schemas.microsoft.com/office/2007/relationships/media" Target="../media/media9.mp3"/><Relationship Id="rId1" Type="http://schemas.openxmlformats.org/officeDocument/2006/relationships/audio" Target="../media/media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/>
          <p:cNvPicPr>
            <a:picLocks noChangeAspect="1"/>
          </p:cNvPicPr>
          <p:nvPr/>
        </p:nvPicPr>
        <p:blipFill>
          <a:blip r:embed="rId2" cstate="screen"/>
          <a:stretch>
            <a:fillRect/>
          </a:stretch>
        </p:blipFill>
        <p:spPr>
          <a:xfrm rot="20346193" flipH="1">
            <a:off x="8178861" y="3883776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/>
          <p:cNvPicPr>
            <a:picLocks noChangeAspect="1"/>
          </p:cNvPicPr>
          <p:nvPr/>
        </p:nvPicPr>
        <p:blipFill>
          <a:blip r:embed="rId3" cstate="screen"/>
          <a:srcRect/>
          <a:stretch>
            <a:fillRect/>
          </a:stretch>
        </p:blipFill>
        <p:spPr>
          <a:xfrm>
            <a:off x="10180176" y="3282443"/>
            <a:ext cx="1910349" cy="1659585"/>
          </a:xfrm>
          <a:prstGeom prst="rect">
            <a:avLst/>
          </a:prstGeom>
        </p:spPr>
      </p:pic>
      <p:grpSp>
        <p:nvGrpSpPr>
          <p:cNvPr id="8" name="Nhóm 7"/>
          <p:cNvGrpSpPr/>
          <p:nvPr/>
        </p:nvGrpSpPr>
        <p:grpSpPr>
          <a:xfrm>
            <a:off x="-713805" y="77861"/>
            <a:ext cx="3626802" cy="2742797"/>
            <a:chOff x="-230853" y="7620"/>
            <a:chExt cx="3626802" cy="2742797"/>
          </a:xfrm>
        </p:grpSpPr>
        <p:grpSp>
          <p:nvGrpSpPr>
            <p:cNvPr id="9" name="Nhóm 8"/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/>
              <p:cNvPicPr>
                <a:picLocks noChangeAspect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/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/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/>
          <p:cNvSpPr txBox="1"/>
          <p:nvPr/>
        </p:nvSpPr>
        <p:spPr>
          <a:xfrm>
            <a:off x="2159516" y="3098895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62766" y="1067427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65053" y="63328"/>
            <a:ext cx="1351528" cy="1177202"/>
          </a:xfrm>
          <a:prstGeom prst="rect">
            <a:avLst/>
          </a:prstGeom>
        </p:spPr>
      </p:pic>
      <p:pic>
        <p:nvPicPr>
          <p:cNvPr id="20" name="PA_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6033" y="122666"/>
            <a:ext cx="1232156" cy="89294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3610" y="581025"/>
            <a:ext cx="10172700" cy="508698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HÀO MỪNG QUÝ THẦY CÔ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defRPr/>
            </a:pP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</a:t>
            </a:r>
            <a:endParaRPr lang="en-US" sz="32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vi-VN" altLang="en-US" sz="30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en-US" sz="3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iếng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Việt</a:t>
            </a:r>
            <a:r>
              <a:rPr lang="vi-VN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Lớp </a:t>
            </a:r>
            <a:r>
              <a:rPr lang="en-US" altLang="en-US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914400">
              <a:defRPr/>
            </a:pP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vi-VN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	  </a:t>
            </a:r>
            <a:r>
              <a:rPr lang="en-US" alt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32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3200" b="1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Nguyễn Thị Tám</a:t>
            </a:r>
            <a:endParaRPr lang="en-US" altLang="en-US" sz="32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32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32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altLang="en-US" sz="32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en-US" altLang="en-US" sz="3600" b="1" dirty="0">
                <a:ln w="9525">
                  <a:noFill/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  <a:endParaRPr lang="en-US" altLang="en-US" sz="3600" b="1" dirty="0">
              <a:ln w="9525">
                <a:noFill/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25"/>
          <p:cNvSpPr txBox="1"/>
          <p:nvPr/>
        </p:nvSpPr>
        <p:spPr>
          <a:xfrm>
            <a:off x="334645" y="544576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26"/>
          <p:cNvSpPr txBox="1"/>
          <p:nvPr/>
        </p:nvSpPr>
        <p:spPr>
          <a:xfrm>
            <a:off x="81280" y="6422390"/>
            <a:ext cx="26727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Đại Hà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图片 3" descr="fc85f2a324e3c42c2067966f589847df"/>
          <p:cNvPicPr>
            <a:picLocks noChangeAspect="1"/>
          </p:cNvPicPr>
          <p:nvPr/>
        </p:nvPicPr>
        <p:blipFill>
          <a:blip r:embed="rId9" cstate="screen"/>
          <a:srcRect/>
          <a:stretch>
            <a:fillRect/>
          </a:stretch>
        </p:blipFill>
        <p:spPr>
          <a:xfrm>
            <a:off x="705485" y="4028440"/>
            <a:ext cx="2725420" cy="19304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uongLenDinhOlympia-TopCa_rr3t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651" y="0"/>
            <a:ext cx="457200" cy="342900"/>
          </a:xfrm>
          <a:prstGeom prst="rect">
            <a:avLst/>
          </a:prstGeom>
        </p:spPr>
      </p:pic>
      <p:pic>
        <p:nvPicPr>
          <p:cNvPr id="6" name="DuongLenDinhOlympia-TopCa_rr3t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253271" y="-37705"/>
            <a:ext cx="510021" cy="380605"/>
          </a:xfrm>
          <a:prstGeom prst="rect">
            <a:avLst/>
          </a:prstGeom>
        </p:spPr>
      </p:pic>
      <p:pic>
        <p:nvPicPr>
          <p:cNvPr id="5" name="mau3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760023" y="-1024759"/>
            <a:ext cx="4896544" cy="788275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18" presetClass="exit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000"/>
                            </p:stCondLst>
                            <p:childTnLst>
                              <p:par>
                                <p:cTn id="14" presetID="18" presetClass="exit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Right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23462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080084"/>
            <a:ext cx="12191999" cy="2117558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Sitka Small" pitchFamily="2" charset="0"/>
                <a:cs typeface="Times New Roman" panose="02020603050405020304" pitchFamily="18" charset="0"/>
              </a:rPr>
              <a:t>Chân thành cảm ơn </a:t>
            </a:r>
            <a:endParaRPr lang="en-US" sz="6600" b="1">
              <a:solidFill>
                <a:schemeClr val="bg1"/>
              </a:solidFill>
              <a:latin typeface="Sitka Small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>
                <a:solidFill>
                  <a:schemeClr val="bg1"/>
                </a:solidFill>
                <a:latin typeface="Sitka Small" pitchFamily="2" charset="0"/>
                <a:cs typeface="Times New Roman" panose="02020603050405020304" pitchFamily="18" charset="0"/>
              </a:rPr>
              <a:t>các thầy cô giáo và các em</a:t>
            </a:r>
            <a:r>
              <a:rPr lang="en-US" sz="5400" b="1">
                <a:solidFill>
                  <a:schemeClr val="bg1"/>
                </a:solidFill>
                <a:latin typeface="Sitka Small" pitchFamily="2" charset="0"/>
                <a:cs typeface="Times New Roman" panose="02020603050405020304" pitchFamily="18" charset="0"/>
              </a:rPr>
              <a:t>!</a:t>
            </a:r>
            <a:endParaRPr lang="en-US" sz="5400" b="1" dirty="0">
              <a:solidFill>
                <a:schemeClr val="bg1"/>
              </a:solidFill>
              <a:latin typeface="Sitka Small" pitchFamily="2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1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KD GVG DUNG92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2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uide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-9527" y="-503662"/>
            <a:ext cx="457200" cy="457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13864" y="-1425805"/>
            <a:ext cx="5617163" cy="8283805"/>
          </a:xfrm>
          <a:prstGeom prst="rect">
            <a:avLst/>
          </a:prstGeom>
        </p:spPr>
      </p:pic>
      <p:pic>
        <p:nvPicPr>
          <p:cNvPr id="11" name="mau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-778010" y="-1655379"/>
            <a:ext cx="5481309" cy="8513379"/>
          </a:xfrm>
          <a:prstGeom prst="rect">
            <a:avLst/>
          </a:prstGeom>
        </p:spPr>
      </p:pic>
      <p:pic>
        <p:nvPicPr>
          <p:cNvPr id="16" name="mau3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3975375" y="-1655379"/>
            <a:ext cx="4854958" cy="8513379"/>
          </a:xfrm>
          <a:prstGeom prst="rect">
            <a:avLst/>
          </a:prstGeom>
        </p:spPr>
      </p:pic>
      <p:pic>
        <p:nvPicPr>
          <p:cNvPr id="17" name="mau2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8118175" y="-503662"/>
            <a:ext cx="4854958" cy="8513379"/>
          </a:xfrm>
          <a:prstGeom prst="rect">
            <a:avLst/>
          </a:prstGeom>
        </p:spPr>
      </p:pic>
      <p:pic>
        <p:nvPicPr>
          <p:cNvPr id="8" name="Bản ghi Mới 21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>
                  <p14:trim st="1440,00000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312760" y="8307945"/>
            <a:ext cx="487363" cy="487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13774" y="1087276"/>
            <a:ext cx="85902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90000"/>
              </a:lnSpc>
            </a:pPr>
            <a:r>
              <a:rPr lang="nl-NL" sz="40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Em hãy đọc to khổ thơ 1, 2, 3.</a:t>
            </a:r>
            <a:endParaRPr lang="nl-NL" sz="4000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hai mẹ c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33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Picture 4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404151" y="3761572"/>
            <a:ext cx="9383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3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nl-NL" sz="36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vật nào được nhân hóa trong bài thơ?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a"/>
          <p:cNvSpPr/>
          <p:nvPr/>
        </p:nvSpPr>
        <p:spPr>
          <a:xfrm flipH="1">
            <a:off x="806329" y="4938413"/>
            <a:ext cx="5249773" cy="890437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bang c"/>
          <p:cNvSpPr/>
          <p:nvPr/>
        </p:nvSpPr>
        <p:spPr>
          <a:xfrm flipH="1">
            <a:off x="806332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dap an a"/>
          <p:cNvSpPr txBox="1"/>
          <p:nvPr/>
        </p:nvSpPr>
        <p:spPr>
          <a:xfrm>
            <a:off x="1106005" y="5057971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nl-NL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 Trời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dap an c"/>
          <p:cNvSpPr txBox="1"/>
          <p:nvPr/>
        </p:nvSpPr>
        <p:spPr>
          <a:xfrm>
            <a:off x="1106005" y="5949320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nl-NL" sz="3200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mẹ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b"/>
          <p:cNvSpPr/>
          <p:nvPr/>
        </p:nvSpPr>
        <p:spPr>
          <a:xfrm flipH="1">
            <a:off x="6135893" y="4936239"/>
            <a:ext cx="5249773" cy="890435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bang d"/>
          <p:cNvSpPr/>
          <p:nvPr/>
        </p:nvSpPr>
        <p:spPr>
          <a:xfrm flipH="1">
            <a:off x="6135895" y="5958224"/>
            <a:ext cx="524977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dap an b"/>
          <p:cNvSpPr txBox="1"/>
          <p:nvPr/>
        </p:nvSpPr>
        <p:spPr>
          <a:xfrm>
            <a:off x="6435571" y="5083523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 </a:t>
            </a:r>
            <a:r>
              <a:rPr lang="nl-NL" sz="3200" i="1" noProof="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 em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dap an d"/>
          <p:cNvSpPr txBox="1"/>
          <p:nvPr/>
        </p:nvSpPr>
        <p:spPr>
          <a:xfrm>
            <a:off x="6435569" y="5965917"/>
            <a:ext cx="4650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"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nl-NL" sz="32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 nắng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084" y="-49894"/>
            <a:ext cx="3468041" cy="346804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0" y="6260480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0" y="5397218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0" y="4194709"/>
            <a:ext cx="12192000" cy="0"/>
          </a:xfrm>
          <a:prstGeom prst="line">
            <a:avLst/>
          </a:prstGeom>
          <a:ln w="76200">
            <a:solidFill>
              <a:schemeClr val="bg1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/>
          <p:cNvSpPr/>
          <p:nvPr/>
        </p:nvSpPr>
        <p:spPr>
          <a:xfrm flipH="1">
            <a:off x="659905" y="3584278"/>
            <a:ext cx="10872190" cy="1251934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rgbClr val="0070C0"/>
          </a:solidFill>
          <a:ln w="38100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22219" y="3778920"/>
            <a:ext cx="10252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ang d"/>
          <p:cNvSpPr/>
          <p:nvPr/>
        </p:nvSpPr>
        <p:spPr>
          <a:xfrm flipH="1">
            <a:off x="6056102" y="5958223"/>
            <a:ext cx="6056103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bang b"/>
          <p:cNvSpPr/>
          <p:nvPr/>
        </p:nvSpPr>
        <p:spPr>
          <a:xfrm flipH="1">
            <a:off x="6135894" y="5094960"/>
            <a:ext cx="6056104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cau hoi d"/>
          <p:cNvSpPr txBox="1"/>
          <p:nvPr/>
        </p:nvSpPr>
        <p:spPr>
          <a:xfrm>
            <a:off x="6435571" y="6060424"/>
            <a:ext cx="509652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D.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Tất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cả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đáp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án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trên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cau hoi b"/>
          <p:cNvSpPr txBox="1"/>
          <p:nvPr/>
        </p:nvSpPr>
        <p:spPr>
          <a:xfrm>
            <a:off x="6435571" y="5197161"/>
            <a:ext cx="557775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B.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tả</a:t>
            </a:r>
            <a:r>
              <a:rPr lang="en-US" sz="26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bang a"/>
          <p:cNvSpPr/>
          <p:nvPr/>
        </p:nvSpPr>
        <p:spPr>
          <a:xfrm flipH="1">
            <a:off x="-1" y="5094961"/>
            <a:ext cx="605610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2" name="bang c"/>
          <p:cNvSpPr/>
          <p:nvPr/>
        </p:nvSpPr>
        <p:spPr>
          <a:xfrm flipH="1">
            <a:off x="-1" y="5958223"/>
            <a:ext cx="6056105" cy="604512"/>
          </a:xfrm>
          <a:custGeom>
            <a:avLst/>
            <a:gdLst>
              <a:gd name="connsiteX0" fmla="*/ 9976447 w 10872190"/>
              <a:gd name="connsiteY0" fmla="*/ 130 h 1251934"/>
              <a:gd name="connsiteX1" fmla="*/ 9946352 w 10872190"/>
              <a:gd name="connsiteY1" fmla="*/ 4530 h 1251934"/>
              <a:gd name="connsiteX2" fmla="*/ 8262152 w 10872190"/>
              <a:gd name="connsiteY2" fmla="*/ 4530 h 1251934"/>
              <a:gd name="connsiteX3" fmla="*/ 2610038 w 10872190"/>
              <a:gd name="connsiteY3" fmla="*/ 4530 h 1251934"/>
              <a:gd name="connsiteX4" fmla="*/ 925838 w 10872190"/>
              <a:gd name="connsiteY4" fmla="*/ 4530 h 1251934"/>
              <a:gd name="connsiteX5" fmla="*/ 895743 w 10872190"/>
              <a:gd name="connsiteY5" fmla="*/ 130 h 1251934"/>
              <a:gd name="connsiteX6" fmla="*/ 0 w 10872190"/>
              <a:gd name="connsiteY6" fmla="*/ 625967 h 1251934"/>
              <a:gd name="connsiteX7" fmla="*/ 895743 w 10872190"/>
              <a:gd name="connsiteY7" fmla="*/ 1251804 h 1251934"/>
              <a:gd name="connsiteX8" fmla="*/ 925838 w 10872190"/>
              <a:gd name="connsiteY8" fmla="*/ 1247404 h 1251934"/>
              <a:gd name="connsiteX9" fmla="*/ 2610038 w 10872190"/>
              <a:gd name="connsiteY9" fmla="*/ 1247404 h 1251934"/>
              <a:gd name="connsiteX10" fmla="*/ 8262152 w 10872190"/>
              <a:gd name="connsiteY10" fmla="*/ 1247404 h 1251934"/>
              <a:gd name="connsiteX11" fmla="*/ 9946352 w 10872190"/>
              <a:gd name="connsiteY11" fmla="*/ 1247404 h 1251934"/>
              <a:gd name="connsiteX12" fmla="*/ 9976447 w 10872190"/>
              <a:gd name="connsiteY12" fmla="*/ 1251804 h 1251934"/>
              <a:gd name="connsiteX13" fmla="*/ 10872190 w 10872190"/>
              <a:gd name="connsiteY13" fmla="*/ 625967 h 1251934"/>
              <a:gd name="connsiteX14" fmla="*/ 9976447 w 10872190"/>
              <a:gd name="connsiteY14" fmla="*/ 130 h 12519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872190" h="1251934">
                <a:moveTo>
                  <a:pt x="9976447" y="130"/>
                </a:moveTo>
                <a:lnTo>
                  <a:pt x="9946352" y="4530"/>
                </a:lnTo>
                <a:lnTo>
                  <a:pt x="8262152" y="4530"/>
                </a:lnTo>
                <a:lnTo>
                  <a:pt x="2610038" y="4530"/>
                </a:lnTo>
                <a:lnTo>
                  <a:pt x="925838" y="4530"/>
                </a:lnTo>
                <a:lnTo>
                  <a:pt x="895743" y="130"/>
                </a:lnTo>
                <a:cubicBezTo>
                  <a:pt x="669986" y="-5180"/>
                  <a:pt x="349558" y="150180"/>
                  <a:pt x="0" y="625967"/>
                </a:cubicBezTo>
                <a:cubicBezTo>
                  <a:pt x="349558" y="1101755"/>
                  <a:pt x="669986" y="1257114"/>
                  <a:pt x="895743" y="1251804"/>
                </a:cubicBezTo>
                <a:lnTo>
                  <a:pt x="925838" y="1247404"/>
                </a:lnTo>
                <a:lnTo>
                  <a:pt x="2610038" y="1247404"/>
                </a:lnTo>
                <a:lnTo>
                  <a:pt x="8262152" y="1247404"/>
                </a:lnTo>
                <a:lnTo>
                  <a:pt x="9946352" y="1247404"/>
                </a:lnTo>
                <a:lnTo>
                  <a:pt x="9976447" y="1251804"/>
                </a:lnTo>
                <a:cubicBezTo>
                  <a:pt x="10202204" y="1257114"/>
                  <a:pt x="10522632" y="1101755"/>
                  <a:pt x="10872190" y="625967"/>
                </a:cubicBezTo>
                <a:cubicBezTo>
                  <a:pt x="10522632" y="150180"/>
                  <a:pt x="10202204" y="-5180"/>
                  <a:pt x="9976447" y="13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 w="28575">
            <a:solidFill>
              <a:schemeClr val="bg1"/>
            </a:solidFill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3" name="cau hoi a"/>
          <p:cNvSpPr txBox="1"/>
          <p:nvPr/>
        </p:nvSpPr>
        <p:spPr>
          <a:xfrm>
            <a:off x="178676" y="5087424"/>
            <a:ext cx="587742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A.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26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bằng</a:t>
            </a:r>
            <a:r>
              <a:rPr lang="en-US" sz="26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ngữ</a:t>
            </a:r>
            <a:r>
              <a:rPr lang="en-US" sz="26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gọi</a:t>
            </a:r>
            <a:r>
              <a:rPr lang="en-US" sz="2600" noProof="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noProof="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cau hoi c"/>
          <p:cNvSpPr txBox="1"/>
          <p:nvPr/>
        </p:nvSpPr>
        <p:spPr>
          <a:xfrm>
            <a:off x="178676" y="6060424"/>
            <a:ext cx="557775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white"/>
              </a:buClr>
              <a:buSzTx/>
              <a:buFont typeface="Wingdings" panose="05000000000000000000" pitchFamily="2" charset="2"/>
              <a:buChar char="w"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C. 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như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prstClr val="white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người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8" name="Questi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863859"/>
            <a:ext cx="487363" cy="487363"/>
          </a:xfrm>
          <a:prstGeom prst="rect">
            <a:avLst/>
          </a:prstGeom>
        </p:spPr>
      </p:pic>
      <p:pic>
        <p:nvPicPr>
          <p:cNvPr id="39" name="Final Answer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0" y="1478693"/>
            <a:ext cx="487363" cy="487363"/>
          </a:xfrm>
          <a:prstGeom prst="rect">
            <a:avLst/>
          </a:prstGeom>
        </p:spPr>
      </p:pic>
      <p:pic>
        <p:nvPicPr>
          <p:cNvPr id="40" name="Wi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074155"/>
            <a:ext cx="487363" cy="487363"/>
          </a:xfrm>
          <a:prstGeom prst="rect">
            <a:avLst/>
          </a:prstGeom>
        </p:spPr>
      </p:pic>
      <p:pic>
        <p:nvPicPr>
          <p:cNvPr id="41" name="Lose">
            <a:hlinkClick r:id="" action="ppaction://media"/>
          </p:cNvPr>
          <p:cNvPicPr>
            <a:picLocks noChangeAspect="1"/>
          </p:cNvPicPr>
          <p:nvPr>
            <a:audi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02905" y="263041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339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7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19" presetClass="emph" presetSubtype="0" repeatCount="400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7732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5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24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8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9" presetClass="emph" presetSubtype="0" repeatCount="400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1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92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24" presetClass="emph" presetSubtype="0" fill="hold" grpId="3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7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9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0" presetID="19" presetClass="emph" presetSubtype="0" fill="hold" grpId="1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9" presetClass="emph" presetSubtype="0" repeatCount="4000" fill="hold" grpId="3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2" presetID="3" presetClass="mediacall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cmd type="call" cmd="stop">
                                      <p:cBhvr>
                                        <p:cTn id="133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4" presetID="30" presetClass="emph" presetSubtype="0" fill="hold" grpId="2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24" presetClass="emph" presetSubtype="0" fill="hold" grpId="4" nodeType="withEffect">
                                  <p:stCondLst>
                                    <p:cond delay="3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24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9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8" dur="20218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60" dur="1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1" presetID="19" presetClass="emph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9" presetClass="emph" presetSubtype="0" repeatCount="4000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2" dur="590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3" presetID="3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stop">
                                      <p:cBhvr>
                                        <p:cTn id="174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5" presetID="30" presetClass="emph" presetSubtype="0" fill="hold" grpId="2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7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24" presetClass="emph" presetSubtype="0" fill="hold" grpId="5" nodeType="withEffect">
                                  <p:stCondLst>
                                    <p:cond delay="3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15" grpId="0" animBg="1"/>
      <p:bldP spid="15" grpId="1" animBg="1"/>
      <p:bldP spid="15" grpId="2" animBg="1"/>
      <p:bldP spid="15" grpId="3" animBg="1"/>
      <p:bldP spid="15" grpId="4" animBg="1"/>
      <p:bldP spid="16" grpId="0" animBg="1"/>
      <p:bldP spid="16" grpId="1" animBg="1"/>
      <p:bldP spid="25" grpId="0"/>
      <p:bldP spid="25" grpId="1"/>
      <p:bldP spid="25" grpId="2"/>
      <p:bldP spid="25" grpId="3"/>
      <p:bldP spid="25" grpId="4"/>
      <p:bldP spid="25" grpId="5"/>
      <p:bldP spid="27" grpId="0"/>
      <p:bldP spid="27" grpId="1"/>
      <p:bldP spid="27" grpId="2"/>
      <p:bldP spid="31" grpId="0" animBg="1"/>
      <p:bldP spid="31" grpId="1" animBg="1"/>
      <p:bldP spid="32" grpId="0" animBg="1"/>
      <p:bldP spid="32" grpId="1" animBg="1"/>
      <p:bldP spid="33" grpId="0"/>
      <p:bldP spid="33" grpId="1"/>
      <p:bldP spid="33" grpId="2"/>
      <p:bldP spid="34" grpId="0"/>
      <p:bldP spid="34" grpId="1"/>
      <p:bldP spid="34" grpId="2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DuongLenDinhOlympia-TopCa_rr3t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1457643" y="876367"/>
            <a:ext cx="457200" cy="342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045030"/>
            <a:ext cx="4849091" cy="7903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0480" y="-1045030"/>
            <a:ext cx="4745420" cy="79030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2479" y="0"/>
            <a:ext cx="4605489" cy="7903029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713805" y="-150749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9433" y="-1143002"/>
            <a:ext cx="5375934" cy="8001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1940" y="-55178"/>
            <a:ext cx="5488079" cy="8001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DuongLenDinhOlympia-TopCa_rr3t (mp3cut.net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 cstate="print"/>
          <a:stretch>
            <a:fillRect/>
          </a:stretch>
        </p:blipFill>
        <p:spPr>
          <a:xfrm>
            <a:off x="5651" y="0"/>
            <a:ext cx="457200" cy="342900"/>
          </a:xfrm>
          <a:prstGeom prst="rect">
            <a:avLst/>
          </a:prstGeom>
        </p:spPr>
      </p:pic>
      <p:pic>
        <p:nvPicPr>
          <p:cNvPr id="6" name="mau2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8229599" y="0"/>
            <a:ext cx="5073899" cy="7898524"/>
          </a:xfrm>
          <a:prstGeom prst="rect">
            <a:avLst/>
          </a:prstGeom>
        </p:spPr>
      </p:pic>
      <p:pic>
        <p:nvPicPr>
          <p:cNvPr id="7" name="mau3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3987462" y="-1040524"/>
            <a:ext cx="4936963" cy="789852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04000" y="10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 L 0.025 0.02662 C 0.03021 0.03264 0.03815 0.03611 0.04636 0.03611 C 0.05573 0.03611 0.06315 0.03264 0.06862 0.02662 L 0.09388 0 " pathEditMode="relative" rAng="0" ptsTypes="AAAAA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1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8" presetClass="exit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up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ags/tag1.xml><?xml version="1.0" encoding="utf-8"?>
<p:tagLst xmlns:p="http://schemas.openxmlformats.org/presentationml/2006/main">
  <p:tag name="ARTICULATE_PROJECT_OPEN" val="0"/>
  <p:tag name="ARTICULATE_SLIDE_COUNT" val="4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565</Words>
  <Application>WPS Presentation</Application>
  <PresentationFormat>Widescreen</PresentationFormat>
  <Paragraphs>37</Paragraphs>
  <Slides>11</Slides>
  <Notes>0</Notes>
  <HiddenSlides>0</HiddenSlides>
  <MMClips>17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8" baseType="lpstr">
      <vt:lpstr>Arial</vt:lpstr>
      <vt:lpstr>SimSun</vt:lpstr>
      <vt:lpstr>Wingdings</vt:lpstr>
      <vt:lpstr>Calibri</vt:lpstr>
      <vt:lpstr>UTM Avo</vt:lpstr>
      <vt:lpstr>Times New Roman</vt:lpstr>
      <vt:lpstr>Tahoma</vt:lpstr>
      <vt:lpstr>Calibri</vt:lpstr>
      <vt:lpstr>Arial</vt:lpstr>
      <vt:lpstr>Microsoft YaHei</vt:lpstr>
      <vt:lpstr>Sitka Small</vt:lpstr>
      <vt:lpstr>Segoe Print</vt:lpstr>
      <vt:lpstr>Arial Unicode MS</vt:lpstr>
      <vt:lpstr>Calibri Light</vt:lpstr>
      <vt:lpstr>等线</vt:lpstr>
      <vt:lpstr>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No.01 Tinhocsangtao</dc:creator>
  <cp:lastModifiedBy>Tám Nguyễn Thị</cp:lastModifiedBy>
  <cp:revision>286</cp:revision>
  <dcterms:created xsi:type="dcterms:W3CDTF">2021-08-25T15:16:00Z</dcterms:created>
  <dcterms:modified xsi:type="dcterms:W3CDTF">2026-04-11T09:15:10Z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3E4E95C3-CDAD-4AD9-9DB5-8C50C8A1EA40</vt:lpwstr>
  </property>
  <property fmtid="{D5CDD505-2E9C-101B-9397-08002B2CF9AE}" pid="3" name="ArticulatePath">
    <vt:lpwstr>Chuyen de TV</vt:lpwstr>
  </property>
  <property fmtid="{D5CDD505-2E9C-101B-9397-08002B2CF9AE}" pid="4" name="ICV">
    <vt:lpwstr>1E33AD42374744148A18E53A01390C79_13</vt:lpwstr>
  </property>
  <property fmtid="{D5CDD505-2E9C-101B-9397-08002B2CF9AE}" pid="5" name="KSOProductBuildVer">
    <vt:lpwstr>1033-12.1.0.25242</vt:lpwstr>
  </property>
</Properties>
</file>