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15"/>
  </p:notesMasterIdLst>
  <p:sldIdLst>
    <p:sldId id="569" r:id="rId2"/>
    <p:sldId id="559" r:id="rId3"/>
    <p:sldId id="258" r:id="rId4"/>
    <p:sldId id="263" r:id="rId5"/>
    <p:sldId id="259" r:id="rId6"/>
    <p:sldId id="260" r:id="rId7"/>
    <p:sldId id="262" r:id="rId8"/>
    <p:sldId id="562" r:id="rId9"/>
    <p:sldId id="563" r:id="rId10"/>
    <p:sldId id="564" r:id="rId11"/>
    <p:sldId id="567" r:id="rId12"/>
    <p:sldId id="566" r:id="rId13"/>
    <p:sldId id="56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7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Slide" initials="9Slide" lastIdx="1" clrIdx="0">
    <p:extLst>
      <p:ext uri="{19B8F6BF-5375-455C-9EA6-DF929625EA0E}">
        <p15:presenceInfo xmlns:p15="http://schemas.microsoft.com/office/powerpoint/2012/main" userId="9Sli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  <a:srgbClr val="F6F8BF"/>
    <a:srgbClr val="EC7D6A"/>
    <a:srgbClr val="7A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1" autoAdjust="0"/>
    <p:restoredTop sz="94660"/>
  </p:normalViewPr>
  <p:slideViewPr>
    <p:cSldViewPr snapToGrid="0">
      <p:cViewPr varScale="1">
        <p:scale>
          <a:sx n="84" d="100"/>
          <a:sy n="84" d="100"/>
        </p:scale>
        <p:origin x="300" y="84"/>
      </p:cViewPr>
      <p:guideLst>
        <p:guide orient="horz" pos="35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00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73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60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0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07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01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7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59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27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21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3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6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15-10-2025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958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hyperlink" Target="https://hoc10.vn/doc-sach/toan-3-tap-1/1/132/40/" TargetMode="Externa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10.gi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openxmlformats.org/officeDocument/2006/relationships/image" Target="../media/image10.gif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17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1" y="1043188"/>
            <a:ext cx="6825802" cy="53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7" y="-7938"/>
            <a:ext cx="11050073" cy="6767848"/>
          </a:xfrm>
          <a:prstGeom prst="rect">
            <a:avLst/>
          </a:prstGeom>
        </p:spPr>
      </p:pic>
      <p:sp>
        <p:nvSpPr>
          <p:cNvPr id="5" name="AutoShape 2" descr="https://encrypted-tbn0.gstatic.com/shopping?q=tbn:ANd9GcSL--gXMaeEORnkIaQ3rA2zfGBiwCegOyijc_wmsYD1f_iufhYKmqkWMlJRb0EITevNPeezSdMUXGLPrZYpbbfshxGOPNpyhUCxKYMD9rChTwDg1vCsKrrFL_99mVACTw&amp;usqp=CAc"/>
          <p:cNvSpPr>
            <a:spLocks noChangeAspect="1" noChangeArrowheads="1"/>
          </p:cNvSpPr>
          <p:nvPr/>
        </p:nvSpPr>
        <p:spPr bwMode="auto">
          <a:xfrm>
            <a:off x="91181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:\Users\Admin\Desktop\hoa h%E1%BB%93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7" y="-7938"/>
            <a:ext cx="11050073" cy="6767848"/>
          </a:xfrm>
          <a:prstGeom prst="rect">
            <a:avLst/>
          </a:prstGeom>
        </p:spPr>
      </p:pic>
      <p:sp>
        <p:nvSpPr>
          <p:cNvPr id="5" name="AutoShape 2" descr="https://encrypted-tbn0.gstatic.com/shopping?q=tbn:ANd9GcSL--gXMaeEORnkIaQ3rA2zfGBiwCegOyijc_wmsYD1f_iufhYKmqkWMlJRb0EITevNPeezSdMUXGLPrZYpbbfshxGOPNpyhUCxKYMD9rChTwDg1vCsKrrFL_99mVACTw&amp;usqp=CAc"/>
          <p:cNvSpPr>
            <a:spLocks noChangeAspect="1" noChangeArrowheads="1"/>
          </p:cNvSpPr>
          <p:nvPr/>
        </p:nvSpPr>
        <p:spPr bwMode="auto">
          <a:xfrm>
            <a:off x="91181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:\Users\Admin\Desktop\hoa h%E1%BB%93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97" y="1693572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83" y="2722384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52" y="3606409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49" y="5615189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41" y="4531217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29" y="3606409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56" y="2688465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76" y="1693572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01" y="4542032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9" descr="SG4040_saigon365_com_ani4mob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73" y="5549804"/>
            <a:ext cx="620332" cy="6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5"/>
            <a:extLst/>
          </p:cNvPr>
          <p:cNvSpPr/>
          <p:nvPr/>
        </p:nvSpPr>
        <p:spPr>
          <a:xfrm>
            <a:off x="2476500" y="1608859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tar: 16 Points 4"/>
          <p:cNvSpPr/>
          <p:nvPr/>
        </p:nvSpPr>
        <p:spPr>
          <a:xfrm>
            <a:off x="643943" y="334850"/>
            <a:ext cx="3116688" cy="146819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+mj-lt"/>
              </a:rPr>
              <a:t>S/40</a:t>
            </a:r>
            <a:endParaRPr lang="en-US" sz="5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8208" y="785611"/>
            <a:ext cx="6838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0608" y="1182704"/>
            <a:ext cx="6838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1/40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8208" y="2305317"/>
            <a:ext cx="6838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2/40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ảng chia bố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1803" y="562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2 L 0.24714 -0.48195 C 0.28646 -0.47014 0.25 -0.47963 0.28542 -0.47223 C 0.28985 -0.4713 0.2931 -0.46991 0.29779 -0.46898 C 0.30157 -0.46852 0.30717 -0.46806 0.31068 -0.46736 C 0.32631 -0.46436 0.32006 -0.46436 0.33191 -0.46204 C 0.33568 -0.46111 0.34089 -0.46019 0.34506 -0.45949 C 0.34948 -0.45857 0.35326 -0.45741 0.35743 -0.45625 C 0.36042 -0.45533 0.36263 -0.45463 0.36615 -0.45371 C 0.37396 -0.45209 0.38347 -0.4507 0.39154 -0.44908 L 0.40443 -0.44653 C 0.40873 -0.44422 0.40821 -0.44398 0.41758 -0.4419 C 0.42123 -0.44098 0.42618 -0.44028 0.42995 -0.43936 C 0.4336 -0.43889 0.43516 -0.43773 0.43881 -0.43704 C 0.4487 -0.43473 0.45599 -0.43403 0.46836 -0.43241 C 0.47865 -0.4294 0.4849 -0.42732 0.50248 -0.425 L 0.528 -0.42199 C 0.54818 -0.4169 0.53581 -0.41968 0.56628 -0.41389 C 0.57097 -0.4132 0.5767 -0.4125 0.57943 -0.41135 C 0.59545 -0.40533 0.57943 -0.41088 0.6004 -0.40602 C 0.61875 -0.40162 0.59844 -0.40486 0.62175 -0.40162 C 0.63256 -0.39584 0.61732 -0.40301 0.63907 -0.39792 C 0.64206 -0.39723 0.64102 -0.3963 0.64297 -0.39561 C 0.64675 -0.39468 0.65248 -0.39398 0.65612 -0.39306 C 0.65912 -0.39236 0.66133 -0.39144 0.66485 -0.39074 C 0.66849 -0.38982 0.6737 -0.38936 0.67735 -0.38843 C 0.68086 -0.3875 0.68256 -0.38681 0.68607 -0.38588 C 0.68985 -0.38519 0.69493 -0.38426 0.69844 -0.38357 C 0.70222 -0.38264 0.70365 -0.38195 0.7073 -0.38102 C 0.71107 -0.38056 0.71576 -0.3801 0.72019 -0.37963 C 0.72149 -0.37871 0.72149 -0.37778 0.72448 -0.37709 C 0.73855 -0.37385 0.73711 -0.37686 0.73711 -0.37477 " pathEditMode="relative" rAng="0" ptsTypes="AAAAAA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2" y="53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Cho phép tính: 3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vi-VN" sz="3600" b="1" kern="1200" dirty="0">
                    <a:solidFill>
                      <a:srgbClr val="FFC000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15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Chọn 2 phép chia tương ứng với phép tính trên.</a:t>
                </a:r>
                <a:endParaRPr kumimoji="0" lang="es-C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UENO"/>
              <p:cNvSpPr/>
              <p:nvPr/>
            </p:nvSpPr>
            <p:spPr>
              <a:xfrm>
                <a:off x="1872562" y="4466765"/>
                <a:ext cx="37323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15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BUEN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62" y="4466765"/>
                <a:ext cx="3732329" cy="11430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ALO1"/>
              <p:cNvSpPr/>
              <p:nvPr/>
            </p:nvSpPr>
            <p:spPr>
              <a:xfrm>
                <a:off x="1931928" y="2975277"/>
                <a:ext cx="37323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15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4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MALO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928" y="2975277"/>
                <a:ext cx="3732329" cy="11430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MALO2"/>
              <p:cNvSpPr/>
              <p:nvPr/>
            </p:nvSpPr>
            <p:spPr>
              <a:xfrm>
                <a:off x="6243823" y="4471319"/>
                <a:ext cx="3732330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15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 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5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MALO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823" y="4471319"/>
                <a:ext cx="3732330" cy="11430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09" y="2599657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6" y="4101744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73" y="1296728"/>
            <a:ext cx="1923185" cy="1778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BUENO">
                <a:extLst>
                  <a:ext uri="{FF2B5EF4-FFF2-40B4-BE49-F238E27FC236}">
                    <a16:creationId xmlns:a16="http://schemas.microsoft.com/office/drawing/2014/main" id="{3F6CBE40-D8B3-220F-5282-B5711A4DBF5C}"/>
                  </a:ext>
                </a:extLst>
              </p:cNvPr>
              <p:cNvSpPr/>
              <p:nvPr/>
            </p:nvSpPr>
            <p:spPr>
              <a:xfrm>
                <a:off x="6243823" y="3005875"/>
                <a:ext cx="37323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15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: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5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BUENO">
                <a:extLst>
                  <a:ext uri="{FF2B5EF4-FFF2-40B4-BE49-F238E27FC236}">
                    <a16:creationId xmlns:a16="http://schemas.microsoft.com/office/drawing/2014/main" id="{3F6CBE40-D8B3-220F-5282-B5711A4DB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823" y="3005875"/>
                <a:ext cx="3732329" cy="11430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6153" y="3291840"/>
            <a:ext cx="2059638" cy="3209465"/>
          </a:xfrm>
          <a:prstGeom prst="rect">
            <a:avLst/>
          </a:prstGeom>
        </p:spPr>
      </p:pic>
      <p:pic>
        <p:nvPicPr>
          <p:cNvPr id="5" name="cho_phep_tinh_3_nhan_5_15_chon_2_phep_chia_610f1318-c103-453b-82e6-6884da7fde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89652" y="560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7">
                <a:extLst>
                  <a:ext uri="{FF2B5EF4-FFF2-40B4-BE49-F238E27FC236}">
                    <a16:creationId xmlns:a16="http://schemas.microsoft.com/office/drawing/2014/main" id="{580546F4-E9D3-2515-F80B-206CC386FC2A}"/>
                  </a:ext>
                </a:extLst>
              </p:cNvPr>
              <p:cNvSpPr txBox="1"/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Cho phép tính: 3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8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vi-VN" sz="3600" b="1" kern="1200" dirty="0">
                    <a:solidFill>
                      <a:srgbClr val="FFC000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24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Chọn 2 phép chia tương ứng với phép tính trên.</a:t>
                </a:r>
                <a:endParaRPr kumimoji="0" lang="es-C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uadroTexto 7">
                <a:extLst>
                  <a:ext uri="{FF2B5EF4-FFF2-40B4-BE49-F238E27FC236}">
                    <a16:creationId xmlns:a16="http://schemas.microsoft.com/office/drawing/2014/main" id="{580546F4-E9D3-2515-F80B-206CC386F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UENO">
                <a:extLst>
                  <a:ext uri="{FF2B5EF4-FFF2-40B4-BE49-F238E27FC236}">
                    <a16:creationId xmlns:a16="http://schemas.microsoft.com/office/drawing/2014/main" id="{1319E618-6D29-8585-3E4D-3DA2BCEF1017}"/>
                  </a:ext>
                </a:extLst>
              </p:cNvPr>
              <p:cNvSpPr/>
              <p:nvPr/>
            </p:nvSpPr>
            <p:spPr>
              <a:xfrm>
                <a:off x="6440155" y="4466765"/>
                <a:ext cx="38466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24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BUENO">
                <a:extLst>
                  <a:ext uri="{FF2B5EF4-FFF2-40B4-BE49-F238E27FC236}">
                    <a16:creationId xmlns:a16="http://schemas.microsoft.com/office/drawing/2014/main" id="{1319E618-6D29-8585-3E4D-3DA2BCEF1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55" y="4466765"/>
                <a:ext cx="3846629" cy="11430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LO1">
                <a:extLst>
                  <a:ext uri="{FF2B5EF4-FFF2-40B4-BE49-F238E27FC236}">
                    <a16:creationId xmlns:a16="http://schemas.microsoft.com/office/drawing/2014/main" id="{903A9B3C-63E9-2130-27D1-D65C6281BC7E}"/>
                  </a:ext>
                </a:extLst>
              </p:cNvPr>
              <p:cNvSpPr/>
              <p:nvPr/>
            </p:nvSpPr>
            <p:spPr>
              <a:xfrm>
                <a:off x="1765131" y="2975277"/>
                <a:ext cx="38466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24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 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4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MALO1">
                <a:extLst>
                  <a:ext uri="{FF2B5EF4-FFF2-40B4-BE49-F238E27FC236}">
                    <a16:creationId xmlns:a16="http://schemas.microsoft.com/office/drawing/2014/main" id="{903A9B3C-63E9-2130-27D1-D65C6281BC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131" y="2975277"/>
                <a:ext cx="3846629" cy="11430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LO2">
                <a:extLst>
                  <a:ext uri="{FF2B5EF4-FFF2-40B4-BE49-F238E27FC236}">
                    <a16:creationId xmlns:a16="http://schemas.microsoft.com/office/drawing/2014/main" id="{E249C88D-AA02-F7ED-9A33-DA89804D0AD0}"/>
                  </a:ext>
                </a:extLst>
              </p:cNvPr>
              <p:cNvSpPr/>
              <p:nvPr/>
            </p:nvSpPr>
            <p:spPr>
              <a:xfrm>
                <a:off x="1723850" y="4471319"/>
                <a:ext cx="3846630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24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vi-V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vi-VN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  </m:t>
                    </m:r>
                    <m:r>
                      <a:rPr lang="vi-VN" sz="3200" b="1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MALO2">
                <a:extLst>
                  <a:ext uri="{FF2B5EF4-FFF2-40B4-BE49-F238E27FC236}">
                    <a16:creationId xmlns:a16="http://schemas.microsoft.com/office/drawing/2014/main" id="{E249C88D-AA02-F7ED-9A33-DA89804D0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50" y="4471319"/>
                <a:ext cx="3846630" cy="11430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ARCIANO1" descr="Resultado de imagen para marciano png">
            <a:extLst>
              <a:ext uri="{FF2B5EF4-FFF2-40B4-BE49-F238E27FC236}">
                <a16:creationId xmlns:a16="http://schemas.microsoft.com/office/drawing/2014/main" id="{4BC37BF5-9F1F-39F0-68DA-449ACD4E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27" y="2616687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2" descr="Resultado de imagen para marciano png">
            <a:extLst>
              <a:ext uri="{FF2B5EF4-FFF2-40B4-BE49-F238E27FC236}">
                <a16:creationId xmlns:a16="http://schemas.microsoft.com/office/drawing/2014/main" id="{EC456B77-E41F-0F18-BCD9-BCD24E5D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71" y="4107678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506B4950-41F4-F249-2602-287EF59B8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73" y="1296728"/>
            <a:ext cx="1923185" cy="1778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ENO">
                <a:extLst>
                  <a:ext uri="{FF2B5EF4-FFF2-40B4-BE49-F238E27FC236}">
                    <a16:creationId xmlns:a16="http://schemas.microsoft.com/office/drawing/2014/main" id="{6A17915A-50A6-BBD7-72FF-AAF646C73F00}"/>
                  </a:ext>
                </a:extLst>
              </p:cNvPr>
              <p:cNvSpPr/>
              <p:nvPr/>
            </p:nvSpPr>
            <p:spPr>
              <a:xfrm>
                <a:off x="6440156" y="3005875"/>
                <a:ext cx="384662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B. </a:t>
                </a:r>
                <a:r>
                  <a:rPr lang="vi-VN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24</a:t>
                </a:r>
                <a:r>
                  <a:rPr lang="es-MX" sz="32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8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BUENO">
                <a:extLst>
                  <a:ext uri="{FF2B5EF4-FFF2-40B4-BE49-F238E27FC236}">
                    <a16:creationId xmlns:a16="http://schemas.microsoft.com/office/drawing/2014/main" id="{6A17915A-50A6-BBD7-72FF-AAF646C73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56" y="3005875"/>
                <a:ext cx="3846629" cy="11430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6153" y="3291840"/>
            <a:ext cx="2059638" cy="3209465"/>
          </a:xfrm>
          <a:prstGeom prst="rect">
            <a:avLst/>
          </a:prstGeom>
        </p:spPr>
      </p:pic>
      <p:pic>
        <p:nvPicPr>
          <p:cNvPr id="9" name="cho_phep_tinh_3_nhan_8_24_chon_2_phep_chia_9b2d4dab-410b-44e8-bc40-9d45266420b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67422" y="5521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7">
                <a:extLst>
                  <a:ext uri="{FF2B5EF4-FFF2-40B4-BE49-F238E27FC236}">
                    <a16:creationId xmlns:a16="http://schemas.microsoft.com/office/drawing/2014/main" id="{78A10382-C7AD-68F7-0339-8F607F433D9D}"/>
                  </a:ext>
                </a:extLst>
              </p:cNvPr>
              <p:cNvSpPr txBox="1"/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Cho phép tính: 4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12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Chọn 2 phép chia tương ứng với phép tính trên.</a:t>
                </a:r>
                <a:endParaRPr kumimoji="0" lang="es-C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uadroTexto 7">
                <a:extLst>
                  <a:ext uri="{FF2B5EF4-FFF2-40B4-BE49-F238E27FC236}">
                    <a16:creationId xmlns:a16="http://schemas.microsoft.com/office/drawing/2014/main" id="{78A10382-C7AD-68F7-0339-8F607F433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079" y="594019"/>
                <a:ext cx="9342395" cy="107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UENO">
                <a:extLst>
                  <a:ext uri="{FF2B5EF4-FFF2-40B4-BE49-F238E27FC236}">
                    <a16:creationId xmlns:a16="http://schemas.microsoft.com/office/drawing/2014/main" id="{7CF54C6D-18A8-C712-526D-7B990B66DDFF}"/>
                  </a:ext>
                </a:extLst>
              </p:cNvPr>
              <p:cNvSpPr/>
              <p:nvPr/>
            </p:nvSpPr>
            <p:spPr>
              <a:xfrm>
                <a:off x="1778524" y="3075508"/>
                <a:ext cx="3755188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A. 12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3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BUENO">
                <a:extLst>
                  <a:ext uri="{FF2B5EF4-FFF2-40B4-BE49-F238E27FC236}">
                    <a16:creationId xmlns:a16="http://schemas.microsoft.com/office/drawing/2014/main" id="{7CF54C6D-18A8-C712-526D-7B990B66D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524" y="3075508"/>
                <a:ext cx="3755188" cy="11430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LO1">
                <a:extLst>
                  <a:ext uri="{FF2B5EF4-FFF2-40B4-BE49-F238E27FC236}">
                    <a16:creationId xmlns:a16="http://schemas.microsoft.com/office/drawing/2014/main" id="{48118302-2C21-846B-7B52-F6C3C27E31B6}"/>
                  </a:ext>
                </a:extLst>
              </p:cNvPr>
              <p:cNvSpPr/>
              <p:nvPr/>
            </p:nvSpPr>
            <p:spPr>
              <a:xfrm>
                <a:off x="1837890" y="4493665"/>
                <a:ext cx="3755188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C. 3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12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MALO1">
                <a:extLst>
                  <a:ext uri="{FF2B5EF4-FFF2-40B4-BE49-F238E27FC236}">
                    <a16:creationId xmlns:a16="http://schemas.microsoft.com/office/drawing/2014/main" id="{48118302-2C21-846B-7B52-F6C3C27E3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890" y="4493665"/>
                <a:ext cx="3755188" cy="11430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LO2">
                <a:extLst>
                  <a:ext uri="{FF2B5EF4-FFF2-40B4-BE49-F238E27FC236}">
                    <a16:creationId xmlns:a16="http://schemas.microsoft.com/office/drawing/2014/main" id="{FE140E42-6E7A-4C36-A98B-444FCC2BABC6}"/>
                  </a:ext>
                </a:extLst>
              </p:cNvPr>
              <p:cNvSpPr/>
              <p:nvPr/>
            </p:nvSpPr>
            <p:spPr>
              <a:xfrm>
                <a:off x="6149784" y="3080062"/>
                <a:ext cx="3755189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B. 12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 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3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9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MALO2">
                <a:extLst>
                  <a:ext uri="{FF2B5EF4-FFF2-40B4-BE49-F238E27FC236}">
                    <a16:creationId xmlns:a16="http://schemas.microsoft.com/office/drawing/2014/main" id="{FE140E42-6E7A-4C36-A98B-444FCC2BA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784" y="3080062"/>
                <a:ext cx="3755189" cy="11430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ARCIANO1" descr="Resultado de imagen para marciano png">
            <a:extLst>
              <a:ext uri="{FF2B5EF4-FFF2-40B4-BE49-F238E27FC236}">
                <a16:creationId xmlns:a16="http://schemas.microsoft.com/office/drawing/2014/main" id="{81524EEC-052E-5D0C-3AE0-76B81E4E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05" y="4120692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ARCIANO2" descr="Resultado de imagen para marciano png">
            <a:extLst>
              <a:ext uri="{FF2B5EF4-FFF2-40B4-BE49-F238E27FC236}">
                <a16:creationId xmlns:a16="http://schemas.microsoft.com/office/drawing/2014/main" id="{7AF02751-79D0-6D02-FE14-859A2A16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00" y="2716421"/>
            <a:ext cx="828026" cy="1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DF11E6-8FE3-1720-8BBE-608879294D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73" y="1190737"/>
            <a:ext cx="1923185" cy="1778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ENO">
                <a:extLst>
                  <a:ext uri="{FF2B5EF4-FFF2-40B4-BE49-F238E27FC236}">
                    <a16:creationId xmlns:a16="http://schemas.microsoft.com/office/drawing/2014/main" id="{DB7203FC-F364-FB14-6733-20B9F99E6093}"/>
                  </a:ext>
                </a:extLst>
              </p:cNvPr>
              <p:cNvSpPr/>
              <p:nvPr/>
            </p:nvSpPr>
            <p:spPr>
              <a:xfrm>
                <a:off x="6149785" y="4524263"/>
                <a:ext cx="3755188" cy="11430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D. 12 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3</a:t>
                </a:r>
                <a14:m>
                  <m:oMath xmlns:m="http://schemas.openxmlformats.org/officeDocument/2006/math">
                    <m:r>
                      <a:rPr kumimoji="0" lang="es-MX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= </m:t>
                    </m:r>
                  </m:oMath>
                </a14:m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BUENO">
                <a:extLst>
                  <a:ext uri="{FF2B5EF4-FFF2-40B4-BE49-F238E27FC236}">
                    <a16:creationId xmlns:a16="http://schemas.microsoft.com/office/drawing/2014/main" id="{DB7203FC-F364-FB14-6733-20B9F99E6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785" y="4524263"/>
                <a:ext cx="3755188" cy="11430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6153" y="3291840"/>
            <a:ext cx="2059638" cy="3209465"/>
          </a:xfrm>
          <a:prstGeom prst="rect">
            <a:avLst/>
          </a:prstGeom>
        </p:spPr>
      </p:pic>
      <p:pic>
        <p:nvPicPr>
          <p:cNvPr id="9" name="cho_phep_tinh_4_nhan_3_12_chon_2_phep_chia_52f8d830-74d6-4731-ad75-e6f0d7b8c1c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16226" y="545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9" y="3525947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59" y="442185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7434" y="218134"/>
            <a:ext cx="61976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ó cách lànhanh hơn bạn Minh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1650" y="1634490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560" y="1637139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4460" y="1626096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5780" y="1626096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5670" y="1634490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700" y="1618476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4647" y="1638300"/>
            <a:ext cx="40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7960" y="2981481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5780" y="3020118"/>
            <a:ext cx="651510" cy="531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3522" y="1632342"/>
            <a:ext cx="6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846 0.2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15026 0.204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86 L 0.16015 0.216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419</TotalTime>
  <Words>259</Words>
  <Application>Microsoft Office PowerPoint</Application>
  <PresentationFormat>Widescreen</PresentationFormat>
  <Paragraphs>48</Paragraphs>
  <Slides>13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UTM Avo</vt:lpstr>
      <vt:lpstr>Arial</vt:lpstr>
      <vt:lpstr>Calibri</vt:lpstr>
      <vt:lpstr>Calibri Light</vt:lpstr>
      <vt:lpstr>Cambria Math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ZZ</dc:creator>
  <dc:description>9Slide.vn</dc:description>
  <cp:lastModifiedBy>Admin</cp:lastModifiedBy>
  <cp:revision>55</cp:revision>
  <dcterms:modified xsi:type="dcterms:W3CDTF">2025-10-15T07:32:11Z</dcterms:modified>
  <cp:category>9Slide.vn</cp:category>
</cp:coreProperties>
</file>