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80" r:id="rId3"/>
    <p:sldId id="276" r:id="rId4"/>
    <p:sldId id="258" r:id="rId5"/>
    <p:sldId id="274" r:id="rId6"/>
    <p:sldId id="278" r:id="rId7"/>
    <p:sldId id="282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9" autoAdjust="0"/>
  </p:normalViewPr>
  <p:slideViewPr>
    <p:cSldViewPr>
      <p:cViewPr varScale="1">
        <p:scale>
          <a:sx n="59" d="100"/>
          <a:sy n="59" d="100"/>
        </p:scale>
        <p:origin x="402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9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95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5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A9253441-E51D-6752-EC16-CB11E35BE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113" b="34558"/>
          <a:stretch/>
        </p:blipFill>
        <p:spPr>
          <a:xfrm>
            <a:off x="10319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0415853" y="7698317"/>
            <a:ext cx="2832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Thêi gian: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6925470" y="7518400"/>
            <a:ext cx="3454400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67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7376319" y="701040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3086" name="Text Box 27"/>
          <p:cNvSpPr txBox="1">
            <a:spLocks noChangeArrowheads="1"/>
          </p:cNvSpPr>
          <p:nvPr/>
        </p:nvSpPr>
        <p:spPr bwMode="auto">
          <a:xfrm>
            <a:off x="4480719" y="160867"/>
            <a:ext cx="8128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8800" b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grpSp>
        <p:nvGrpSpPr>
          <p:cNvPr id="3087" name="Group 28"/>
          <p:cNvGrpSpPr>
            <a:grpSpLocks/>
          </p:cNvGrpSpPr>
          <p:nvPr/>
        </p:nvGrpSpPr>
        <p:grpSpPr bwMode="auto">
          <a:xfrm>
            <a:off x="52652" y="-59267"/>
            <a:ext cx="16213667" cy="9144000"/>
            <a:chOff x="0" y="0"/>
            <a:chExt cx="5760" cy="4320"/>
          </a:xfrm>
        </p:grpSpPr>
        <p:pic>
          <p:nvPicPr>
            <p:cNvPr id="3097" name="Picture 29" descr="bluline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30" descr="bluline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31" descr="bluline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0" name="Picture 32" descr="bluline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34" name="Text Box 34"/>
          <p:cNvSpPr txBox="1">
            <a:spLocks noChangeArrowheads="1"/>
          </p:cNvSpPr>
          <p:nvPr/>
        </p:nvSpPr>
        <p:spPr bwMode="auto">
          <a:xfrm>
            <a:off x="3936736" y="1384301"/>
            <a:ext cx="7770283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alt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9" name="Line 36"/>
          <p:cNvSpPr>
            <a:spLocks noChangeShapeType="1"/>
          </p:cNvSpPr>
          <p:nvPr/>
        </p:nvSpPr>
        <p:spPr bwMode="auto">
          <a:xfrm>
            <a:off x="90753" y="2438401"/>
            <a:ext cx="16004117" cy="122767"/>
          </a:xfrm>
          <a:prstGeom prst="line">
            <a:avLst/>
          </a:prstGeom>
          <a:noFill/>
          <a:ln w="57150" cmpd="thinThick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867"/>
          </a:p>
        </p:txBody>
      </p:sp>
      <p:sp>
        <p:nvSpPr>
          <p:cNvPr id="3091" name="TextBox 29"/>
          <p:cNvSpPr txBox="1">
            <a:spLocks noChangeArrowheads="1"/>
          </p:cNvSpPr>
          <p:nvPr/>
        </p:nvSpPr>
        <p:spPr bwMode="auto">
          <a:xfrm>
            <a:off x="590286" y="2364317"/>
            <a:ext cx="7229864" cy="41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vi-VN" sz="53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vi-VN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:</a:t>
            </a:r>
            <a:endParaRPr lang="en-US" altLang="vi-VN" sz="53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3 = </a:t>
            </a:r>
            <a:endParaRPr lang="en-US" altLang="vi-VN" sz="53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>
              <a:lnSpc>
                <a:spcPct val="100000"/>
              </a:lnSpc>
              <a:spcBef>
                <a:spcPct val="0"/>
              </a:spcBef>
              <a:buFontTx/>
              <a:buAutoNum type="alphaUcPeriod"/>
              <a:defRPr/>
            </a:pPr>
            <a:r>
              <a:rPr lang="en-US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dư </a:t>
            </a:r>
            <a:r>
              <a:rPr lang="en-US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vi-VN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 dư 2)</a:t>
            </a:r>
            <a:endParaRPr lang="en-US" altLang="vi-VN" sz="53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53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be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3284">
            <a:off x="122503" y="40217"/>
            <a:ext cx="2311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94519" y="4800600"/>
            <a:ext cx="4486989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vi-VN" alt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 dư 2)</a:t>
            </a:r>
            <a:endParaRPr lang="en-US" altLang="vi-VN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1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3383419" y="7698317"/>
            <a:ext cx="2832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Thêi</a:t>
            </a:r>
            <a:r>
              <a:rPr lang="en-US" altLang="en-US" sz="4800" b="1" dirty="0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gian</a:t>
            </a:r>
            <a:r>
              <a:rPr lang="en-US" altLang="en-US" sz="4800" b="1" dirty="0">
                <a:solidFill>
                  <a:srgbClr val="FF0000"/>
                </a:solidFill>
                <a:latin typeface=".VnArial Narrow" panose="020B72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12528995" y="5554132"/>
            <a:ext cx="3454400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67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11456393" y="7336237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11411328" y="7322013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11360527" y="7256934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11278132" y="7254401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11396064" y="7288573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11313421" y="7283890"/>
            <a:ext cx="1727200" cy="166522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11360528" y="7322014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11292967" y="7316949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11379304" y="7221913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11328503" y="7221913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4110" name="Text Box 27"/>
          <p:cNvSpPr txBox="1">
            <a:spLocks noChangeArrowheads="1"/>
          </p:cNvSpPr>
          <p:nvPr/>
        </p:nvSpPr>
        <p:spPr bwMode="auto">
          <a:xfrm>
            <a:off x="4480719" y="160867"/>
            <a:ext cx="8128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8800" b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grpSp>
        <p:nvGrpSpPr>
          <p:cNvPr id="4111" name="Group 28"/>
          <p:cNvGrpSpPr>
            <a:grpSpLocks/>
          </p:cNvGrpSpPr>
          <p:nvPr/>
        </p:nvGrpSpPr>
        <p:grpSpPr bwMode="auto">
          <a:xfrm>
            <a:off x="52652" y="-59267"/>
            <a:ext cx="16213667" cy="9144000"/>
            <a:chOff x="0" y="0"/>
            <a:chExt cx="5760" cy="4320"/>
          </a:xfrm>
        </p:grpSpPr>
        <p:pic>
          <p:nvPicPr>
            <p:cNvPr id="4121" name="Picture 29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30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31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32" descr="bluline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34" name="Text Box 34"/>
          <p:cNvSpPr txBox="1">
            <a:spLocks noChangeArrowheads="1"/>
          </p:cNvSpPr>
          <p:nvPr/>
        </p:nvSpPr>
        <p:spPr bwMode="auto">
          <a:xfrm>
            <a:off x="3936736" y="1384301"/>
            <a:ext cx="7770283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alt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3" name="Line 36"/>
          <p:cNvSpPr>
            <a:spLocks noChangeShapeType="1"/>
          </p:cNvSpPr>
          <p:nvPr/>
        </p:nvSpPr>
        <p:spPr bwMode="auto">
          <a:xfrm>
            <a:off x="90753" y="2438401"/>
            <a:ext cx="16004117" cy="122767"/>
          </a:xfrm>
          <a:prstGeom prst="line">
            <a:avLst/>
          </a:prstGeom>
          <a:noFill/>
          <a:ln w="57150" cmpd="thinThick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867"/>
          </a:p>
        </p:txBody>
      </p:sp>
      <p:sp>
        <p:nvSpPr>
          <p:cNvPr id="3091" name="TextBox 29"/>
          <p:cNvSpPr txBox="1">
            <a:spLocks noChangeArrowheads="1"/>
          </p:cNvSpPr>
          <p:nvPr/>
        </p:nvSpPr>
        <p:spPr bwMode="auto">
          <a:xfrm>
            <a:off x="590285" y="2364317"/>
            <a:ext cx="8513233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vi-VN" sz="53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Chọn bạn làm đúng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vi-VN" sz="53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4115" name="Picture 4" descr="be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3284">
            <a:off x="122503" y="40217"/>
            <a:ext cx="2311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04053" y="6449484"/>
            <a:ext cx="2059517" cy="197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3867"/>
          </a:p>
        </p:txBody>
      </p:sp>
      <p:sp>
        <p:nvSpPr>
          <p:cNvPr id="5" name="Rectangle 4"/>
          <p:cNvSpPr/>
          <p:nvPr/>
        </p:nvSpPr>
        <p:spPr>
          <a:xfrm>
            <a:off x="1189303" y="6360584"/>
            <a:ext cx="1877483" cy="1767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3867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30" y="3247790"/>
            <a:ext cx="10210933" cy="5361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624C6-BD1F-40C5-BF1A-D62203026624}"/>
              </a:ext>
            </a:extLst>
          </p:cNvPr>
          <p:cNvSpPr txBox="1"/>
          <p:nvPr/>
        </p:nvSpPr>
        <p:spPr>
          <a:xfrm>
            <a:off x="1160003" y="3882190"/>
            <a:ext cx="1302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.VnAvant" panose="020B7200000000000000" pitchFamily="34" charset="0"/>
              </a:rPr>
              <a:t>Hoai</a:t>
            </a:r>
            <a:endParaRPr lang="en-US" sz="2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2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.6_Image_Text_360P_hãy_cho_3_người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081" y="0"/>
            <a:ext cx="16178213" cy="9045575"/>
          </a:xfrm>
          <a:prstGeom prst="rect">
            <a:avLst/>
          </a:prstGeom>
        </p:spPr>
      </p:pic>
      <p:pic>
        <p:nvPicPr>
          <p:cNvPr id="3" name="trang_trai_co_ba_nghin_chin_tram_ba_muoi_sau_qua_9c42304e-1b37-4ec9-8679-3254a53e419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76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2270919" y="6928991"/>
            <a:ext cx="5181600" cy="1009908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3936 : 3 = 1312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 flipH="1">
            <a:off x="3346680" y="1461655"/>
            <a:ext cx="15475" cy="196734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3328751" y="2181978"/>
            <a:ext cx="1784469" cy="93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/>
          </p:cNvSpPr>
          <p:nvPr/>
        </p:nvSpPr>
        <p:spPr>
          <a:xfrm>
            <a:off x="2120696" y="1447800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3936</a:t>
            </a:r>
          </a:p>
        </p:txBody>
      </p:sp>
      <p:sp>
        <p:nvSpPr>
          <p:cNvPr id="33" name="TextBox 32"/>
          <p:cNvSpPr txBox="1">
            <a:spLocks/>
          </p:cNvSpPr>
          <p:nvPr/>
        </p:nvSpPr>
        <p:spPr>
          <a:xfrm>
            <a:off x="3676077" y="1403301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9584" y="1448127"/>
            <a:ext cx="401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624134" y="1436526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2886723" y="144668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3337719" y="22098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>
            <a:spLocks/>
          </p:cNvSpPr>
          <p:nvPr/>
        </p:nvSpPr>
        <p:spPr>
          <a:xfrm>
            <a:off x="2120696" y="1981200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4" name="Straight Connector 13"/>
          <p:cNvCxnSpPr>
            <a:endCxn id="45" idx="2"/>
          </p:cNvCxnSpPr>
          <p:nvPr/>
        </p:nvCxnSpPr>
        <p:spPr>
          <a:xfrm>
            <a:off x="2118520" y="2689086"/>
            <a:ext cx="686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>
            <a:spLocks/>
          </p:cNvSpPr>
          <p:nvPr/>
        </p:nvSpPr>
        <p:spPr>
          <a:xfrm>
            <a:off x="2120696" y="27211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2269831" y="3810000"/>
            <a:ext cx="686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>
            <a:spLocks/>
          </p:cNvSpPr>
          <p:nvPr/>
        </p:nvSpPr>
        <p:spPr>
          <a:xfrm>
            <a:off x="2425496" y="3124200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9" name="TextBox 68"/>
          <p:cNvSpPr txBox="1">
            <a:spLocks/>
          </p:cNvSpPr>
          <p:nvPr/>
        </p:nvSpPr>
        <p:spPr>
          <a:xfrm>
            <a:off x="2347119" y="37117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69"/>
          <p:cNvSpPr txBox="1">
            <a:spLocks/>
          </p:cNvSpPr>
          <p:nvPr/>
        </p:nvSpPr>
        <p:spPr>
          <a:xfrm>
            <a:off x="3642519" y="2209800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869244" y="22098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>
            <a:spLocks/>
          </p:cNvSpPr>
          <p:nvPr/>
        </p:nvSpPr>
        <p:spPr>
          <a:xfrm>
            <a:off x="2654096" y="41689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2574631" y="4876800"/>
            <a:ext cx="686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>
            <a:spLocks/>
          </p:cNvSpPr>
          <p:nvPr/>
        </p:nvSpPr>
        <p:spPr>
          <a:xfrm>
            <a:off x="2654096" y="4836785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115773" y="22098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>
            <a:spLocks/>
          </p:cNvSpPr>
          <p:nvPr/>
        </p:nvSpPr>
        <p:spPr>
          <a:xfrm>
            <a:off x="2898448" y="53119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2886723" y="6028439"/>
            <a:ext cx="686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>
            <a:spLocks/>
          </p:cNvSpPr>
          <p:nvPr/>
        </p:nvSpPr>
        <p:spPr>
          <a:xfrm>
            <a:off x="2880519" y="59215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93648" y="1828800"/>
            <a:ext cx="0" cy="10888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880519" y="1828800"/>
            <a:ext cx="0" cy="21877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3109119" y="1828800"/>
            <a:ext cx="0" cy="34110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0743E-6 1.38889E-6 L 0.00175 0.1381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69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64596E-7 5E-6 L 0.00224 0.369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184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/>
      <p:bldP spid="3" grpId="0"/>
      <p:bldP spid="4" grpId="0"/>
      <p:bldP spid="6" grpId="0"/>
      <p:bldP spid="7" grpId="0"/>
      <p:bldP spid="45" grpId="0"/>
      <p:bldP spid="50" grpId="0"/>
      <p:bldP spid="68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.6_Image_Text_360P_hãy_cho_3_người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081" y="0"/>
            <a:ext cx="16178213" cy="9045575"/>
          </a:xfrm>
          <a:prstGeom prst="rect">
            <a:avLst/>
          </a:prstGeom>
        </p:spPr>
      </p:pic>
      <p:pic>
        <p:nvPicPr>
          <p:cNvPr id="3" name="trang_trai_co_ba_nghin_chin_tram_ba_muoi_sau_qua_9c42304e-1b37-4ec9-8679-3254a53e419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76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3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2270919" y="6928991"/>
            <a:ext cx="5181600" cy="1009908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3936 : 3 = 1312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 flipH="1">
            <a:off x="3346680" y="1461655"/>
            <a:ext cx="15475" cy="196734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3328751" y="2181978"/>
            <a:ext cx="1784469" cy="93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/>
          </p:cNvSpPr>
          <p:nvPr/>
        </p:nvSpPr>
        <p:spPr>
          <a:xfrm>
            <a:off x="2120696" y="1447800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3936</a:t>
            </a:r>
          </a:p>
        </p:txBody>
      </p:sp>
      <p:sp>
        <p:nvSpPr>
          <p:cNvPr id="33" name="TextBox 32"/>
          <p:cNvSpPr txBox="1">
            <a:spLocks/>
          </p:cNvSpPr>
          <p:nvPr/>
        </p:nvSpPr>
        <p:spPr>
          <a:xfrm>
            <a:off x="3676077" y="1403301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9584" y="1448127"/>
            <a:ext cx="401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624134" y="1436526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2886723" y="144668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3337719" y="22098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>
            <a:spLocks/>
          </p:cNvSpPr>
          <p:nvPr/>
        </p:nvSpPr>
        <p:spPr>
          <a:xfrm>
            <a:off x="2120696" y="1981200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4" name="Straight Connector 13"/>
          <p:cNvCxnSpPr>
            <a:endCxn id="45" idx="2"/>
          </p:cNvCxnSpPr>
          <p:nvPr/>
        </p:nvCxnSpPr>
        <p:spPr>
          <a:xfrm>
            <a:off x="2118520" y="2689086"/>
            <a:ext cx="686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>
            <a:spLocks/>
          </p:cNvSpPr>
          <p:nvPr/>
        </p:nvSpPr>
        <p:spPr>
          <a:xfrm>
            <a:off x="2120696" y="27211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2269831" y="3810000"/>
            <a:ext cx="686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>
            <a:spLocks/>
          </p:cNvSpPr>
          <p:nvPr/>
        </p:nvSpPr>
        <p:spPr>
          <a:xfrm>
            <a:off x="2425496" y="3124200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9" name="TextBox 68"/>
          <p:cNvSpPr txBox="1">
            <a:spLocks/>
          </p:cNvSpPr>
          <p:nvPr/>
        </p:nvSpPr>
        <p:spPr>
          <a:xfrm>
            <a:off x="2347119" y="37117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69"/>
          <p:cNvSpPr txBox="1">
            <a:spLocks/>
          </p:cNvSpPr>
          <p:nvPr/>
        </p:nvSpPr>
        <p:spPr>
          <a:xfrm>
            <a:off x="3642519" y="2209800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869244" y="22098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>
            <a:spLocks/>
          </p:cNvSpPr>
          <p:nvPr/>
        </p:nvSpPr>
        <p:spPr>
          <a:xfrm>
            <a:off x="2654096" y="41689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2574631" y="4876800"/>
            <a:ext cx="686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>
            <a:spLocks/>
          </p:cNvSpPr>
          <p:nvPr/>
        </p:nvSpPr>
        <p:spPr>
          <a:xfrm>
            <a:off x="2654096" y="4836785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115773" y="22098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>
            <a:spLocks/>
          </p:cNvSpPr>
          <p:nvPr/>
        </p:nvSpPr>
        <p:spPr>
          <a:xfrm>
            <a:off x="2898448" y="53119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2886723" y="6028439"/>
            <a:ext cx="686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>
            <a:spLocks/>
          </p:cNvSpPr>
          <p:nvPr/>
        </p:nvSpPr>
        <p:spPr>
          <a:xfrm>
            <a:off x="2880519" y="5921514"/>
            <a:ext cx="136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93648" y="1828800"/>
            <a:ext cx="0" cy="10888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880519" y="1828800"/>
            <a:ext cx="0" cy="21877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3109119" y="1828800"/>
            <a:ext cx="0" cy="34110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1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132</Words>
  <Application>Microsoft Office PowerPoint</Application>
  <PresentationFormat>Custom</PresentationFormat>
  <Paragraphs>77</Paragraphs>
  <Slides>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.VnAvant</vt:lpstr>
      <vt:lpstr>.VnArial</vt:lpstr>
      <vt:lpstr>.VnArial Narrow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239</cp:revision>
  <dcterms:created xsi:type="dcterms:W3CDTF">2022-07-10T01:37:20Z</dcterms:created>
  <dcterms:modified xsi:type="dcterms:W3CDTF">2026-04-01T14:41:46Z</dcterms:modified>
</cp:coreProperties>
</file>