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6" r:id="rId4"/>
    <p:sldId id="257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7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4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4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1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94D4-4B91-472A-AB8A-1B6528E3A176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80380-DD9C-49A3-BFD8-3780BC9D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52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iết kế chưa có tê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0843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0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iết kế chưa có tên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082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ỗi hộp có 12 quả xoài.Hỏi 3 hộp có mấy quả xoài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846" y="0"/>
            <a:ext cx="10656277" cy="6189785"/>
          </a:xfrm>
        </p:spPr>
      </p:pic>
    </p:spTree>
    <p:extLst>
      <p:ext uri="{BB962C8B-B14F-4D97-AF65-F5344CB8AC3E}">
        <p14:creationId xmlns:p14="http://schemas.microsoft.com/office/powerpoint/2010/main" val="22406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155" y="1195754"/>
            <a:ext cx="9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12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55" y="1793630"/>
            <a:ext cx="9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  3</a:t>
            </a:r>
            <a:endParaRPr lang="en-US" sz="3600" dirty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85292" y="1195754"/>
            <a:ext cx="11724" cy="1080084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6427" y="1195754"/>
            <a:ext cx="9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12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6427" y="1793630"/>
            <a:ext cx="9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  3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5725" y="1518919"/>
            <a:ext cx="9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  x</a:t>
            </a:r>
            <a:endParaRPr lang="en-US" sz="3600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10155" y="2488415"/>
            <a:ext cx="76199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5325" y="2532180"/>
            <a:ext cx="9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  6</a:t>
            </a:r>
            <a:endParaRPr lang="en-US" sz="3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0866" y="2532181"/>
            <a:ext cx="94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  3</a:t>
            </a:r>
            <a:endParaRPr lang="en-US" sz="3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8295" y="357319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Vậy 12 x 3 = 36</a:t>
            </a:r>
            <a:endParaRPr lang="en-US" sz="3600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25373" y="1464210"/>
            <a:ext cx="0" cy="1067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45325" y="1195754"/>
            <a:ext cx="90033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88455" y="1138695"/>
            <a:ext cx="0" cy="203981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9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12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iết kế chưa có tên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112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4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18</Words>
  <Application>Microsoft Office PowerPoint</Application>
  <PresentationFormat>Widescreen</PresentationFormat>
  <Paragraphs>8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2025-11-07T16:42:55Z</dcterms:created>
  <dcterms:modified xsi:type="dcterms:W3CDTF">2025-11-10T15:09:16Z</dcterms:modified>
</cp:coreProperties>
</file>