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57" r:id="rId5"/>
    <p:sldId id="258" r:id="rId6"/>
    <p:sldId id="275" r:id="rId7"/>
    <p:sldId id="276" r:id="rId8"/>
    <p:sldId id="263" r:id="rId9"/>
    <p:sldId id="272" r:id="rId10"/>
    <p:sldId id="27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1E8-2293-42F2-ACFA-8E046ED0B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334F-90B5-4BE6-B4D6-B79DBCA02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8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1E8-2293-42F2-ACFA-8E046ED0B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334F-90B5-4BE6-B4D6-B79DBCA02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99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1E8-2293-42F2-ACFA-8E046ED0B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334F-90B5-4BE6-B4D6-B79DBCA02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4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1E8-2293-42F2-ACFA-8E046ED0B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334F-90B5-4BE6-B4D6-B79DBCA02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1E8-2293-42F2-ACFA-8E046ED0B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334F-90B5-4BE6-B4D6-B79DBCA02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4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1E8-2293-42F2-ACFA-8E046ED0B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334F-90B5-4BE6-B4D6-B79DBCA02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1E8-2293-42F2-ACFA-8E046ED0B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334F-90B5-4BE6-B4D6-B79DBCA02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0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1E8-2293-42F2-ACFA-8E046ED0B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334F-90B5-4BE6-B4D6-B79DBCA02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52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1E8-2293-42F2-ACFA-8E046ED0B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334F-90B5-4BE6-B4D6-B79DBCA02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1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1E8-2293-42F2-ACFA-8E046ED0B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334F-90B5-4BE6-B4D6-B79DBCA02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1E8-2293-42F2-ACFA-8E046ED0B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334F-90B5-4BE6-B4D6-B79DBCA02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3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B91E8-2293-42F2-ACFA-8E046ED0B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4334F-90B5-4BE6-B4D6-B79DBCA02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3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0"/>
            <a:ext cx="5678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201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Mặt người, trang phục, người, phim hoạt hình&#10;&#10;Mô tả được tạo tự động">
            <a:extLst>
              <a:ext uri="{FF2B5EF4-FFF2-40B4-BE49-F238E27FC236}">
                <a16:creationId xmlns:a16="http://schemas.microsoft.com/office/drawing/2014/main" id="{9875BE35-3DE3-F6F8-572E-1CEBBB634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067800" cy="6553200"/>
          </a:xfrm>
        </p:spPr>
      </p:pic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17707555-30CE-B65E-45A7-5324D2C0C57B}"/>
              </a:ext>
            </a:extLst>
          </p:cNvPr>
          <p:cNvCxnSpPr>
            <a:cxnSpLocks/>
          </p:cNvCxnSpPr>
          <p:nvPr/>
        </p:nvCxnSpPr>
        <p:spPr>
          <a:xfrm>
            <a:off x="990600" y="1600200"/>
            <a:ext cx="609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BA077DB0-BD95-0A25-B74D-E35F137E8DD4}"/>
              </a:ext>
            </a:extLst>
          </p:cNvPr>
          <p:cNvCxnSpPr>
            <a:cxnSpLocks/>
          </p:cNvCxnSpPr>
          <p:nvPr/>
        </p:nvCxnSpPr>
        <p:spPr>
          <a:xfrm>
            <a:off x="2209800" y="1600200"/>
            <a:ext cx="114300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9C0AAD27-A285-C4DD-214C-9405D4D61F06}"/>
              </a:ext>
            </a:extLst>
          </p:cNvPr>
          <p:cNvCxnSpPr>
            <a:cxnSpLocks/>
          </p:cNvCxnSpPr>
          <p:nvPr/>
        </p:nvCxnSpPr>
        <p:spPr>
          <a:xfrm>
            <a:off x="1981200" y="2057400"/>
            <a:ext cx="38100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60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ới cánh tay cháu vẽ ông mặt tr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304800"/>
            <a:ext cx="8045450" cy="5821363"/>
          </a:xfrm>
        </p:spPr>
      </p:pic>
    </p:spTree>
    <p:extLst>
      <p:ext uri="{BB962C8B-B14F-4D97-AF65-F5344CB8AC3E}">
        <p14:creationId xmlns:p14="http://schemas.microsoft.com/office/powerpoint/2010/main" val="384451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52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7800" y="1600201"/>
            <a:ext cx="5410200" cy="3810000"/>
          </a:xfrm>
          <a:prstGeom prst="star10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ctr">
              <a:buNone/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4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S/ </a:t>
            </a:r>
            <a:r>
              <a:rPr lang="vi-VN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2012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hình vẽ, bản phác thảo, bức vẽ, con chim">
            <a:extLst>
              <a:ext uri="{FF2B5EF4-FFF2-40B4-BE49-F238E27FC236}">
                <a16:creationId xmlns:a16="http://schemas.microsoft.com/office/drawing/2014/main" id="{EAE53D44-AF16-C4BD-A798-01B1C0D75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7924800" cy="5410200"/>
          </a:xfrm>
        </p:spPr>
      </p:pic>
    </p:spTree>
    <p:extLst>
      <p:ext uri="{BB962C8B-B14F-4D97-AF65-F5344CB8AC3E}">
        <p14:creationId xmlns:p14="http://schemas.microsoft.com/office/powerpoint/2010/main" val="1550604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động vật có vú, thỏ, thỏ con, Các loài thỏ">
            <a:extLst>
              <a:ext uri="{FF2B5EF4-FFF2-40B4-BE49-F238E27FC236}">
                <a16:creationId xmlns:a16="http://schemas.microsoft.com/office/drawing/2014/main" id="{1D9F0B61-D2E8-BA8B-A1C4-6112D4AD0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239000" cy="5562600"/>
          </a:xfrm>
        </p:spPr>
      </p:pic>
    </p:spTree>
    <p:extLst>
      <p:ext uri="{BB962C8B-B14F-4D97-AF65-F5344CB8AC3E}">
        <p14:creationId xmlns:p14="http://schemas.microsoft.com/office/powerpoint/2010/main" val="343898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trái cây, rau củ, văn bản, quả táo&#10;&#10;Mô tả được tạo tự động">
            <a:extLst>
              <a:ext uri="{FF2B5EF4-FFF2-40B4-BE49-F238E27FC236}">
                <a16:creationId xmlns:a16="http://schemas.microsoft.com/office/drawing/2014/main" id="{2C857368-150C-D36D-420E-6DC4EB00B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152400"/>
            <a:ext cx="10820400" cy="6705600"/>
          </a:xfrm>
        </p:spPr>
      </p:pic>
    </p:spTree>
    <p:extLst>
      <p:ext uri="{BB962C8B-B14F-4D97-AF65-F5344CB8AC3E}">
        <p14:creationId xmlns:p14="http://schemas.microsoft.com/office/powerpoint/2010/main" val="24912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hình vẽ, bức vẽ, bản phác thảo, Mặt người">
            <a:extLst>
              <a:ext uri="{FF2B5EF4-FFF2-40B4-BE49-F238E27FC236}">
                <a16:creationId xmlns:a16="http://schemas.microsoft.com/office/drawing/2014/main" id="{4C030C18-71EB-99D7-074F-4F380DC72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85800"/>
            <a:ext cx="7010400" cy="5791200"/>
          </a:xfrm>
        </p:spPr>
      </p:pic>
    </p:spTree>
    <p:extLst>
      <p:ext uri="{BB962C8B-B14F-4D97-AF65-F5344CB8AC3E}">
        <p14:creationId xmlns:p14="http://schemas.microsoft.com/office/powerpoint/2010/main" val="3707202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bức vẽ, hình vẽ, bản phác thảo, tác phẩm nghệ thuật">
            <a:extLst>
              <a:ext uri="{FF2B5EF4-FFF2-40B4-BE49-F238E27FC236}">
                <a16:creationId xmlns:a16="http://schemas.microsoft.com/office/drawing/2014/main" id="{7940FBCF-ACEC-EBEC-CC6A-96E238921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609600"/>
            <a:ext cx="8001000" cy="5867400"/>
          </a:xfrm>
        </p:spPr>
      </p:pic>
    </p:spTree>
    <p:extLst>
      <p:ext uri="{BB962C8B-B14F-4D97-AF65-F5344CB8AC3E}">
        <p14:creationId xmlns:p14="http://schemas.microsoft.com/office/powerpoint/2010/main" val="304362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8</Words>
  <Application>Microsoft Office PowerPoint</Application>
  <PresentationFormat>Trình chiếu Trên màn hình (4:3)</PresentationFormat>
  <Paragraphs>2</Paragraphs>
  <Slides>10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hoang hoang</cp:lastModifiedBy>
  <cp:revision>14</cp:revision>
  <dcterms:created xsi:type="dcterms:W3CDTF">2020-12-07T14:42:20Z</dcterms:created>
  <dcterms:modified xsi:type="dcterms:W3CDTF">2024-10-13T04:37:47Z</dcterms:modified>
</cp:coreProperties>
</file>