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9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88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29CB5-3AFA-4A61-B23F-7926EB59BB3E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EF29-E51D-4A40-BEDD-CE518818D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749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29CB5-3AFA-4A61-B23F-7926EB59BB3E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EF29-E51D-4A40-BEDD-CE518818D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961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29CB5-3AFA-4A61-B23F-7926EB59BB3E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EF29-E51D-4A40-BEDD-CE518818D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080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29CB5-3AFA-4A61-B23F-7926EB59BB3E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EF29-E51D-4A40-BEDD-CE518818D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262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29CB5-3AFA-4A61-B23F-7926EB59BB3E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EF29-E51D-4A40-BEDD-CE518818D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424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29CB5-3AFA-4A61-B23F-7926EB59BB3E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EF29-E51D-4A40-BEDD-CE518818D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284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29CB5-3AFA-4A61-B23F-7926EB59BB3E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EF29-E51D-4A40-BEDD-CE518818D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719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29CB5-3AFA-4A61-B23F-7926EB59BB3E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EF29-E51D-4A40-BEDD-CE518818D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166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29CB5-3AFA-4A61-B23F-7926EB59BB3E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EF29-E51D-4A40-BEDD-CE518818D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68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29CB5-3AFA-4A61-B23F-7926EB59BB3E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EF29-E51D-4A40-BEDD-CE518818D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939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29CB5-3AFA-4A61-B23F-7926EB59BB3E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EF29-E51D-4A40-BEDD-CE518818D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881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629CB5-3AFA-4A61-B23F-7926EB59BB3E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3EF29-E51D-4A40-BEDD-CE518818D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424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10345"/>
            <a:ext cx="7772400" cy="201865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vi-VN" sz="4000" dirty="0">
                <a:latin typeface="+mn-lt"/>
                <a:ea typeface="+mn-ea"/>
                <a:cs typeface="+mn-cs"/>
              </a:rPr>
              <a:t>Hoạt động giáo dục theo chủ đề: </a:t>
            </a:r>
            <a:br>
              <a:rPr lang="vi-VN" sz="4000" dirty="0">
                <a:latin typeface="+mn-lt"/>
                <a:ea typeface="+mn-ea"/>
                <a:cs typeface="+mn-cs"/>
              </a:rPr>
            </a:br>
            <a:r>
              <a:rPr lang="vi-VN" sz="4800" dirty="0">
                <a:latin typeface="+mn-lt"/>
                <a:ea typeface="+mn-ea"/>
                <a:cs typeface="+mn-cs"/>
              </a:rPr>
              <a:t>Tự chăm sóc bản thân</a:t>
            </a:r>
            <a:endParaRPr lang="en-US" sz="4800" dirty="0"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4021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780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32656"/>
            <a:ext cx="8712968" cy="6264696"/>
          </a:xfrm>
        </p:spPr>
      </p:pic>
    </p:spTree>
    <p:extLst>
      <p:ext uri="{BB962C8B-B14F-4D97-AF65-F5344CB8AC3E}">
        <p14:creationId xmlns:p14="http://schemas.microsoft.com/office/powerpoint/2010/main" val="3033488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dirty="0">
                <a:latin typeface="+mn-lt"/>
                <a:ea typeface="+mn-ea"/>
                <a:cs typeface="+mn-cs"/>
              </a:rPr>
              <a:t>Câu hỏi gợi ý thảo luận:</a:t>
            </a: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  <a:buFontTx/>
              <a:buChar char="-"/>
            </a:pPr>
            <a:r>
              <a:rPr lang="vi-VN" sz="4000" dirty="0"/>
              <a:t>Hằng ngày, em đã làm gì để chăm sóc bản thân?</a:t>
            </a:r>
          </a:p>
          <a:p>
            <a:pPr>
              <a:spcAft>
                <a:spcPts val="1200"/>
              </a:spcAft>
              <a:buFontTx/>
              <a:buChar char="-"/>
            </a:pPr>
            <a:r>
              <a:rPr lang="vi-VN" sz="4000" dirty="0"/>
              <a:t>Em làm việc đó vào lúc nào?</a:t>
            </a:r>
          </a:p>
          <a:p>
            <a:pPr>
              <a:spcAft>
                <a:spcPts val="1200"/>
              </a:spcAft>
              <a:buFontTx/>
              <a:buChar char="-"/>
            </a:pPr>
            <a:r>
              <a:rPr lang="vi-VN" sz="4000" dirty="0"/>
              <a:t>Em cảm thấy thế nào khi làm công việc đó?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253845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8640960" cy="5976664"/>
          </a:xfrm>
        </p:spPr>
      </p:pic>
    </p:spTree>
    <p:extLst>
      <p:ext uri="{BB962C8B-B14F-4D97-AF65-F5344CB8AC3E}">
        <p14:creationId xmlns:p14="http://schemas.microsoft.com/office/powerpoint/2010/main" val="3118652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53</Words>
  <Application>Microsoft Office PowerPoint</Application>
  <PresentationFormat>Trình chiếu Trên màn hình (4:3)</PresentationFormat>
  <Paragraphs>5</Paragraphs>
  <Slides>5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2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Hoạt động giáo dục theo chủ đề:  Tự chăm sóc bản thân</vt:lpstr>
      <vt:lpstr>Bản trình bày PowerPoint</vt:lpstr>
      <vt:lpstr>Bản trình bày PowerPoint</vt:lpstr>
      <vt:lpstr>Câu hỏi gợi ý thảo luận: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hoang hoang</cp:lastModifiedBy>
  <cp:revision>5</cp:revision>
  <dcterms:created xsi:type="dcterms:W3CDTF">2024-10-12T03:29:47Z</dcterms:created>
  <dcterms:modified xsi:type="dcterms:W3CDTF">2024-10-12T05:29:02Z</dcterms:modified>
</cp:coreProperties>
</file>