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  <p:sldMasterId id="2147483780" r:id="rId2"/>
    <p:sldMasterId id="2147483792" r:id="rId3"/>
  </p:sldMasterIdLst>
  <p:notesMasterIdLst>
    <p:notesMasterId r:id="rId27"/>
  </p:notesMasterIdLst>
  <p:sldIdLst>
    <p:sldId id="392" r:id="rId4"/>
    <p:sldId id="395" r:id="rId5"/>
    <p:sldId id="330" r:id="rId6"/>
    <p:sldId id="404" r:id="rId7"/>
    <p:sldId id="405" r:id="rId8"/>
    <p:sldId id="411" r:id="rId9"/>
    <p:sldId id="537" r:id="rId10"/>
    <p:sldId id="349" r:id="rId11"/>
    <p:sldId id="397" r:id="rId12"/>
    <p:sldId id="408" r:id="rId13"/>
    <p:sldId id="543" r:id="rId14"/>
    <p:sldId id="414" r:id="rId15"/>
    <p:sldId id="412" r:id="rId16"/>
    <p:sldId id="416" r:id="rId17"/>
    <p:sldId id="542" r:id="rId18"/>
    <p:sldId id="538" r:id="rId19"/>
    <p:sldId id="384" r:id="rId20"/>
    <p:sldId id="365" r:id="rId21"/>
    <p:sldId id="367" r:id="rId22"/>
    <p:sldId id="391" r:id="rId23"/>
    <p:sldId id="371" r:id="rId24"/>
    <p:sldId id="403" r:id="rId25"/>
    <p:sldId id="356" r:id="rId26"/>
  </p:sldIdLst>
  <p:sldSz cx="9144000" cy="5143500" type="screen16x9"/>
  <p:notesSz cx="6858000" cy="9144000"/>
  <p:embeddedFontLst>
    <p:embeddedFont>
      <p:font typeface=".VnArial Narrow" panose="020B7200000000000000"/>
      <p:regular r:id="rId28"/>
      <p:bold r:id="rId29"/>
      <p:italic r:id="rId30"/>
    </p:embeddedFont>
    <p:embeddedFont>
      <p:font typeface=".VnAristote" panose="020B7200000000000000"/>
      <p:regular r:id="rId31"/>
    </p:embeddedFont>
    <p:embeddedFont>
      <p:font typeface=".VnCentury SchoolbookH" panose="020B7200000000000000"/>
      <p:regular r:id="rId32"/>
      <p:bold r:id="rId33"/>
      <p:italic r:id="rId34"/>
      <p:boldItalic r:id="rId35"/>
    </p:embeddedFont>
    <p:embeddedFont>
      <p:font typeface=".VnHelvetInsH" panose="020B7200000000000000"/>
      <p:regular r:id="rId36"/>
    </p:embeddedFont>
    <p:embeddedFont>
      <p:font typeface=".VnRevueH" panose="020B0604020202020204"/>
      <p:regular r:id="rId37"/>
    </p:embeddedFont>
    <p:embeddedFont>
      <p:font typeface=".VnTime" panose="020B7200000000000000"/>
      <p:regular r:id="rId38"/>
      <p:bold r:id="rId39"/>
      <p:italic r:id="rId40"/>
      <p:boldItalic r:id="rId41"/>
    </p:embeddedFont>
    <p:embeddedFont>
      <p:font typeface=".VnTimeH" panose="020BE200000000000000"/>
      <p:regular r:id="rId42"/>
      <p:bold r:id="rId43"/>
      <p:italic r:id="rId44"/>
      <p:boldItalic r:id="rId45"/>
    </p:embeddedFont>
    <p:embeddedFont>
      <p:font typeface="HP001 4 hang 1 ô ly" panose="020B0604020202020204" charset="0"/>
      <p:bold r:id="rId46"/>
    </p:embeddedFont>
    <p:embeddedFont>
      <p:font typeface="Impact" panose="020B0806030902050204" pitchFamily="34" charset="0"/>
      <p:regular r:id="rId47"/>
    </p:embeddedFont>
  </p:embeddedFontLst>
  <p:defaultTextStyle>
    <a:defPPr>
      <a:defRPr lang="en-US"/>
    </a:defPPr>
    <a:lvl1pPr marL="0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4570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D0CC"/>
    <a:srgbClr val="3B6BDD"/>
    <a:srgbClr val="40505E"/>
    <a:srgbClr val="FBCDE8"/>
    <a:srgbClr val="FBD1EA"/>
    <a:srgbClr val="FABEE2"/>
    <a:srgbClr val="F9B5DD"/>
    <a:srgbClr val="F8A6D7"/>
    <a:srgbClr val="859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104" y="60"/>
      </p:cViewPr>
      <p:guideLst>
        <p:guide orient="horz" pos="1620"/>
        <p:guide pos="288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41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F7B9A-195B-4F58-B39E-AFCC6B35615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0288C-DDE6-4BA3-821D-669FAFE3D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2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49B3A1-F7A0-4125-8E14-8000CD41BDD7}" type="slidenum">
              <a:rPr lang="en-US"/>
              <a:pPr/>
              <a:t>1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3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Dùng cái này cop qua word sd sẽ rõ và vuông vức hơn tự chèn ô li 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B4756-1496-4752-8ADD-43A62ED996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03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6BE44F5B-8F8A-0EB3-124F-0DFEC84AA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7697139E-70F0-DCB1-DB0C-10967FA4A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006740ED-6330-B8BF-D1EE-2E8A9ECA9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877431-CAE9-4512-B032-0382327AA701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3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4" indent="0" algn="ctr">
              <a:buNone/>
              <a:defRPr sz="1500"/>
            </a:lvl2pPr>
            <a:lvl3pPr marL="685709" indent="0" algn="ctr">
              <a:buNone/>
              <a:defRPr sz="1300"/>
            </a:lvl3pPr>
            <a:lvl4pPr marL="1028562" indent="0" algn="ctr">
              <a:buNone/>
              <a:defRPr sz="1200"/>
            </a:lvl4pPr>
            <a:lvl5pPr marL="1371417" indent="0" algn="ctr">
              <a:buNone/>
              <a:defRPr sz="1200"/>
            </a:lvl5pPr>
            <a:lvl6pPr marL="1714271" indent="0" algn="ctr">
              <a:buNone/>
              <a:defRPr sz="1200"/>
            </a:lvl6pPr>
            <a:lvl7pPr marL="2057126" indent="0" algn="ctr">
              <a:buNone/>
              <a:defRPr sz="1200"/>
            </a:lvl7pPr>
            <a:lvl8pPr marL="2399980" indent="0" algn="ctr">
              <a:buNone/>
              <a:defRPr sz="1200"/>
            </a:lvl8pPr>
            <a:lvl9pPr marL="27428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45911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2152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1741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4DAAB-DDBB-7B9E-140F-426CB36B8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E9C6C-8F5E-F279-0AB7-FE6D304A8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D0915-4736-CE45-A58E-C7A88BBB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65175-450F-00EE-2E12-55E5C04F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34826-EC92-5429-9F10-C3AB3BD1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51412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4556-58FE-D47E-F52E-59982236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3BFB0-D64F-07C4-3923-ECFA36509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F52F4-1AB4-F24E-76FD-8F71CB36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48832-0AC1-8C49-77D9-AFE9D61B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ADEF5-35F5-B5F6-D1B8-81158B18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719750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2C18-BD47-D5E0-C5E0-4076A99E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A87BA-4B63-942A-26F6-74328444B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E3DA5-1BD0-8B42-11FD-F85590A9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593F7-DA25-675E-6555-DF7EBCDDE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EFD0-2786-B562-85B4-7C651EF3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03356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21E3-4A4F-B60E-02C1-D1500D33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0FE8-C4B7-EB1F-DDF0-C20C16B9D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668A8-04AF-7E23-12C9-2AB90A211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896BE-B35A-302F-21B6-F45A6663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BD2D1-3357-3FA7-974E-3F86E16F5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CA873-3E54-B882-705A-CC7D31F0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48780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2A539-C9B2-E005-5253-6E995D3A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E4344-E7D7-18C1-1D7B-0DE02B371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751BF-7E6D-97CA-30F1-E827FBFAC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2371A-10F1-C476-F3EE-B5FFF6F76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89A14-D6C4-DCDD-9AC3-29E887092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810AC-F684-11D2-D985-7BC23100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A27E24-FE7C-9B17-1117-29D2379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1F5DC-5D15-0DEA-64FD-8F15160B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666213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FF8AC-8E63-D61A-CF01-C826D05E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FD64B-D73A-DB20-3905-D639EE60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189B6-131A-0172-8F29-AECDCF22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70EB5-E1B4-1E24-8684-8FAEA1915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7738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B8C14-266A-85FB-4D26-575F7980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1F75C9-03BB-E787-937A-5C445D2F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E9D23-8C94-B53E-D14C-1F639302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37579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514F-5CF5-B5E7-BF75-D1D32C44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58961-262E-21D8-ECB4-513EBD4E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F7A2F-0A8A-9079-E333-CEDA9C28A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520EB-56C6-C9A8-FF34-9702D662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21441-8044-6CC7-F990-B0167A3C9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938DE-F8C8-BB35-2984-98D000E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39380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56607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A14E-4100-3B52-8DC6-948E20FA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ED69A8-614F-5D16-385A-A43191291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C6EFA-003B-BFFC-DA6E-B9A3F5903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BE542-9E02-4462-E1B7-34673F3B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EA1EF-803A-5B6C-84C2-8B42B490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5CAED-B8A5-DCB8-8B49-778DE786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86876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4069-28F3-9C48-AB67-E2FAC648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C6415-F43A-5AF2-B8DD-E7063F216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97F57-2BE5-5B15-A689-BF1E5AF8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DEF89-57D7-A2E2-D271-99677C1B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D3DE9-2D9E-F682-D9E2-8BD1186E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98709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B4622-0DE4-A57F-C5DA-0E20C4FC5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7036D-16F2-A726-7C0E-36B4736A1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EF82F-1E9B-1EE0-3F9E-5DAECA11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BDB2F-960C-C6EC-FFC9-0F28DB7F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25071-0008-9AFF-C4F3-85B06AE2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23270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4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8295702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96592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38100" y="1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05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54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51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25260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49399774-C3D7-AA69-AA7E-1EA000B95FB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9538" y="-119023"/>
            <a:ext cx="9493719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31795B0-6B9C-F926-18CE-407D75273D94}"/>
              </a:ext>
            </a:extLst>
          </p:cNvPr>
          <p:cNvSpPr/>
          <p:nvPr userDrawn="1"/>
        </p:nvSpPr>
        <p:spPr>
          <a:xfrm>
            <a:off x="8256598" y="16273"/>
            <a:ext cx="963488" cy="105052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46464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7BB9B642-A559-2F6F-2498-0D91CB35106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38100" y="1"/>
            <a:ext cx="9138659" cy="5112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76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7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54011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5E387D37-BF37-316D-6164-34A551739C0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449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15813EA5-BB11-E846-F67B-95AC63596AA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352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2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0994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0902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9" indent="0">
              <a:buNone/>
              <a:defRPr sz="1300" b="1"/>
            </a:lvl3pPr>
            <a:lvl4pPr marL="1028562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09" indent="0">
              <a:buNone/>
              <a:defRPr sz="1300" b="1"/>
            </a:lvl3pPr>
            <a:lvl4pPr marL="1028562" indent="0">
              <a:buNone/>
              <a:defRPr sz="1200" b="1"/>
            </a:lvl4pPr>
            <a:lvl5pPr marL="1371417" indent="0">
              <a:buNone/>
              <a:defRPr sz="1200" b="1"/>
            </a:lvl5pPr>
            <a:lvl6pPr marL="1714271" indent="0">
              <a:buNone/>
              <a:defRPr sz="1200" b="1"/>
            </a:lvl6pPr>
            <a:lvl7pPr marL="2057126" indent="0">
              <a:buNone/>
              <a:defRPr sz="1200" b="1"/>
            </a:lvl7pPr>
            <a:lvl8pPr marL="2399980" indent="0">
              <a:buNone/>
              <a:defRPr sz="1200" b="1"/>
            </a:lvl8pPr>
            <a:lvl9pPr marL="274283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5337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380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13488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4" indent="0">
              <a:buNone/>
              <a:defRPr sz="1000"/>
            </a:lvl2pPr>
            <a:lvl3pPr marL="685709" indent="0">
              <a:buNone/>
              <a:defRPr sz="900"/>
            </a:lvl3pPr>
            <a:lvl4pPr marL="1028562" indent="0">
              <a:buNone/>
              <a:defRPr sz="700"/>
            </a:lvl4pPr>
            <a:lvl5pPr marL="1371417" indent="0">
              <a:buNone/>
              <a:defRPr sz="700"/>
            </a:lvl5pPr>
            <a:lvl6pPr marL="1714271" indent="0">
              <a:buNone/>
              <a:defRPr sz="700"/>
            </a:lvl6pPr>
            <a:lvl7pPr marL="2057126" indent="0">
              <a:buNone/>
              <a:defRPr sz="700"/>
            </a:lvl7pPr>
            <a:lvl8pPr marL="2399980" indent="0">
              <a:buNone/>
              <a:defRPr sz="700"/>
            </a:lvl8pPr>
            <a:lvl9pPr marL="274283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4089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09" indent="0">
              <a:buNone/>
              <a:defRPr sz="1800"/>
            </a:lvl3pPr>
            <a:lvl4pPr marL="1028562" indent="0">
              <a:buNone/>
              <a:defRPr sz="1500"/>
            </a:lvl4pPr>
            <a:lvl5pPr marL="1371417" indent="0">
              <a:buNone/>
              <a:defRPr sz="1500"/>
            </a:lvl5pPr>
            <a:lvl6pPr marL="1714271" indent="0">
              <a:buNone/>
              <a:defRPr sz="1500"/>
            </a:lvl6pPr>
            <a:lvl7pPr marL="2057126" indent="0">
              <a:buNone/>
              <a:defRPr sz="1500"/>
            </a:lvl7pPr>
            <a:lvl8pPr marL="2399980" indent="0">
              <a:buNone/>
              <a:defRPr sz="1500"/>
            </a:lvl8pPr>
            <a:lvl9pPr marL="2742834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4" indent="0">
              <a:buNone/>
              <a:defRPr sz="1000"/>
            </a:lvl2pPr>
            <a:lvl3pPr marL="685709" indent="0">
              <a:buNone/>
              <a:defRPr sz="900"/>
            </a:lvl3pPr>
            <a:lvl4pPr marL="1028562" indent="0">
              <a:buNone/>
              <a:defRPr sz="700"/>
            </a:lvl4pPr>
            <a:lvl5pPr marL="1371417" indent="0">
              <a:buNone/>
              <a:defRPr sz="700"/>
            </a:lvl5pPr>
            <a:lvl6pPr marL="1714271" indent="0">
              <a:buNone/>
              <a:defRPr sz="700"/>
            </a:lvl6pPr>
            <a:lvl7pPr marL="2057126" indent="0">
              <a:buNone/>
              <a:defRPr sz="700"/>
            </a:lvl7pPr>
            <a:lvl8pPr marL="2399980" indent="0">
              <a:buNone/>
              <a:defRPr sz="700"/>
            </a:lvl8pPr>
            <a:lvl9pPr marL="274283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2517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03" tIns="45702" rIns="91403" bIns="4570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263503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3"/>
          </a:xfrm>
          <a:prstGeom prst="rect">
            <a:avLst/>
          </a:prstGeom>
        </p:spPr>
        <p:txBody>
          <a:bodyPr vert="horz" lIns="91403" tIns="45702" rIns="91403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5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zoom/>
  </p:transition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8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2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2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49A57-097B-16CB-9687-901DDE5C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6B51A-E5BB-7F92-B003-94D679D0C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51913-45D7-221A-D4EC-A46EE0EC2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FD210-9377-AD08-2EC7-3CB469FA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37CF9-704D-E90B-F538-C2B293894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0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zo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0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wmf"/><Relationship Id="rId10" Type="http://schemas.openxmlformats.org/officeDocument/2006/relationships/image" Target="../media/image16.gif"/><Relationship Id="rId4" Type="http://schemas.openxmlformats.org/officeDocument/2006/relationships/image" Target="../media/image10.jpeg"/><Relationship Id="rId9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11" Type="http://schemas.openxmlformats.org/officeDocument/2006/relationships/image" Target="../media/image42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1.jpe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11" Type="http://schemas.openxmlformats.org/officeDocument/2006/relationships/image" Target="../media/image42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1.jpe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39.GI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2.wav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4.png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audio" Target="../media/audio9.wav"/><Relationship Id="rId5" Type="http://schemas.openxmlformats.org/officeDocument/2006/relationships/audio" Target="../media/audio5.wav"/><Relationship Id="rId15" Type="http://schemas.openxmlformats.org/officeDocument/2006/relationships/image" Target="../media/image43.png"/><Relationship Id="rId10" Type="http://schemas.openxmlformats.org/officeDocument/2006/relationships/image" Target="../media/image41.jpeg"/><Relationship Id="rId4" Type="http://schemas.openxmlformats.org/officeDocument/2006/relationships/audio" Target="../media/audio4.wav"/><Relationship Id="rId9" Type="http://schemas.openxmlformats.org/officeDocument/2006/relationships/image" Target="../media/image40.png"/><Relationship Id="rId1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gif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11" Type="http://schemas.openxmlformats.org/officeDocument/2006/relationships/image" Target="../media/image42.GIF"/><Relationship Id="rId5" Type="http://schemas.openxmlformats.org/officeDocument/2006/relationships/audio" Target="../media/audio6.wav"/><Relationship Id="rId15" Type="http://schemas.openxmlformats.org/officeDocument/2006/relationships/image" Target="../media/image44.png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41.jpe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wmf"/><Relationship Id="rId2" Type="http://schemas.openxmlformats.org/officeDocument/2006/relationships/audio" Target="file:///C:\Dj%20remix\DieuDanVuRuaTay-V%20(mp3cut.net).mp3" TargetMode="External"/><Relationship Id="rId1" Type="http://schemas.openxmlformats.org/officeDocument/2006/relationships/audio" Target="file:///D:\Downloads\music\Tim%20ban%20than%20-%20Dang%20cap%20nhat%20%5bNCT%2006633940734116517500%5d.mp3" TargetMode="External"/><Relationship Id="rId6" Type="http://schemas.openxmlformats.org/officeDocument/2006/relationships/image" Target="../media/image47.png"/><Relationship Id="rId5" Type="http://schemas.openxmlformats.org/officeDocument/2006/relationships/audio" Target="../media/audio10.wav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, </a:t>
            </a:r>
            <a:endParaRPr lang="vi-VN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64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2286000" y="1200150"/>
            <a:ext cx="4781550" cy="707231"/>
          </a:xfrm>
          <a:prstGeom prst="rect">
            <a:avLst/>
          </a:prstGeom>
        </p:spPr>
        <p:txBody>
          <a:bodyPr spcFirstLastPara="1" wrap="none" lIns="68580" tIns="34290" rIns="68580" bIns="34290" fromWordArt="1">
            <a:prstTxWarp prst="textArchUp">
              <a:avLst>
                <a:gd name="adj" fmla="val 10940151"/>
              </a:avLst>
            </a:prstTxWarp>
          </a:bodyPr>
          <a:lstStyle/>
          <a:p>
            <a:pPr algn="ctr"/>
            <a:r>
              <a:rPr lang="en-US" sz="4100" b="1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chµo Mõng </a:t>
            </a:r>
          </a:p>
        </p:txBody>
      </p:sp>
      <p:sp>
        <p:nvSpPr>
          <p:cNvPr id="40966" name="WordArt 6"/>
          <p:cNvSpPr>
            <a:spLocks noChangeArrowheads="1" noChangeShapeType="1" noTextEdit="1"/>
          </p:cNvSpPr>
          <p:nvPr/>
        </p:nvSpPr>
        <p:spPr bwMode="auto">
          <a:xfrm>
            <a:off x="1524000" y="1714500"/>
            <a:ext cx="6629400" cy="8001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RevueH"/>
              </a:rPr>
              <a:t> </a:t>
            </a:r>
            <a:r>
              <a:rPr lang="en-US" sz="2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RevueH"/>
              </a:rPr>
              <a:t>THÇY, C¤ GI¸O ®</a:t>
            </a:r>
            <a:r>
              <a:rPr lang="en-US" sz="27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RevueH"/>
              </a:rPr>
              <a:t>Õn</a:t>
            </a:r>
            <a:r>
              <a:rPr lang="en-US" sz="2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RevueH"/>
              </a:rPr>
              <a:t> </a:t>
            </a:r>
            <a:r>
              <a:rPr lang="en-US" sz="27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RevueH"/>
              </a:rPr>
              <a:t>dù</a:t>
            </a:r>
            <a:r>
              <a:rPr lang="en-US" sz="2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RevueH"/>
              </a:rPr>
              <a:t> </a:t>
            </a:r>
            <a:r>
              <a:rPr lang="en-US" sz="27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RevueH"/>
              </a:rPr>
              <a:t>giê</a:t>
            </a:r>
            <a:r>
              <a:rPr lang="en-US" sz="2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RevueH"/>
              </a:rPr>
              <a:t> </a:t>
            </a:r>
          </a:p>
        </p:txBody>
      </p:sp>
      <p:sp>
        <p:nvSpPr>
          <p:cNvPr id="40967" name="WordArt 7"/>
          <p:cNvSpPr>
            <a:spLocks noChangeArrowheads="1" noChangeShapeType="1" noTextEdit="1"/>
          </p:cNvSpPr>
          <p:nvPr/>
        </p:nvSpPr>
        <p:spPr bwMode="auto">
          <a:xfrm>
            <a:off x="1600200" y="3050119"/>
            <a:ext cx="5638800" cy="550331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7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.VnAristote"/>
              </a:rPr>
              <a:t>M«n : </a:t>
            </a:r>
            <a:r>
              <a:rPr lang="pt-BR" sz="27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Toán – Lớp 1C</a:t>
            </a:r>
            <a:endParaRPr lang="en-US" sz="2700" b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CC3300"/>
                  </a:gs>
                  <a:gs pos="50000">
                    <a:srgbClr val="FF6600"/>
                  </a:gs>
                  <a:gs pos="100000">
                    <a:srgbClr val="CC3300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500314" y="171451"/>
            <a:ext cx="5288754" cy="5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Đại Hà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969" name="Group 9"/>
          <p:cNvGrpSpPr>
            <a:grpSpLocks/>
          </p:cNvGrpSpPr>
          <p:nvPr/>
        </p:nvGrpSpPr>
        <p:grpSpPr bwMode="auto">
          <a:xfrm>
            <a:off x="0" y="2381"/>
            <a:ext cx="2032000" cy="5143500"/>
            <a:chOff x="0" y="2"/>
            <a:chExt cx="1280" cy="4320"/>
          </a:xfrm>
        </p:grpSpPr>
        <p:pic>
          <p:nvPicPr>
            <p:cNvPr id="40970" name="Picture 4" descr="POINSET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793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1" name="Picture 4" descr="POINSET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" y="3531"/>
              <a:ext cx="793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2" name="Picture 12" descr="flowerba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192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3" name="Picture 13" descr="Hoa 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0"/>
              <a:ext cx="334" cy="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4" name="Picture 14" descr="sunflower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800"/>
              <a:ext cx="656" cy="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5" name="Picture 15" descr="Hoa 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2"/>
              <a:ext cx="334" cy="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76" name="Group 16"/>
          <p:cNvGrpSpPr>
            <a:grpSpLocks/>
          </p:cNvGrpSpPr>
          <p:nvPr/>
        </p:nvGrpSpPr>
        <p:grpSpPr bwMode="auto">
          <a:xfrm>
            <a:off x="7239000" y="1"/>
            <a:ext cx="1905000" cy="5145881"/>
            <a:chOff x="4560" y="0"/>
            <a:chExt cx="1200" cy="4322"/>
          </a:xfrm>
        </p:grpSpPr>
        <p:pic>
          <p:nvPicPr>
            <p:cNvPr id="40977" name="Picture 4" descr="POINSET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67" y="2"/>
              <a:ext cx="793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8" name="Picture 4" descr="POINSET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67" y="3532"/>
              <a:ext cx="793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9" name="Picture 19" descr="flowerba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1152"/>
              <a:ext cx="192" cy="1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0" name="Picture 20" descr="sunflower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00"/>
              <a:ext cx="656" cy="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1" name="Picture 21" descr="Hoa 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96"/>
              <a:ext cx="334" cy="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2" name="Picture 22" descr="Hoa 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" y="720"/>
              <a:ext cx="334" cy="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3" name="Picture 23" descr="Hoa 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"/>
            <a:ext cx="530225" cy="94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4" name="Picture 24" descr="Hoa 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457201"/>
            <a:ext cx="530225" cy="94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5" name="Picture 25" descr="1 (92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71937"/>
            <a:ext cx="142875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6" name="Picture 26" descr="1 (92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71937"/>
            <a:ext cx="142875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7" name="Picture 27" descr="1 (92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71937"/>
            <a:ext cx="142875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88" name="Group 28"/>
          <p:cNvGrpSpPr>
            <a:grpSpLocks/>
          </p:cNvGrpSpPr>
          <p:nvPr/>
        </p:nvGrpSpPr>
        <p:grpSpPr bwMode="auto">
          <a:xfrm>
            <a:off x="1129039" y="64295"/>
            <a:ext cx="9144000" cy="5143500"/>
            <a:chOff x="0" y="0"/>
            <a:chExt cx="5952" cy="4320"/>
          </a:xfrm>
        </p:grpSpPr>
        <p:pic>
          <p:nvPicPr>
            <p:cNvPr id="40989" name="Picture 29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0" name="Picture 30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6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1" name="Picture 31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3600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2" name="Picture 32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0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3" name="Picture 33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3600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4" name="Picture 34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0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5" name="Picture 35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2016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6" name="Picture 36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2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7" name="Picture 37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600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8" name="Picture 38" descr="92946cxn8xmvkw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0"/>
              <a:ext cx="60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9" name="Picture 39" descr="timbay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744"/>
              <a:ext cx="96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0" name="Picture 40" descr="timbay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792"/>
              <a:ext cx="96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1" name="Picture 41" descr="timbay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840"/>
              <a:ext cx="96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2" name="Picture 42" descr="timbay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88"/>
              <a:ext cx="96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3" name="Picture 43" descr="timbay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96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4" name="Picture 44" descr="timbay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1152"/>
              <a:ext cx="96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5" name="Picture 45" descr="timbay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2928"/>
              <a:ext cx="96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6" name="Picture 46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064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7" name="Picture 47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928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8" name="Picture 48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976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9" name="Picture 49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2160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0" name="Picture 50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168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1" name="Picture 51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584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2" name="Picture 52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352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3" name="Picture 53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360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4" name="Picture 54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736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5" name="Picture 55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104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6" name="Picture 56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008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7" name="Picture 57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624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8" name="Picture 58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08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9" name="Picture 59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440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0" name="Picture 60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672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1" name="Picture 61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536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2" name="Picture 62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360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3" name="Picture 63" descr="pinksparkle6df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456"/>
              <a:ext cx="312" cy="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6837222"/>
      </p:ext>
    </p:extLst>
  </p:cSld>
  <p:clrMapOvr>
    <a:masterClrMapping/>
  </p:clrMapOvr>
  <p:transition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9">
            <a:extLst>
              <a:ext uri="{FF2B5EF4-FFF2-40B4-BE49-F238E27FC236}">
                <a16:creationId xmlns:a16="http://schemas.microsoft.com/office/drawing/2014/main" id="{A1A09DC3-0CFB-7592-E151-4B086998B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64" y="139257"/>
            <a:ext cx="1551159" cy="979293"/>
          </a:xfrm>
          <a:prstGeom prst="wedgeEllipseCallout">
            <a:avLst>
              <a:gd name="adj1" fmla="val -59427"/>
              <a:gd name="adj2" fmla="val 8050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marL="0" marR="0" lvl="0" indent="0" algn="ctr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CAD9D-71AE-EEE5-2A62-2C976930D2BC}"/>
              </a:ext>
            </a:extLst>
          </p:cNvPr>
          <p:cNvSpPr txBox="1"/>
          <p:nvPr/>
        </p:nvSpPr>
        <p:spPr>
          <a:xfrm>
            <a:off x="731520" y="749218"/>
            <a:ext cx="314435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FF00"/>
                </a:solidFill>
              </a:rPr>
              <a:t>CỦNG CỐ KIẾN THỨC MỚI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Oval 25">
            <a:extLst>
              <a:ext uri="{FF2B5EF4-FFF2-40B4-BE49-F238E27FC236}">
                <a16:creationId xmlns:a16="http://schemas.microsoft.com/office/drawing/2014/main" id="{79D96AFB-3639-8559-481B-4C2F6C297458}"/>
              </a:ext>
            </a:extLst>
          </p:cNvPr>
          <p:cNvSpPr/>
          <p:nvPr/>
        </p:nvSpPr>
        <p:spPr>
          <a:xfrm>
            <a:off x="881814" y="1550613"/>
            <a:ext cx="1238291" cy="126337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UTM Avo"/>
            </a:endParaRPr>
          </a:p>
        </p:txBody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DDB194CB-4B2E-60BD-C1CF-C29A569C16C5}"/>
              </a:ext>
            </a:extLst>
          </p:cNvPr>
          <p:cNvGrpSpPr/>
          <p:nvPr/>
        </p:nvGrpSpPr>
        <p:grpSpPr>
          <a:xfrm>
            <a:off x="4153150" y="1550612"/>
            <a:ext cx="4452133" cy="1263379"/>
            <a:chOff x="1399886" y="1410400"/>
            <a:chExt cx="2387690" cy="640080"/>
          </a:xfrm>
        </p:grpSpPr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F21B394B-FEAC-07D5-DC44-76B4364A727E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Oval 21">
              <a:extLst>
                <a:ext uri="{FF2B5EF4-FFF2-40B4-BE49-F238E27FC236}">
                  <a16:creationId xmlns:a16="http://schemas.microsoft.com/office/drawing/2014/main" id="{032DB82E-AD45-379B-E671-6C94BC800DA4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2387F3DE-6853-8F74-ACD0-CC1CDBA3D981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1" name="Oval 21">
            <a:extLst>
              <a:ext uri="{FF2B5EF4-FFF2-40B4-BE49-F238E27FC236}">
                <a16:creationId xmlns:a16="http://schemas.microsoft.com/office/drawing/2014/main" id="{21F6FCFC-23CE-1E48-80C4-8E568549214E}"/>
              </a:ext>
            </a:extLst>
          </p:cNvPr>
          <p:cNvSpPr/>
          <p:nvPr/>
        </p:nvSpPr>
        <p:spPr>
          <a:xfrm>
            <a:off x="2804369" y="1558976"/>
            <a:ext cx="1165898" cy="1192593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A9DEFB-E0C6-2313-D47E-F5753AF7BCE2}"/>
              </a:ext>
            </a:extLst>
          </p:cNvPr>
          <p:cNvSpPr txBox="1"/>
          <p:nvPr/>
        </p:nvSpPr>
        <p:spPr>
          <a:xfrm>
            <a:off x="1453117" y="3324447"/>
            <a:ext cx="462161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6">
                    <a:lumMod val="75000"/>
                  </a:schemeClr>
                </a:solidFill>
              </a:rPr>
              <a:t> 1   +   4  =   5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1837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6" grpId="0" animBg="1"/>
      <p:bldP spid="1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m chuyển bài.">
            <a:hlinkClick r:id="" action="ppaction://media"/>
            <a:extLst>
              <a:ext uri="{FF2B5EF4-FFF2-40B4-BE49-F238E27FC236}">
                <a16:creationId xmlns:a16="http://schemas.microsoft.com/office/drawing/2014/main" id="{069D675C-C83E-F438-CA91-7B0C818EA0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498" y="0"/>
            <a:ext cx="4371422" cy="5143500"/>
          </a:xfrm>
        </p:spPr>
      </p:pic>
    </p:spTree>
    <p:extLst>
      <p:ext uri="{BB962C8B-B14F-4D97-AF65-F5344CB8AC3E}">
        <p14:creationId xmlns:p14="http://schemas.microsoft.com/office/powerpoint/2010/main" val="152589768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11DCD60A-B7A8-2A1B-ACFA-89FE31C62F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323" y="726300"/>
            <a:ext cx="5247745" cy="5385874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EB267F15-3B5D-B4A5-8240-9FA92C921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6948" y="1949302"/>
            <a:ext cx="3346458" cy="3151754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AE01F019-D4B3-1DAD-8BD5-72469FEF8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861" y="0"/>
            <a:ext cx="5696059" cy="1588847"/>
          </a:xfrm>
          <a:prstGeom prst="rect">
            <a:avLst/>
          </a:prstGeom>
        </p:spPr>
      </p:pic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21D2E1A8-0DE6-22ED-59B8-60E518168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857693" y="326065"/>
            <a:ext cx="2017450" cy="1371134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1271491-A389-3EBB-E7A9-18AFE279C8CD}"/>
              </a:ext>
            </a:extLst>
          </p:cNvPr>
          <p:cNvSpPr txBox="1"/>
          <p:nvPr/>
        </p:nvSpPr>
        <p:spPr>
          <a:xfrm>
            <a:off x="4680801" y="2911405"/>
            <a:ext cx="4516788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altLang="zh-CN" sz="6000" b="1" dirty="0">
                <a:solidFill>
                  <a:srgbClr val="FFFF00"/>
                </a:solidFill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  <a:endParaRPr lang="en-US" altLang="zh-CN" sz="6000" b="1" dirty="0">
              <a:solidFill>
                <a:srgbClr val="FFFF00"/>
              </a:solidFill>
              <a:latin typeface="UTM Avo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D5696-66C9-2297-C9A5-35229EB75343}"/>
              </a:ext>
            </a:extLst>
          </p:cNvPr>
          <p:cNvSpPr txBox="1"/>
          <p:nvPr/>
        </p:nvSpPr>
        <p:spPr>
          <a:xfrm>
            <a:off x="5117007" y="1871189"/>
            <a:ext cx="3821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</a:rPr>
              <a:t>THỰC HÀNH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11663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16">
            <a:extLst>
              <a:ext uri="{FF2B5EF4-FFF2-40B4-BE49-F238E27FC236}">
                <a16:creationId xmlns:a16="http://schemas.microsoft.com/office/drawing/2014/main" id="{1EC8CDA7-B7D6-7B8A-9941-0C66E6676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67" y="0"/>
            <a:ext cx="2709973" cy="1424763"/>
          </a:xfrm>
          <a:prstGeom prst="cloudCallout">
            <a:avLst>
              <a:gd name="adj1" fmla="val 66144"/>
              <a:gd name="adj2" fmla="val 3261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 35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732756-6DB4-265E-58AD-B439504FB351}"/>
              </a:ext>
            </a:extLst>
          </p:cNvPr>
          <p:cNvSpPr txBox="1">
            <a:spLocks/>
          </p:cNvSpPr>
          <p:nvPr/>
        </p:nvSpPr>
        <p:spPr>
          <a:xfrm>
            <a:off x="628650" y="1886197"/>
            <a:ext cx="1760131" cy="609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4000" b="1">
                <a:latin typeface="+mj-lt"/>
              </a:rPr>
              <a:t>Bài 1:</a:t>
            </a:r>
            <a:endParaRPr lang="en-US" sz="4000" b="1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BBFD08-8047-5B7E-36DB-3FC934669C37}"/>
              </a:ext>
            </a:extLst>
          </p:cNvPr>
          <p:cNvSpPr txBox="1">
            <a:spLocks/>
          </p:cNvSpPr>
          <p:nvPr/>
        </p:nvSpPr>
        <p:spPr>
          <a:xfrm>
            <a:off x="554219" y="2830112"/>
            <a:ext cx="1760131" cy="609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4000" b="1" dirty="0">
                <a:latin typeface="+mj-lt"/>
              </a:rPr>
              <a:t>Bài 2:</a:t>
            </a:r>
            <a:endParaRPr lang="en-US" sz="4000" b="1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A46E01-1821-A292-ACC9-A3993B55EDC8}"/>
              </a:ext>
            </a:extLst>
          </p:cNvPr>
          <p:cNvSpPr txBox="1">
            <a:spLocks/>
          </p:cNvSpPr>
          <p:nvPr/>
        </p:nvSpPr>
        <p:spPr>
          <a:xfrm>
            <a:off x="565040" y="4103385"/>
            <a:ext cx="1760131" cy="609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4000" b="1" dirty="0">
                <a:latin typeface="+mj-lt"/>
              </a:rPr>
              <a:t>Bài 3:</a:t>
            </a:r>
            <a:endParaRPr lang="en-US" sz="4000" b="1" dirty="0">
              <a:latin typeface="+mj-l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747EE7A-9BF4-5DAD-9893-B3434F71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763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  <p:bldP spid="6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0C000FF7-364F-475A-1825-FF14EF84D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394" y="299349"/>
            <a:ext cx="75216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a,</a:t>
            </a:r>
            <a:r>
              <a:rPr lang="en-US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Xem </a:t>
            </a:r>
            <a:r>
              <a:rPr lang="en-US" alt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0907CA1-5D06-D2FD-97D7-08EA2A214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" r="55261"/>
          <a:stretch/>
        </p:blipFill>
        <p:spPr>
          <a:xfrm>
            <a:off x="777075" y="949503"/>
            <a:ext cx="3714304" cy="258811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F1B3C6E-9D2D-B625-363C-5EDF52E88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44" r="5681"/>
          <a:stretch/>
        </p:blipFill>
        <p:spPr>
          <a:xfrm>
            <a:off x="4366922" y="983406"/>
            <a:ext cx="4000003" cy="2609320"/>
          </a:xfrm>
          <a:prstGeom prst="rect">
            <a:avLst/>
          </a:prstGeom>
        </p:spPr>
      </p:pic>
      <p:grpSp>
        <p:nvGrpSpPr>
          <p:cNvPr id="7" name="Group 17">
            <a:extLst>
              <a:ext uri="{FF2B5EF4-FFF2-40B4-BE49-F238E27FC236}">
                <a16:creationId xmlns:a16="http://schemas.microsoft.com/office/drawing/2014/main" id="{44C673CE-335C-A414-C785-B35008F331F7}"/>
              </a:ext>
            </a:extLst>
          </p:cNvPr>
          <p:cNvGrpSpPr/>
          <p:nvPr/>
        </p:nvGrpSpPr>
        <p:grpSpPr>
          <a:xfrm>
            <a:off x="2240336" y="3206092"/>
            <a:ext cx="4093852" cy="771622"/>
            <a:chOff x="4742932" y="5381338"/>
            <a:chExt cx="4499018" cy="771622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0193588C-CE8F-B4E9-1607-48CC145F6C0E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B148942-0442-FB2F-AF8B-70B4935DE312}"/>
                </a:ext>
              </a:extLst>
            </p:cNvPr>
            <p:cNvSpPr/>
            <p:nvPr/>
          </p:nvSpPr>
          <p:spPr>
            <a:xfrm>
              <a:off x="4742932" y="5381338"/>
              <a:ext cx="640080" cy="771622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7651C46A-CCE1-FA4E-BB3A-63818B3285D9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5FC13277-9224-55F5-82E4-F1A131563746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08F697D9-9409-B6E6-0B15-B82C424A713F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28BAA11B-2B45-7377-153F-4B7252AC4392}"/>
              </a:ext>
            </a:extLst>
          </p:cNvPr>
          <p:cNvSpPr/>
          <p:nvPr/>
        </p:nvSpPr>
        <p:spPr>
          <a:xfrm>
            <a:off x="3182630" y="3302206"/>
            <a:ext cx="707763" cy="658998"/>
          </a:xfrm>
          <a:prstGeom prst="roundRect">
            <a:avLst>
              <a:gd name="adj" fmla="val 0"/>
            </a:avLst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914400">
              <a:defRPr/>
            </a:pPr>
            <a:r>
              <a:rPr lang="vi-VN" sz="4000" b="1" kern="0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000" b="1" kern="0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B8438345-561F-3B00-B4AF-5B28A277949C}"/>
              </a:ext>
            </a:extLst>
          </p:cNvPr>
          <p:cNvSpPr/>
          <p:nvPr/>
        </p:nvSpPr>
        <p:spPr>
          <a:xfrm>
            <a:off x="5505136" y="3364856"/>
            <a:ext cx="123962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914400">
              <a:defRPr/>
            </a:pPr>
            <a:r>
              <a:rPr lang="en-US" sz="4000" b="1" kern="0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F21DBF-DBBB-350A-2E37-41F5667A168A}"/>
              </a:ext>
            </a:extLst>
          </p:cNvPr>
          <p:cNvSpPr txBox="1"/>
          <p:nvPr/>
        </p:nvSpPr>
        <p:spPr>
          <a:xfrm>
            <a:off x="2286548" y="3269828"/>
            <a:ext cx="547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2</a:t>
            </a:r>
            <a:endParaRPr lang="en-US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07EE01-84F2-C1F4-7357-F48CC9DC9624}"/>
              </a:ext>
            </a:extLst>
          </p:cNvPr>
          <p:cNvSpPr txBox="1"/>
          <p:nvPr/>
        </p:nvSpPr>
        <p:spPr>
          <a:xfrm>
            <a:off x="4067678" y="3276509"/>
            <a:ext cx="793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 3 </a:t>
            </a:r>
            <a:endParaRPr lang="en-US" sz="4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0F8EA-F811-0457-98E0-F805AAF49550}"/>
              </a:ext>
            </a:extLst>
          </p:cNvPr>
          <p:cNvSpPr txBox="1"/>
          <p:nvPr/>
        </p:nvSpPr>
        <p:spPr>
          <a:xfrm>
            <a:off x="4661892" y="3366929"/>
            <a:ext cx="62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 =</a:t>
            </a:r>
            <a:endParaRPr lang="en-US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E9203-FA0A-366C-D2F1-8D4C86FDA0BD}"/>
              </a:ext>
            </a:extLst>
          </p:cNvPr>
          <p:cNvSpPr txBox="1"/>
          <p:nvPr/>
        </p:nvSpPr>
        <p:spPr>
          <a:xfrm>
            <a:off x="777075" y="4238931"/>
            <a:ext cx="808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</a:rPr>
              <a:t>b, Tập kể chuyện theo phép tính đã viết.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2565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èo, chuột cắm hoa">
            <a:hlinkClick r:id="" action="ppaction://media"/>
            <a:extLst>
              <a:ext uri="{FF2B5EF4-FFF2-40B4-BE49-F238E27FC236}">
                <a16:creationId xmlns:a16="http://schemas.microsoft.com/office/drawing/2014/main" id="{B6899BD4-593F-6A86-1BD9-8753A7C915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075" y="135686"/>
            <a:ext cx="8247297" cy="4496640"/>
          </a:xfrm>
        </p:spPr>
      </p:pic>
    </p:spTree>
    <p:extLst>
      <p:ext uri="{BB962C8B-B14F-4D97-AF65-F5344CB8AC3E}">
        <p14:creationId xmlns:p14="http://schemas.microsoft.com/office/powerpoint/2010/main" val="24654687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51EC5-E521-8392-87D6-E071AE61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53714C82-B2D8-ED64-1206-C3B6C32DD8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125" y="902288"/>
            <a:ext cx="7040484" cy="5242357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45DDA7-0D06-DE84-2DC0-99EAE8209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338" y="-423894"/>
            <a:ext cx="5696059" cy="1588847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D4DD3FA5-02BB-2825-0976-5371BEA55D72}"/>
              </a:ext>
            </a:extLst>
          </p:cNvPr>
          <p:cNvSpPr txBox="1"/>
          <p:nvPr/>
        </p:nvSpPr>
        <p:spPr>
          <a:xfrm>
            <a:off x="2670332" y="2420899"/>
            <a:ext cx="4516788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rgbClr val="FFFF00"/>
                </a:solidFill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VẬN DỤNG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868742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3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5" y="95340"/>
            <a:ext cx="1085741" cy="9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3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349" y="952503"/>
            <a:ext cx="6343014" cy="5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000558" y="1085841"/>
            <a:ext cx="1257173" cy="3297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l"/>
            <a:endParaRPr lang="vi-VN" sz="1799">
              <a:solidFill>
                <a:srgbClr val="FF0000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055321" y="1108461"/>
            <a:ext cx="1152410" cy="2559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l"/>
            <a:endParaRPr lang="vi-VN" sz="1799">
              <a:solidFill>
                <a:srgbClr val="FF0000"/>
              </a:solidFill>
            </a:endParaRPr>
          </a:p>
        </p:txBody>
      </p:sp>
      <p:pic>
        <p:nvPicPr>
          <p:cNvPr id="9" name="Picture 14" descr="star_tip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060" y="152485"/>
            <a:ext cx="628587" cy="7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people008"/>
          <p:cNvPicPr>
            <a:picLocks noChangeAspect="1" noChangeArrowheads="1" noCrop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1257633" y="1275577"/>
            <a:ext cx="728589" cy="85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143345" y="4937126"/>
            <a:ext cx="1657184" cy="22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0">
                <a:solidFill>
                  <a:schemeClr val="tx1"/>
                </a:solidFill>
                <a:latin typeface=".VnArial Narrow" panose="020B7200000000000000" pitchFamily="34" charset="0"/>
              </a:rPr>
              <a:t>(Gâ phÝm </a:t>
            </a:r>
            <a:r>
              <a:rPr lang="en-US" sz="900" b="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sz="900" b="0">
                <a:solidFill>
                  <a:schemeClr val="tx1"/>
                </a:solidFill>
                <a:latin typeface=".VnArial Narrow" panose="020B7200000000000000" pitchFamily="34" charset="0"/>
              </a:rPr>
              <a:t> ®Ó xem ®¸p ¸n)</a:t>
            </a:r>
          </a:p>
        </p:txBody>
      </p:sp>
      <p:sp>
        <p:nvSpPr>
          <p:cNvPr id="46" name="WordArt 5"/>
          <p:cNvSpPr>
            <a:spLocks noChangeArrowheads="1" noChangeShapeType="1" noTextEdit="1"/>
          </p:cNvSpPr>
          <p:nvPr/>
        </p:nvSpPr>
        <p:spPr bwMode="auto">
          <a:xfrm>
            <a:off x="2465977" y="238201"/>
            <a:ext cx="4334649" cy="4571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699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437432830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18"/>
          <p:cNvSpPr txBox="1">
            <a:spLocks noChangeArrowheads="1"/>
          </p:cNvSpPr>
          <p:nvPr/>
        </p:nvSpPr>
        <p:spPr bwMode="auto">
          <a:xfrm>
            <a:off x="1143345" y="4937126"/>
            <a:ext cx="1657184" cy="22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0">
                <a:solidFill>
                  <a:schemeClr val="tx1"/>
                </a:solidFill>
                <a:latin typeface=".VnArial Narrow" panose="020B7200000000000000" pitchFamily="34" charset="0"/>
              </a:rPr>
              <a:t>(Gâ phÝm </a:t>
            </a:r>
            <a:r>
              <a:rPr lang="en-US" sz="900" b="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sz="900" b="0">
                <a:solidFill>
                  <a:schemeClr val="tx1"/>
                </a:solidFill>
                <a:latin typeface=".VnArial Narrow" panose="020B7200000000000000" pitchFamily="34" charset="0"/>
              </a:rPr>
              <a:t> ®Ó xem ®¸p ¸n)</a:t>
            </a:r>
          </a:p>
        </p:txBody>
      </p:sp>
      <p:sp>
        <p:nvSpPr>
          <p:cNvPr id="54" name="AutoShape 51"/>
          <p:cNvSpPr/>
          <p:nvPr/>
        </p:nvSpPr>
        <p:spPr>
          <a:xfrm>
            <a:off x="1882775" y="747713"/>
            <a:ext cx="6615113" cy="8032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lnSpc>
                <a:spcPct val="80000"/>
              </a:lnSpc>
            </a:pP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" name="AutoShape 51"/>
          <p:cNvSpPr/>
          <p:nvPr/>
        </p:nvSpPr>
        <p:spPr>
          <a:xfrm>
            <a:off x="1695450" y="2701925"/>
            <a:ext cx="6257925" cy="5286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6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2805113"/>
            <a:ext cx="593725" cy="3000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7" name="Picture 56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13" y="2674938"/>
            <a:ext cx="106203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8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665163" y="273050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0" name="WordArt 226"/>
          <p:cNvSpPr>
            <a:spLocks noTextEdit="1"/>
          </p:cNvSpPr>
          <p:nvPr/>
        </p:nvSpPr>
        <p:spPr>
          <a:xfrm>
            <a:off x="703263" y="2814638"/>
            <a:ext cx="452437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61" name="AutoShape 51"/>
          <p:cNvSpPr/>
          <p:nvPr/>
        </p:nvSpPr>
        <p:spPr>
          <a:xfrm>
            <a:off x="1709738" y="3482975"/>
            <a:ext cx="6226175" cy="5619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2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365125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3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3484563"/>
            <a:ext cx="1069975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4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665163" y="3540125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5" name="WordArt 226"/>
          <p:cNvSpPr>
            <a:spLocks noTextEdit="1"/>
          </p:cNvSpPr>
          <p:nvPr/>
        </p:nvSpPr>
        <p:spPr>
          <a:xfrm>
            <a:off x="733425" y="3624263"/>
            <a:ext cx="463550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pic>
        <p:nvPicPr>
          <p:cNvPr id="66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 flipV="1">
            <a:off x="608013" y="641350"/>
            <a:ext cx="8534400" cy="46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Picture 31" descr="people008"/>
          <p:cNvPicPr>
            <a:picLocks noChangeAspect="1"/>
          </p:cNvPicPr>
          <p:nvPr/>
        </p:nvPicPr>
        <p:blipFill>
          <a:blip r:embed="rId12">
            <a:lum contrast="12000"/>
          </a:blip>
          <a:stretch>
            <a:fillRect/>
          </a:stretch>
        </p:blipFill>
        <p:spPr>
          <a:xfrm flipH="1">
            <a:off x="8074025" y="3783013"/>
            <a:ext cx="923925" cy="1171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8" name="Group 33"/>
          <p:cNvGrpSpPr/>
          <p:nvPr/>
        </p:nvGrpSpPr>
        <p:grpSpPr>
          <a:xfrm>
            <a:off x="7888288" y="1825625"/>
            <a:ext cx="1219200" cy="1108075"/>
            <a:chOff x="4320" y="2976"/>
            <a:chExt cx="1104" cy="1104"/>
          </a:xfrm>
        </p:grpSpPr>
        <p:sp>
          <p:nvSpPr>
            <p:cNvPr id="69" name="AutoShape 34"/>
            <p:cNvSpPr/>
            <p:nvPr/>
          </p:nvSpPr>
          <p:spPr>
            <a:xfrm>
              <a:off x="4320" y="2976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" name="WordArt 35"/>
            <p:cNvSpPr>
              <a:spLocks noTextEdit="1"/>
            </p:cNvSpPr>
            <p:nvPr/>
          </p:nvSpPr>
          <p:spPr>
            <a:xfrm>
              <a:off x="4571" y="322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20000"/>
            </a:bodyPr>
            <a:lstStyle/>
            <a:p>
              <a:pPr algn="ctr"/>
              <a:r>
                <a:rPr lang="en-US" sz="6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71" name="WordArt 36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72" name="WordArt 37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73" name="WordArt 38"/>
          <p:cNvSpPr>
            <a:spLocks noTextEdit="1"/>
          </p:cNvSpPr>
          <p:nvPr/>
        </p:nvSpPr>
        <p:spPr>
          <a:xfrm>
            <a:off x="8175625" y="2065338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74" name="WordArt 39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75" name="WordArt 40"/>
          <p:cNvSpPr>
            <a:spLocks noTextEdit="1"/>
          </p:cNvSpPr>
          <p:nvPr/>
        </p:nvSpPr>
        <p:spPr>
          <a:xfrm>
            <a:off x="8218488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76" name="WordArt 41"/>
          <p:cNvSpPr>
            <a:spLocks noTextEdit="1"/>
          </p:cNvSpPr>
          <p:nvPr/>
        </p:nvSpPr>
        <p:spPr>
          <a:xfrm>
            <a:off x="8185150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77" name="WordArt 42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78" name="WordArt 43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79" name="WordArt 44"/>
          <p:cNvSpPr>
            <a:spLocks noTextEdit="1"/>
          </p:cNvSpPr>
          <p:nvPr/>
        </p:nvSpPr>
        <p:spPr>
          <a:xfrm>
            <a:off x="8175625" y="207645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80" name="WordArt 45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81" name="WordArt 51"/>
          <p:cNvSpPr>
            <a:spLocks noTextEdit="1"/>
          </p:cNvSpPr>
          <p:nvPr/>
        </p:nvSpPr>
        <p:spPr>
          <a:xfrm>
            <a:off x="8185150" y="2076450"/>
            <a:ext cx="666750" cy="555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  <p:sp>
        <p:nvSpPr>
          <p:cNvPr id="82" name="AutoShape 27"/>
          <p:cNvSpPr/>
          <p:nvPr/>
        </p:nvSpPr>
        <p:spPr>
          <a:xfrm>
            <a:off x="488950" y="563563"/>
            <a:ext cx="1255713" cy="122872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83" name="AutoShape 51"/>
          <p:cNvSpPr/>
          <p:nvPr/>
        </p:nvSpPr>
        <p:spPr>
          <a:xfrm>
            <a:off x="1709738" y="1863725"/>
            <a:ext cx="6226175" cy="5619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sz="2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4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203200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85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1865313"/>
            <a:ext cx="1069975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6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665163" y="1920875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87" name="WordArt 226"/>
          <p:cNvSpPr>
            <a:spLocks noTextEdit="1"/>
          </p:cNvSpPr>
          <p:nvPr/>
        </p:nvSpPr>
        <p:spPr>
          <a:xfrm>
            <a:off x="733425" y="2005013"/>
            <a:ext cx="463550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88" name="WordArt 30"/>
          <p:cNvSpPr>
            <a:spLocks noTextEdit="1"/>
          </p:cNvSpPr>
          <p:nvPr/>
        </p:nvSpPr>
        <p:spPr>
          <a:xfrm>
            <a:off x="2312988" y="85725"/>
            <a:ext cx="5294312" cy="43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89" name="TextBox 8"/>
          <p:cNvSpPr txBox="1"/>
          <p:nvPr/>
        </p:nvSpPr>
        <p:spPr>
          <a:xfrm>
            <a:off x="695325" y="965200"/>
            <a:ext cx="9112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1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3BBBFB3-5BFC-49B3-5BEC-956DA0A98805}"/>
              </a:ext>
            </a:extLst>
          </p:cNvPr>
          <p:cNvGrpSpPr/>
          <p:nvPr/>
        </p:nvGrpSpPr>
        <p:grpSpPr>
          <a:xfrm>
            <a:off x="2448646" y="801688"/>
            <a:ext cx="2144144" cy="683640"/>
            <a:chOff x="886179" y="1518355"/>
            <a:chExt cx="2144888" cy="683851"/>
          </a:xfrm>
        </p:grpSpPr>
        <p:sp>
          <p:nvSpPr>
            <p:cNvPr id="91" name="Rounded Rectangle 57">
              <a:extLst>
                <a:ext uri="{FF2B5EF4-FFF2-40B4-BE49-F238E27FC236}">
                  <a16:creationId xmlns:a16="http://schemas.microsoft.com/office/drawing/2014/main" id="{44A0391B-414B-849B-B82E-60631D08619F}"/>
                </a:ext>
              </a:extLst>
            </p:cNvPr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40">
              <a:extLst>
                <a:ext uri="{FF2B5EF4-FFF2-40B4-BE49-F238E27FC236}">
                  <a16:creationId xmlns:a16="http://schemas.microsoft.com/office/drawing/2014/main" id="{3244D6C5-4280-4127-1245-036C6AD93693}"/>
                </a:ext>
              </a:extLst>
            </p:cNvPr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93" name="Picture 2" descr="F:\AAA-LÀM ẢNH SLIDE\Bai10-HĐ1-1(1).png">
                <a:extLst>
                  <a:ext uri="{FF2B5EF4-FFF2-40B4-BE49-F238E27FC236}">
                    <a16:creationId xmlns:a16="http://schemas.microsoft.com/office/drawing/2014/main" id="{3B4B8208-7B55-FDC1-A41E-D13413904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94" name="Picture 3" descr="F:\AAA-LÀM ẢNH SLIDE\Bai10-HĐ1-1(2).png">
                <a:extLst>
                  <a:ext uri="{FF2B5EF4-FFF2-40B4-BE49-F238E27FC236}">
                    <a16:creationId xmlns:a16="http://schemas.microsoft.com/office/drawing/2014/main" id="{67D7EA95-0C43-5C1E-5A4A-73C7540D18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345BA47-0DF7-0C0A-EE39-E6F78B957A49}"/>
              </a:ext>
            </a:extLst>
          </p:cNvPr>
          <p:cNvSpPr txBox="1"/>
          <p:nvPr/>
        </p:nvSpPr>
        <p:spPr>
          <a:xfrm>
            <a:off x="4803696" y="916333"/>
            <a:ext cx="1622485" cy="523184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+ 1 = ?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7197D14-5DEA-A99B-39FE-7EBED19A512C}"/>
              </a:ext>
            </a:extLst>
          </p:cNvPr>
          <p:cNvSpPr txBox="1"/>
          <p:nvPr/>
        </p:nvSpPr>
        <p:spPr>
          <a:xfrm>
            <a:off x="2040238" y="1836162"/>
            <a:ext cx="9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B637F04-493E-B0B8-9FB8-07E24D800E41}"/>
              </a:ext>
            </a:extLst>
          </p:cNvPr>
          <p:cNvSpPr txBox="1"/>
          <p:nvPr/>
        </p:nvSpPr>
        <p:spPr>
          <a:xfrm>
            <a:off x="1984867" y="2683381"/>
            <a:ext cx="9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376DD84-F9F2-2ED3-7D74-9429569CAC00}"/>
              </a:ext>
            </a:extLst>
          </p:cNvPr>
          <p:cNvSpPr txBox="1"/>
          <p:nvPr/>
        </p:nvSpPr>
        <p:spPr>
          <a:xfrm>
            <a:off x="1882775" y="4494213"/>
            <a:ext cx="9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DEF57C8-66FF-A549-F439-E9F48E38E885}"/>
              </a:ext>
            </a:extLst>
          </p:cNvPr>
          <p:cNvSpPr txBox="1"/>
          <p:nvPr/>
        </p:nvSpPr>
        <p:spPr>
          <a:xfrm>
            <a:off x="1984867" y="3501450"/>
            <a:ext cx="9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0"/>
                            </p:stCondLst>
                            <p:childTnLst>
                              <p:par>
                                <p:cTn id="14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3.20988E-6 L -1.66667E-6 -0.07222 " pathEditMode="relative" rAng="0" ptsTypes="AA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82" grpId="0" animBg="1"/>
      <p:bldP spid="8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utoShape 51"/>
          <p:cNvSpPr/>
          <p:nvPr/>
        </p:nvSpPr>
        <p:spPr>
          <a:xfrm>
            <a:off x="1873250" y="747713"/>
            <a:ext cx="7269163" cy="103981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7" name="Group 51"/>
          <p:cNvGrpSpPr/>
          <p:nvPr/>
        </p:nvGrpSpPr>
        <p:grpSpPr>
          <a:xfrm>
            <a:off x="134938" y="11113"/>
            <a:ext cx="463550" cy="5143500"/>
            <a:chOff x="202295" y="-322943"/>
            <a:chExt cx="319314" cy="7180943"/>
          </a:xfrm>
        </p:grpSpPr>
        <p:sp>
          <p:nvSpPr>
            <p:cNvPr id="58" name="Rectangle 57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23678" y="-307429"/>
              <a:ext cx="76548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AutoShape 51"/>
          <p:cNvSpPr/>
          <p:nvPr/>
        </p:nvSpPr>
        <p:spPr>
          <a:xfrm>
            <a:off x="1702593" y="3822963"/>
            <a:ext cx="5586413" cy="5286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3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351" y="3923857"/>
            <a:ext cx="593725" cy="3000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4" name="Picture 63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163" y="3765128"/>
            <a:ext cx="106203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5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513161" y="3862404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6" name="WordArt 226"/>
          <p:cNvSpPr>
            <a:spLocks noTextEdit="1"/>
          </p:cNvSpPr>
          <p:nvPr/>
        </p:nvSpPr>
        <p:spPr>
          <a:xfrm>
            <a:off x="703263" y="4510088"/>
            <a:ext cx="452437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endParaRPr lang="en-US" sz="36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67" name="AutoShape 51"/>
          <p:cNvSpPr/>
          <p:nvPr/>
        </p:nvSpPr>
        <p:spPr>
          <a:xfrm>
            <a:off x="1695450" y="2736849"/>
            <a:ext cx="5572125" cy="5619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pic>
        <p:nvPicPr>
          <p:cNvPr id="68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2886075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9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2719388"/>
            <a:ext cx="1069975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0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665163" y="27749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71" name="WordArt 226"/>
          <p:cNvSpPr>
            <a:spLocks noTextEdit="1"/>
          </p:cNvSpPr>
          <p:nvPr/>
        </p:nvSpPr>
        <p:spPr>
          <a:xfrm>
            <a:off x="733425" y="2859088"/>
            <a:ext cx="463550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72" name="WordArt 30"/>
          <p:cNvSpPr>
            <a:spLocks noTextEdit="1"/>
          </p:cNvSpPr>
          <p:nvPr/>
        </p:nvSpPr>
        <p:spPr>
          <a:xfrm>
            <a:off x="2312988" y="85725"/>
            <a:ext cx="5294312" cy="43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73" name="WordArt 226"/>
          <p:cNvSpPr>
            <a:spLocks noTextEdit="1"/>
          </p:cNvSpPr>
          <p:nvPr/>
        </p:nvSpPr>
        <p:spPr>
          <a:xfrm>
            <a:off x="700881" y="3969911"/>
            <a:ext cx="36036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pic>
        <p:nvPicPr>
          <p:cNvPr id="74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 flipV="1">
            <a:off x="608013" y="641350"/>
            <a:ext cx="8534400" cy="46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31" descr="people008"/>
          <p:cNvPicPr>
            <a:picLocks noChangeAspect="1"/>
          </p:cNvPicPr>
          <p:nvPr/>
        </p:nvPicPr>
        <p:blipFill>
          <a:blip r:embed="rId12">
            <a:lum contrast="12000"/>
          </a:blip>
          <a:stretch>
            <a:fillRect/>
          </a:stretch>
        </p:blipFill>
        <p:spPr>
          <a:xfrm flipH="1">
            <a:off x="7935913" y="3824288"/>
            <a:ext cx="923925" cy="1171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6" name="Group 33"/>
          <p:cNvGrpSpPr/>
          <p:nvPr/>
        </p:nvGrpSpPr>
        <p:grpSpPr>
          <a:xfrm>
            <a:off x="7788275" y="1890713"/>
            <a:ext cx="1219200" cy="1108075"/>
            <a:chOff x="4320" y="2976"/>
            <a:chExt cx="1104" cy="1104"/>
          </a:xfrm>
        </p:grpSpPr>
        <p:sp>
          <p:nvSpPr>
            <p:cNvPr id="77" name="AutoShape 34"/>
            <p:cNvSpPr/>
            <p:nvPr/>
          </p:nvSpPr>
          <p:spPr>
            <a:xfrm>
              <a:off x="4320" y="2976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WordArt 35"/>
            <p:cNvSpPr>
              <a:spLocks noTextEdit="1"/>
            </p:cNvSpPr>
            <p:nvPr/>
          </p:nvSpPr>
          <p:spPr>
            <a:xfrm>
              <a:off x="4571" y="322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20000"/>
            </a:bodyPr>
            <a:lstStyle/>
            <a:p>
              <a:pPr algn="ctr"/>
              <a:r>
                <a:rPr lang="en-US" sz="6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79" name="WordArt 36"/>
          <p:cNvSpPr>
            <a:spLocks noTextEdit="1"/>
          </p:cNvSpPr>
          <p:nvPr/>
        </p:nvSpPr>
        <p:spPr>
          <a:xfrm>
            <a:off x="8070850" y="215106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80" name="WordArt 37"/>
          <p:cNvSpPr>
            <a:spLocks noTextEdit="1"/>
          </p:cNvSpPr>
          <p:nvPr/>
        </p:nvSpPr>
        <p:spPr>
          <a:xfrm>
            <a:off x="8070850" y="215106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81" name="WordArt 38"/>
          <p:cNvSpPr>
            <a:spLocks noTextEdit="1"/>
          </p:cNvSpPr>
          <p:nvPr/>
        </p:nvSpPr>
        <p:spPr>
          <a:xfrm>
            <a:off x="8075613" y="213042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82" name="WordArt 39"/>
          <p:cNvSpPr>
            <a:spLocks noTextEdit="1"/>
          </p:cNvSpPr>
          <p:nvPr/>
        </p:nvSpPr>
        <p:spPr>
          <a:xfrm>
            <a:off x="8070850" y="215106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83" name="WordArt 40"/>
          <p:cNvSpPr>
            <a:spLocks noTextEdit="1"/>
          </p:cNvSpPr>
          <p:nvPr/>
        </p:nvSpPr>
        <p:spPr>
          <a:xfrm>
            <a:off x="8118475" y="215106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84" name="WordArt 41"/>
          <p:cNvSpPr>
            <a:spLocks noTextEdit="1"/>
          </p:cNvSpPr>
          <p:nvPr/>
        </p:nvSpPr>
        <p:spPr>
          <a:xfrm>
            <a:off x="8085138" y="215106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85" name="WordArt 42"/>
          <p:cNvSpPr>
            <a:spLocks noTextEdit="1"/>
          </p:cNvSpPr>
          <p:nvPr/>
        </p:nvSpPr>
        <p:spPr>
          <a:xfrm>
            <a:off x="8070850" y="215106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86" name="WordArt 43"/>
          <p:cNvSpPr>
            <a:spLocks noTextEdit="1"/>
          </p:cNvSpPr>
          <p:nvPr/>
        </p:nvSpPr>
        <p:spPr>
          <a:xfrm>
            <a:off x="8070850" y="215106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87" name="WordArt 44"/>
          <p:cNvSpPr>
            <a:spLocks noTextEdit="1"/>
          </p:cNvSpPr>
          <p:nvPr/>
        </p:nvSpPr>
        <p:spPr>
          <a:xfrm>
            <a:off x="8075613" y="2141538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88" name="WordArt 45"/>
          <p:cNvSpPr>
            <a:spLocks noTextEdit="1"/>
          </p:cNvSpPr>
          <p:nvPr/>
        </p:nvSpPr>
        <p:spPr>
          <a:xfrm>
            <a:off x="8070850" y="215106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89" name="WordArt 51"/>
          <p:cNvSpPr>
            <a:spLocks noTextEdit="1"/>
          </p:cNvSpPr>
          <p:nvPr/>
        </p:nvSpPr>
        <p:spPr>
          <a:xfrm>
            <a:off x="8085138" y="2141538"/>
            <a:ext cx="666750" cy="555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  <p:sp>
        <p:nvSpPr>
          <p:cNvPr id="90" name="AutoShape 27"/>
          <p:cNvSpPr/>
          <p:nvPr/>
        </p:nvSpPr>
        <p:spPr>
          <a:xfrm>
            <a:off x="509588" y="557213"/>
            <a:ext cx="1255712" cy="123031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91" name="AutoShape 51"/>
          <p:cNvSpPr/>
          <p:nvPr/>
        </p:nvSpPr>
        <p:spPr>
          <a:xfrm>
            <a:off x="1709738" y="1863725"/>
            <a:ext cx="5572125" cy="5619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pic>
        <p:nvPicPr>
          <p:cNvPr id="92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203200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3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1865313"/>
            <a:ext cx="1069975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4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665163" y="1920875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5" name="WordArt 226"/>
          <p:cNvSpPr>
            <a:spLocks noTextEdit="1"/>
          </p:cNvSpPr>
          <p:nvPr/>
        </p:nvSpPr>
        <p:spPr>
          <a:xfrm>
            <a:off x="733425" y="2005013"/>
            <a:ext cx="463550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96" name="TextBox 47"/>
          <p:cNvSpPr txBox="1"/>
          <p:nvPr/>
        </p:nvSpPr>
        <p:spPr>
          <a:xfrm>
            <a:off x="695325" y="965200"/>
            <a:ext cx="9112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2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947CB0F-2D6E-3285-BD37-AFD0395C978D}"/>
              </a:ext>
            </a:extLst>
          </p:cNvPr>
          <p:cNvGrpSpPr/>
          <p:nvPr/>
        </p:nvGrpSpPr>
        <p:grpSpPr>
          <a:xfrm>
            <a:off x="2312988" y="946150"/>
            <a:ext cx="2144144" cy="683640"/>
            <a:chOff x="4797779" y="1535289"/>
            <a:chExt cx="2144888" cy="683851"/>
          </a:xfrm>
        </p:grpSpPr>
        <p:sp>
          <p:nvSpPr>
            <p:cNvPr id="98" name="Rounded Rectangle 35">
              <a:extLst>
                <a:ext uri="{FF2B5EF4-FFF2-40B4-BE49-F238E27FC236}">
                  <a16:creationId xmlns:a16="http://schemas.microsoft.com/office/drawing/2014/main" id="{4D3BA008-6A8B-39B8-52C3-080E46464830}"/>
                </a:ext>
              </a:extLst>
            </p:cNvPr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892D9BD-4F05-6B19-0B75-0CD960C6AE51}"/>
                </a:ext>
              </a:extLst>
            </p:cNvPr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50B5C7C-185F-0C83-53CA-61725B4500B1}"/>
                  </a:ext>
                </a:extLst>
              </p:cNvPr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102" name="Picture 2" descr="F:\AAA-LÀM ẢNH SLIDE\Bai10-HĐ1-1(1).png">
                  <a:extLst>
                    <a:ext uri="{FF2B5EF4-FFF2-40B4-BE49-F238E27FC236}">
                      <a16:creationId xmlns:a16="http://schemas.microsoft.com/office/drawing/2014/main" id="{DF3F0881-BC3C-13FA-B034-48E773C785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3" name="Picture 3" descr="F:\AAA-LÀM ẢNH SLIDE\Bai10-HĐ1-1(2).png">
                  <a:extLst>
                    <a:ext uri="{FF2B5EF4-FFF2-40B4-BE49-F238E27FC236}">
                      <a16:creationId xmlns:a16="http://schemas.microsoft.com/office/drawing/2014/main" id="{8B43F094-93BE-16A9-0BF0-3A23C44C32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01" name="Picture 3" descr="F:\AAA-LÀM ẢNH SLIDE\Bai10-HĐ1-1(2).png">
                <a:extLst>
                  <a:ext uri="{FF2B5EF4-FFF2-40B4-BE49-F238E27FC236}">
                    <a16:creationId xmlns:a16="http://schemas.microsoft.com/office/drawing/2014/main" id="{649EF2FB-BFAE-BAEA-4457-B2347B313D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846F6A59-8743-F6DB-FF95-07DC01203B46}"/>
              </a:ext>
            </a:extLst>
          </p:cNvPr>
          <p:cNvSpPr txBox="1"/>
          <p:nvPr/>
        </p:nvSpPr>
        <p:spPr>
          <a:xfrm>
            <a:off x="4803696" y="916333"/>
            <a:ext cx="1721872" cy="523184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+ 1 =  ?</a:t>
            </a:r>
          </a:p>
        </p:txBody>
      </p:sp>
    </p:spTree>
    <p:extLst>
      <p:ext uri="{BB962C8B-B14F-4D97-AF65-F5344CB8AC3E}">
        <p14:creationId xmlns:p14="http://schemas.microsoft.com/office/powerpoint/2010/main" val="377912404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4" presetClass="emph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4.44444E-6 L -3.05556E-6 -0.07222 " pathEditMode="relative" rAng="0" ptsTypes="AA">
                                      <p:cBhvr>
                                        <p:cTn id="1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90" grpId="0" animBg="1"/>
      <p:bldP spid="9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mở đầu">
            <a:hlinkClick r:id="" action="ppaction://media"/>
            <a:extLst>
              <a:ext uri="{FF2B5EF4-FFF2-40B4-BE49-F238E27FC236}">
                <a16:creationId xmlns:a16="http://schemas.microsoft.com/office/drawing/2014/main" id="{24876EAE-DE97-F7AE-8931-D4C4BF7845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9" y="0"/>
            <a:ext cx="9143166" cy="5143500"/>
          </a:xfrm>
        </p:spPr>
      </p:pic>
    </p:spTree>
    <p:extLst>
      <p:ext uri="{BB962C8B-B14F-4D97-AF65-F5344CB8AC3E}">
        <p14:creationId xmlns:p14="http://schemas.microsoft.com/office/powerpoint/2010/main" val="7331720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FDE1CD3B-62CF-FA2C-A86F-9CD652949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1" y="747714"/>
            <a:ext cx="5736936" cy="110013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91" name="Group 51">
            <a:extLst>
              <a:ext uri="{FF2B5EF4-FFF2-40B4-BE49-F238E27FC236}">
                <a16:creationId xmlns:a16="http://schemas.microsoft.com/office/drawing/2014/main" id="{81D2FC49-EE0D-4650-C8FD-217B2D73769E}"/>
              </a:ext>
            </a:extLst>
          </p:cNvPr>
          <p:cNvGrpSpPr>
            <a:grpSpLocks/>
          </p:cNvGrpSpPr>
          <p:nvPr/>
        </p:nvGrpSpPr>
        <p:grpSpPr bwMode="auto">
          <a:xfrm>
            <a:off x="134938" y="11113"/>
            <a:ext cx="463550" cy="51435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BE5831-D2BE-FFAB-1775-848D483BEB8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2329" name="Rectangle 10">
              <a:extLst>
                <a:ext uri="{FF2B5EF4-FFF2-40B4-BE49-F238E27FC236}">
                  <a16:creationId xmlns:a16="http://schemas.microsoft.com/office/drawing/2014/main" id="{CC4D636A-9FD1-EE5E-C101-599D77719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6F9A41-5FB4-28E5-96B8-DEBEBE395259}"/>
                </a:ext>
              </a:extLst>
            </p:cNvPr>
            <p:cNvSpPr/>
            <p:nvPr/>
          </p:nvSpPr>
          <p:spPr bwMode="auto">
            <a:xfrm>
              <a:off x="323678" y="-307429"/>
              <a:ext cx="76548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D753A2C7-65C6-E7D4-4A99-B290B23C3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6" y="3021013"/>
            <a:ext cx="5656263" cy="60801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4D8BEC62-34EE-E63A-84CB-26DFD0637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4" y="3124201"/>
            <a:ext cx="593725" cy="3000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68C5831E-37BD-5FDB-C575-CA07F8FE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2994026"/>
            <a:ext cx="1062037" cy="6016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98F1CEEC-F398-481B-5C65-4D366ED22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4" y="3049589"/>
            <a:ext cx="817562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EAA40FEA-0071-BF46-798B-421D76D63F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2314" y="3133726"/>
            <a:ext cx="452437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2CCED970-A9D9-7647-3F66-C4A0538F8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3748088"/>
            <a:ext cx="5572125" cy="5619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5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CDAE60BA-684D-C54A-B312-D107A8DF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3916364"/>
            <a:ext cx="593725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A581F1EA-7F65-9A7B-660E-F7E8BD9A6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4" y="3749676"/>
            <a:ext cx="1069975" cy="6016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6EBCE96B-4752-B53A-836C-B183BEBBA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4" y="3805238"/>
            <a:ext cx="817562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FD4A2F89-4829-0F52-2509-6D7B867A72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3426" y="3889376"/>
            <a:ext cx="463550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0FD4AAC-0D39-A181-04E0-2FC04C17E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088" y="4418013"/>
            <a:ext cx="5599113" cy="5635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FCA3D8D4-DF58-11E0-AD02-733C107BA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581526"/>
            <a:ext cx="593725" cy="2635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982EF081-DEC0-FFB7-FEE0-EE2DAB3E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4" y="4414838"/>
            <a:ext cx="1036637" cy="6016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A5CF1FA6-36CC-8255-CB60-C04194E4D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4481513"/>
            <a:ext cx="817562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2508628-A29B-E219-D060-4A820CCBA0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1688" y="4554539"/>
            <a:ext cx="360362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pic>
        <p:nvPicPr>
          <p:cNvPr id="12307" name="Picture 29" descr="Picture1">
            <a:extLst>
              <a:ext uri="{FF2B5EF4-FFF2-40B4-BE49-F238E27FC236}">
                <a16:creationId xmlns:a16="http://schemas.microsoft.com/office/drawing/2014/main" id="{EBE324AC-AE2C-DE24-CB34-A469F0FF622C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8013" y="641350"/>
            <a:ext cx="853440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8" name="WordArt 30">
            <a:extLst>
              <a:ext uri="{FF2B5EF4-FFF2-40B4-BE49-F238E27FC236}">
                <a16:creationId xmlns:a16="http://schemas.microsoft.com/office/drawing/2014/main" id="{97465226-59E4-0C93-A89C-F78DD7D9C6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1189" y="9525"/>
            <a:ext cx="60547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2309" name="Picture 31" descr="people008">
            <a:extLst>
              <a:ext uri="{FF2B5EF4-FFF2-40B4-BE49-F238E27FC236}">
                <a16:creationId xmlns:a16="http://schemas.microsoft.com/office/drawing/2014/main" id="{73485858-6D5D-015A-0580-89806C2A1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7430" y="3819009"/>
            <a:ext cx="9239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319489F-53B8-BBD7-6878-67F1688A44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-96837"/>
            <a:ext cx="105568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id="{FF4FFBEE-1FEF-4AAD-5CB3-2ACC8A0924D7}"/>
              </a:ext>
            </a:extLst>
          </p:cNvPr>
          <p:cNvGrpSpPr>
            <a:grpSpLocks/>
          </p:cNvGrpSpPr>
          <p:nvPr/>
        </p:nvGrpSpPr>
        <p:grpSpPr bwMode="auto">
          <a:xfrm>
            <a:off x="7788275" y="2816226"/>
            <a:ext cx="1219200" cy="1108075"/>
            <a:chOff x="4320" y="2976"/>
            <a:chExt cx="1104" cy="1104"/>
          </a:xfrm>
        </p:grpSpPr>
        <p:sp>
          <p:nvSpPr>
            <p:cNvPr id="12326" name="AutoShape 34">
              <a:extLst>
                <a:ext uri="{FF2B5EF4-FFF2-40B4-BE49-F238E27FC236}">
                  <a16:creationId xmlns:a16="http://schemas.microsoft.com/office/drawing/2014/main" id="{DE2D1CBA-D75D-C612-8860-6A8D6F3D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76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2327" name="WordArt 35">
              <a:extLst>
                <a:ext uri="{FF2B5EF4-FFF2-40B4-BE49-F238E27FC236}">
                  <a16:creationId xmlns:a16="http://schemas.microsoft.com/office/drawing/2014/main" id="{5FF54D4A-A167-3645-0682-2FE108A7732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71" y="322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B088B485-35F8-B2A5-083B-2204E1F44E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0850" y="30765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CA7C8F06-8867-52D8-B965-F53DEAE2DA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0850" y="30765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73CAC3C4-4170-AB14-AC9C-227842B465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5613" y="3055938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A8F05789-2AF5-FCC0-1EF9-055B19E5E1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0850" y="30765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3927D8B0-9360-D215-DDFF-28A06FEAC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18475" y="30765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361F2D11-F6A8-C515-63B4-366EEBBA94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85138" y="30765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6A0ACE98-9867-D2FD-54C3-B9233402E5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0850" y="30765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820A454E-7DC8-868F-F164-890F4055C5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0850" y="30765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61817617-FB39-8B8A-AB71-57AB6F5745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5613" y="306705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B2496C57-840D-0DB1-A2A8-FFCDF759BC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0850" y="30765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9904E498-117A-0D37-DF37-388D5BE48B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85138" y="3067051"/>
            <a:ext cx="666750" cy="555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9D2D9008-07C9-BF4E-5FC7-6AAAD79C7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9" y="557213"/>
            <a:ext cx="1255712" cy="123031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325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59107A-BBDC-B6BA-C5FA-A8255AAA8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4" y="-96837"/>
            <a:ext cx="1057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29BBC6-7A08-E540-FD70-69DD66433D19}"/>
              </a:ext>
            </a:extLst>
          </p:cNvPr>
          <p:cNvGrpSpPr/>
          <p:nvPr/>
        </p:nvGrpSpPr>
        <p:grpSpPr>
          <a:xfrm>
            <a:off x="1978849" y="935175"/>
            <a:ext cx="1608108" cy="834365"/>
            <a:chOff x="863601" y="3403600"/>
            <a:chExt cx="2144888" cy="1112829"/>
          </a:xfrm>
        </p:grpSpPr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F054FCF3-11C0-CA93-B06E-7FD10F383288}"/>
                </a:ext>
              </a:extLst>
            </p:cNvPr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Picture 2" descr="F:\AAA-LÀM ẢNH SLIDE\Bai10-HĐ1-1(1).png">
              <a:extLst>
                <a:ext uri="{FF2B5EF4-FFF2-40B4-BE49-F238E27FC236}">
                  <a16:creationId xmlns:a16="http://schemas.microsoft.com/office/drawing/2014/main" id="{9879046B-00D1-64EF-5E0D-11813D598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10-HĐ1-1(2).png">
              <a:extLst>
                <a:ext uri="{FF2B5EF4-FFF2-40B4-BE49-F238E27FC236}">
                  <a16:creationId xmlns:a16="http://schemas.microsoft.com/office/drawing/2014/main" id="{A95719F4-76E5-1DF0-411E-EF079027F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0" name="Picture 3" descr="F:\AAA-LÀM ẢNH SLIDE\Bai10-HĐ1-1(2).png">
              <a:extLst>
                <a:ext uri="{FF2B5EF4-FFF2-40B4-BE49-F238E27FC236}">
                  <a16:creationId xmlns:a16="http://schemas.microsoft.com/office/drawing/2014/main" id="{A6CE2B0C-CD62-B14A-DE8F-67FB16422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1" name="Picture 3" descr="F:\AAA-LÀM ẢNH SLIDE\Bai10-HĐ1-1(2).png">
              <a:extLst>
                <a:ext uri="{FF2B5EF4-FFF2-40B4-BE49-F238E27FC236}">
                  <a16:creationId xmlns:a16="http://schemas.microsoft.com/office/drawing/2014/main" id="{3098DC3E-843A-2E76-F092-A715C9F68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D736892-0013-B90D-2DDC-452813DCB79F}"/>
              </a:ext>
            </a:extLst>
          </p:cNvPr>
          <p:cNvSpPr txBox="1"/>
          <p:nvPr/>
        </p:nvSpPr>
        <p:spPr>
          <a:xfrm>
            <a:off x="3845595" y="1136763"/>
            <a:ext cx="1539467" cy="530888"/>
          </a:xfrm>
          <a:prstGeom prst="rect">
            <a:avLst/>
          </a:prstGeom>
          <a:noFill/>
        </p:spPr>
        <p:txBody>
          <a:bodyPr wrap="none" lIns="68552" tIns="34277" rIns="68552" bIns="34277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+ 1 = ?</a:t>
            </a:r>
          </a:p>
        </p:txBody>
      </p:sp>
      <p:sp>
        <p:nvSpPr>
          <p:cNvPr id="23" name="TextBox 54">
            <a:extLst>
              <a:ext uri="{FF2B5EF4-FFF2-40B4-BE49-F238E27FC236}">
                <a16:creationId xmlns:a16="http://schemas.microsoft.com/office/drawing/2014/main" id="{62C869F7-D00B-4170-E2FD-A69673D0407F}"/>
              </a:ext>
            </a:extLst>
          </p:cNvPr>
          <p:cNvSpPr txBox="1"/>
          <p:nvPr/>
        </p:nvSpPr>
        <p:spPr>
          <a:xfrm>
            <a:off x="782241" y="1013504"/>
            <a:ext cx="806847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90726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7 8.64198E-7 L 2.77778E-7 -0.07222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utoShape 51"/>
          <p:cNvSpPr/>
          <p:nvPr/>
        </p:nvSpPr>
        <p:spPr>
          <a:xfrm>
            <a:off x="1882775" y="747713"/>
            <a:ext cx="6615113" cy="102704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>
              <a:lnSpc>
                <a:spcPct val="80000"/>
              </a:lnSpc>
            </a:pP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7" name="Group 51"/>
          <p:cNvGrpSpPr/>
          <p:nvPr/>
        </p:nvGrpSpPr>
        <p:grpSpPr>
          <a:xfrm>
            <a:off x="134938" y="11113"/>
            <a:ext cx="463550" cy="5143500"/>
            <a:chOff x="202295" y="-322943"/>
            <a:chExt cx="319314" cy="7180943"/>
          </a:xfrm>
        </p:grpSpPr>
        <p:sp>
          <p:nvSpPr>
            <p:cNvPr id="58" name="Rectangle 57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23678" y="-307429"/>
              <a:ext cx="76548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AutoShape 51"/>
          <p:cNvSpPr/>
          <p:nvPr/>
        </p:nvSpPr>
        <p:spPr>
          <a:xfrm>
            <a:off x="1695450" y="2701925"/>
            <a:ext cx="6257925" cy="5286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3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2805113"/>
            <a:ext cx="593725" cy="3000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4" name="Picture 63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13" y="2674938"/>
            <a:ext cx="106203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5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665163" y="273050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66" name="WordArt 226"/>
          <p:cNvSpPr>
            <a:spLocks noTextEdit="1"/>
          </p:cNvSpPr>
          <p:nvPr/>
        </p:nvSpPr>
        <p:spPr>
          <a:xfrm>
            <a:off x="703263" y="2814638"/>
            <a:ext cx="452437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67" name="AutoShape 51"/>
          <p:cNvSpPr/>
          <p:nvPr/>
        </p:nvSpPr>
        <p:spPr>
          <a:xfrm>
            <a:off x="1709738" y="3482975"/>
            <a:ext cx="6226175" cy="5619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8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365125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9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3484563"/>
            <a:ext cx="1069975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0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665163" y="3540125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71" name="WordArt 226"/>
          <p:cNvSpPr>
            <a:spLocks noTextEdit="1"/>
          </p:cNvSpPr>
          <p:nvPr/>
        </p:nvSpPr>
        <p:spPr>
          <a:xfrm>
            <a:off x="733425" y="3624263"/>
            <a:ext cx="463550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pic>
        <p:nvPicPr>
          <p:cNvPr id="72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 flipV="1">
            <a:off x="608013" y="641350"/>
            <a:ext cx="8534400" cy="46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" name="Picture 31" descr="people008"/>
          <p:cNvPicPr>
            <a:picLocks noChangeAspect="1"/>
          </p:cNvPicPr>
          <p:nvPr/>
        </p:nvPicPr>
        <p:blipFill>
          <a:blip r:embed="rId12">
            <a:lum contrast="12000"/>
          </a:blip>
          <a:stretch>
            <a:fillRect/>
          </a:stretch>
        </p:blipFill>
        <p:spPr>
          <a:xfrm flipH="1">
            <a:off x="8074025" y="3783013"/>
            <a:ext cx="923925" cy="117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275" y="-96837"/>
            <a:ext cx="1055688" cy="9001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5" name="Group 33"/>
          <p:cNvGrpSpPr/>
          <p:nvPr/>
        </p:nvGrpSpPr>
        <p:grpSpPr>
          <a:xfrm>
            <a:off x="7888288" y="1825625"/>
            <a:ext cx="1219200" cy="1108075"/>
            <a:chOff x="4320" y="2976"/>
            <a:chExt cx="1104" cy="1104"/>
          </a:xfrm>
        </p:grpSpPr>
        <p:sp>
          <p:nvSpPr>
            <p:cNvPr id="76" name="AutoShape 34"/>
            <p:cNvSpPr/>
            <p:nvPr/>
          </p:nvSpPr>
          <p:spPr>
            <a:xfrm>
              <a:off x="4320" y="2976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C9EF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eaLnBrk="1" hangingPunct="1"/>
              <a:endPara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" name="WordArt 35"/>
            <p:cNvSpPr>
              <a:spLocks noTextEdit="1"/>
            </p:cNvSpPr>
            <p:nvPr/>
          </p:nvSpPr>
          <p:spPr>
            <a:xfrm>
              <a:off x="4571" y="322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55000" lnSpcReduction="20000"/>
            </a:bodyPr>
            <a:lstStyle/>
            <a:p>
              <a:pPr algn="ctr"/>
              <a:r>
                <a:rPr lang="en-US" sz="6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78" name="WordArt 36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79" name="WordArt 37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80" name="WordArt 38"/>
          <p:cNvSpPr>
            <a:spLocks noTextEdit="1"/>
          </p:cNvSpPr>
          <p:nvPr/>
        </p:nvSpPr>
        <p:spPr>
          <a:xfrm>
            <a:off x="8175625" y="2065338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81" name="WordArt 39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82" name="WordArt 40"/>
          <p:cNvSpPr>
            <a:spLocks noTextEdit="1"/>
          </p:cNvSpPr>
          <p:nvPr/>
        </p:nvSpPr>
        <p:spPr>
          <a:xfrm>
            <a:off x="8218488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83" name="WordArt 41"/>
          <p:cNvSpPr>
            <a:spLocks noTextEdit="1"/>
          </p:cNvSpPr>
          <p:nvPr/>
        </p:nvSpPr>
        <p:spPr>
          <a:xfrm>
            <a:off x="8185150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84" name="WordArt 42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85" name="WordArt 43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86" name="WordArt 44"/>
          <p:cNvSpPr>
            <a:spLocks noTextEdit="1"/>
          </p:cNvSpPr>
          <p:nvPr/>
        </p:nvSpPr>
        <p:spPr>
          <a:xfrm>
            <a:off x="8175625" y="207645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87" name="WordArt 45"/>
          <p:cNvSpPr>
            <a:spLocks noTextEdit="1"/>
          </p:cNvSpPr>
          <p:nvPr/>
        </p:nvSpPr>
        <p:spPr>
          <a:xfrm>
            <a:off x="8170863" y="208597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88" name="WordArt 51"/>
          <p:cNvSpPr>
            <a:spLocks noTextEdit="1"/>
          </p:cNvSpPr>
          <p:nvPr/>
        </p:nvSpPr>
        <p:spPr>
          <a:xfrm>
            <a:off x="8185150" y="2076450"/>
            <a:ext cx="666750" cy="555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  <p:sp>
        <p:nvSpPr>
          <p:cNvPr id="89" name="AutoShape 27"/>
          <p:cNvSpPr/>
          <p:nvPr/>
        </p:nvSpPr>
        <p:spPr>
          <a:xfrm>
            <a:off x="488950" y="563563"/>
            <a:ext cx="1255713" cy="122872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90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4663" y="-96837"/>
            <a:ext cx="1057275" cy="900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" name="AutoShape 51"/>
          <p:cNvSpPr/>
          <p:nvPr/>
        </p:nvSpPr>
        <p:spPr>
          <a:xfrm>
            <a:off x="1744663" y="1836162"/>
            <a:ext cx="6226175" cy="5619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203200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3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1865313"/>
            <a:ext cx="1069975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4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665163" y="1920875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5" name="WordArt 226"/>
          <p:cNvSpPr>
            <a:spLocks noTextEdit="1"/>
          </p:cNvSpPr>
          <p:nvPr/>
        </p:nvSpPr>
        <p:spPr>
          <a:xfrm>
            <a:off x="733425" y="2005013"/>
            <a:ext cx="463550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96" name="WordArt 30"/>
          <p:cNvSpPr>
            <a:spLocks noTextEdit="1"/>
          </p:cNvSpPr>
          <p:nvPr/>
        </p:nvSpPr>
        <p:spPr>
          <a:xfrm>
            <a:off x="2312988" y="85725"/>
            <a:ext cx="5294312" cy="43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97" name="TextBox 8"/>
          <p:cNvSpPr txBox="1"/>
          <p:nvPr/>
        </p:nvSpPr>
        <p:spPr>
          <a:xfrm>
            <a:off x="695325" y="965200"/>
            <a:ext cx="9112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345BA47-0DF7-0C0A-EE39-E6F78B957A49}"/>
              </a:ext>
            </a:extLst>
          </p:cNvPr>
          <p:cNvSpPr txBox="1"/>
          <p:nvPr/>
        </p:nvSpPr>
        <p:spPr>
          <a:xfrm>
            <a:off x="4803696" y="916333"/>
            <a:ext cx="1622485" cy="523184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+ 4 = ?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7197D14-5DEA-A99B-39FE-7EBED19A512C}"/>
              </a:ext>
            </a:extLst>
          </p:cNvPr>
          <p:cNvSpPr txBox="1"/>
          <p:nvPr/>
        </p:nvSpPr>
        <p:spPr>
          <a:xfrm>
            <a:off x="2040238" y="1836162"/>
            <a:ext cx="9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B637F04-493E-B0B8-9FB8-07E24D800E41}"/>
              </a:ext>
            </a:extLst>
          </p:cNvPr>
          <p:cNvSpPr txBox="1"/>
          <p:nvPr/>
        </p:nvSpPr>
        <p:spPr>
          <a:xfrm>
            <a:off x="1984867" y="2683381"/>
            <a:ext cx="9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376DD84-F9F2-2ED3-7D74-9429569CAC00}"/>
              </a:ext>
            </a:extLst>
          </p:cNvPr>
          <p:cNvSpPr txBox="1"/>
          <p:nvPr/>
        </p:nvSpPr>
        <p:spPr>
          <a:xfrm>
            <a:off x="1882775" y="4494213"/>
            <a:ext cx="9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DEF57C8-66FF-A549-F439-E9F48E38E885}"/>
              </a:ext>
            </a:extLst>
          </p:cNvPr>
          <p:cNvSpPr txBox="1"/>
          <p:nvPr/>
        </p:nvSpPr>
        <p:spPr>
          <a:xfrm>
            <a:off x="1984867" y="3501450"/>
            <a:ext cx="92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987C447-E1FD-F3EA-D8B9-17C8EDE29B2B}"/>
              </a:ext>
            </a:extLst>
          </p:cNvPr>
          <p:cNvGrpSpPr/>
          <p:nvPr/>
        </p:nvGrpSpPr>
        <p:grpSpPr>
          <a:xfrm>
            <a:off x="2312988" y="725488"/>
            <a:ext cx="2144144" cy="1027043"/>
            <a:chOff x="2935112" y="3104445"/>
            <a:chExt cx="2698044" cy="1399822"/>
          </a:xfrm>
        </p:grpSpPr>
        <p:sp>
          <p:nvSpPr>
            <p:cNvPr id="104" name="Rounded Rectangle 16">
              <a:extLst>
                <a:ext uri="{FF2B5EF4-FFF2-40B4-BE49-F238E27FC236}">
                  <a16:creationId xmlns:a16="http://schemas.microsoft.com/office/drawing/2014/main" id="{83030919-5C6B-C1B5-519A-4061E753AB32}"/>
                </a:ext>
              </a:extLst>
            </p:cNvPr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2" descr="F:\AAA-LÀM ẢNH SLIDE\Bai10-HĐ1-1(1).png">
              <a:extLst>
                <a:ext uri="{FF2B5EF4-FFF2-40B4-BE49-F238E27FC236}">
                  <a16:creationId xmlns:a16="http://schemas.microsoft.com/office/drawing/2014/main" id="{B57FC7C1-E0BD-704C-7859-180E0D4CB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106" name="Picture 3" descr="F:\AAA-LÀM ẢNH SLIDE\Bai10-HĐ1-1(2).png">
              <a:extLst>
                <a:ext uri="{FF2B5EF4-FFF2-40B4-BE49-F238E27FC236}">
                  <a16:creationId xmlns:a16="http://schemas.microsoft.com/office/drawing/2014/main" id="{B0AD4546-2FC9-3CEE-875A-DAA009953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107" name="Picture 2" descr="F:\AAA-LÀM ẢNH SLIDE\Bai10-HĐ1-1(1).png">
              <a:extLst>
                <a:ext uri="{FF2B5EF4-FFF2-40B4-BE49-F238E27FC236}">
                  <a16:creationId xmlns:a16="http://schemas.microsoft.com/office/drawing/2014/main" id="{D2B18E13-40AB-A9B3-1A1F-EDF88149F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108" name="Picture 2" descr="F:\AAA-LÀM ẢNH SLIDE\Bai10-HĐ1-1(1).png">
              <a:extLst>
                <a:ext uri="{FF2B5EF4-FFF2-40B4-BE49-F238E27FC236}">
                  <a16:creationId xmlns:a16="http://schemas.microsoft.com/office/drawing/2014/main" id="{DB11B037-60CD-48F2-8629-C98B6BA1D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109" name="Picture 2" descr="F:\AAA-LÀM ẢNH SLIDE\Bai10-HĐ1-1(1).png">
              <a:extLst>
                <a:ext uri="{FF2B5EF4-FFF2-40B4-BE49-F238E27FC236}">
                  <a16:creationId xmlns:a16="http://schemas.microsoft.com/office/drawing/2014/main" id="{8EC34AF8-174C-7C50-EB12-E2D20D56D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2414527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0"/>
                            </p:stCondLst>
                            <p:childTnLst>
                              <p:par>
                                <p:cTn id="14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3.20988E-6 L -1.66667E-6 -0.07222 " pathEditMode="relative" rAng="0" ptsTypes="AA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89" grpId="0" animBg="1"/>
      <p:bldP spid="8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961B-70D9-10A6-5A4F-A86C3526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0B6AA94-388F-5294-E67B-9288DF2BBE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61" y="0"/>
            <a:ext cx="9143166" cy="5143500"/>
          </a:xfrm>
        </p:spPr>
      </p:pic>
    </p:spTree>
    <p:extLst>
      <p:ext uri="{BB962C8B-B14F-4D97-AF65-F5344CB8AC3E}">
        <p14:creationId xmlns:p14="http://schemas.microsoft.com/office/powerpoint/2010/main" val="348496798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m ban than - Dang cap nhat [NCT 0663394073411651750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17" y="57086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Sound 4">
            <a:hlinkClick r:id="" action="ppaction://noaction" highlightClick="1">
              <a:snd r:embed="rId5" name="breeze.wav"/>
            </a:hlinkClick>
          </p:cNvPr>
          <p:cNvSpPr/>
          <p:nvPr/>
        </p:nvSpPr>
        <p:spPr>
          <a:xfrm>
            <a:off x="7669213" y="5410200"/>
            <a:ext cx="712787" cy="60325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DieuDanVuRuaTay-V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149" y="357218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0574" y="68834"/>
            <a:ext cx="8632858" cy="496921"/>
            <a:chOff x="-192" y="3393"/>
            <a:chExt cx="5952" cy="927"/>
          </a:xfrm>
        </p:grpSpPr>
        <p:pic>
          <p:nvPicPr>
            <p:cNvPr id="8" name="Picture 5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706646" y="1613681"/>
            <a:ext cx="74359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vi-VN" sz="66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Xin chân thành </a:t>
            </a:r>
            <a:r>
              <a:rPr lang="vi-VN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c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ảm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ơn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thầy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giáo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em học sinh lớp 1C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!</a:t>
            </a:r>
          </a:p>
        </p:txBody>
      </p:sp>
      <p:grpSp>
        <p:nvGrpSpPr>
          <p:cNvPr id="15" name="Group 27"/>
          <p:cNvGrpSpPr>
            <a:grpSpLocks/>
          </p:cNvGrpSpPr>
          <p:nvPr/>
        </p:nvGrpSpPr>
        <p:grpSpPr bwMode="auto">
          <a:xfrm rot="5400000" flipH="1">
            <a:off x="-2112845" y="2362172"/>
            <a:ext cx="4907528" cy="500063"/>
            <a:chOff x="-192" y="3393"/>
            <a:chExt cx="5952" cy="927"/>
          </a:xfrm>
        </p:grpSpPr>
        <p:pic>
          <p:nvPicPr>
            <p:cNvPr id="16" name="Picture 28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9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0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1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2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3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88547" y="4295251"/>
            <a:ext cx="7641904" cy="762000"/>
            <a:chOff x="-192" y="3393"/>
            <a:chExt cx="5952" cy="927"/>
          </a:xfrm>
        </p:grpSpPr>
        <p:pic>
          <p:nvPicPr>
            <p:cNvPr id="23" name="Picture 12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7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6200000">
            <a:off x="6436835" y="2364002"/>
            <a:ext cx="4559336" cy="733859"/>
            <a:chOff x="-192" y="3393"/>
            <a:chExt cx="5952" cy="927"/>
          </a:xfrm>
        </p:grpSpPr>
        <p:pic>
          <p:nvPicPr>
            <p:cNvPr id="30" name="Picture 19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0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1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2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3" descr="FLOWERS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4" descr="FLOWERS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5598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p de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50" y="39688"/>
            <a:ext cx="9002713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0967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460EF-01C9-8A68-377B-7CA7C09AF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3" y="153014"/>
            <a:ext cx="8331052" cy="4990486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AF8FB7-A887-EE8B-39B7-BE33E70C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5757">
            <a:off x="642109" y="857451"/>
            <a:ext cx="1114718" cy="803938"/>
          </a:xfrm>
          <a:prstGeom prst="rect">
            <a:avLst/>
          </a:prstGeom>
          <a:ln>
            <a:noFill/>
          </a:ln>
        </p:spPr>
      </p:pic>
      <p:sp>
        <p:nvSpPr>
          <p:cNvPr id="3" name="Cloud Callout 16">
            <a:extLst>
              <a:ext uri="{FF2B5EF4-FFF2-40B4-BE49-F238E27FC236}">
                <a16:creationId xmlns:a16="http://schemas.microsoft.com/office/drawing/2014/main" id="{5191C1F6-9327-BCE6-13D3-8A9B25F0E9F3}"/>
              </a:ext>
            </a:extLst>
          </p:cNvPr>
          <p:cNvSpPr/>
          <p:nvPr/>
        </p:nvSpPr>
        <p:spPr>
          <a:xfrm>
            <a:off x="1" y="233916"/>
            <a:ext cx="1070344" cy="701844"/>
          </a:xfrm>
          <a:prstGeom prst="cloudCallout">
            <a:avLst>
              <a:gd name="adj1" fmla="val 66144"/>
              <a:gd name="adj2" fmla="val 3261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N2</a:t>
            </a:r>
          </a:p>
        </p:txBody>
      </p:sp>
    </p:spTree>
    <p:extLst>
      <p:ext uri="{BB962C8B-B14F-4D97-AF65-F5344CB8AC3E}">
        <p14:creationId xmlns:p14="http://schemas.microsoft.com/office/powerpoint/2010/main" val="355327781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4B45D919-919D-8DDC-6AD8-F4F78B5F1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183" y="2571750"/>
            <a:ext cx="2844651" cy="2140268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4B2FD08E-5A75-4A28-5F5A-C86C7937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73" y="901842"/>
            <a:ext cx="5317438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E018F5C4-5FB6-5159-5BBF-74EE88DE5D24}"/>
              </a:ext>
            </a:extLst>
          </p:cNvPr>
          <p:cNvSpPr txBox="1"/>
          <p:nvPr/>
        </p:nvSpPr>
        <p:spPr>
          <a:xfrm>
            <a:off x="3182628" y="2281795"/>
            <a:ext cx="5724527" cy="2696444"/>
          </a:xfrm>
          <a:prstGeom prst="rect">
            <a:avLst/>
          </a:prstGeom>
          <a:solidFill>
            <a:schemeClr val="accent6"/>
          </a:solidFill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775CD128-6393-040B-23E8-85F1F7437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440389" y="501368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8471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C61C-8F09-6765-8434-E7FD3D5E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ộp que tính">
            <a:hlinkClick r:id="" action="ppaction://media"/>
            <a:extLst>
              <a:ext uri="{FF2B5EF4-FFF2-40B4-BE49-F238E27FC236}">
                <a16:creationId xmlns:a16="http://schemas.microsoft.com/office/drawing/2014/main" id="{101EAFBA-A925-39D4-C42E-A6F2E967E9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921" y="273844"/>
            <a:ext cx="8364279" cy="435848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D9809F-F365-D4E1-37E7-0D4C290BB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35" y="202345"/>
            <a:ext cx="1517218" cy="8843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5194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7">
            <a:extLst>
              <a:ext uri="{FF2B5EF4-FFF2-40B4-BE49-F238E27FC236}">
                <a16:creationId xmlns:a16="http://schemas.microsoft.com/office/drawing/2014/main" id="{2587F994-08C1-4D54-877F-56E17F52E690}"/>
              </a:ext>
            </a:extLst>
          </p:cNvPr>
          <p:cNvSpPr txBox="1"/>
          <p:nvPr/>
        </p:nvSpPr>
        <p:spPr>
          <a:xfrm>
            <a:off x="2058560" y="2369128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5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330AF99-D64D-4E00-8B86-CC828D6368D8}"/>
              </a:ext>
            </a:extLst>
          </p:cNvPr>
          <p:cNvSpPr txBox="1"/>
          <p:nvPr/>
        </p:nvSpPr>
        <p:spPr>
          <a:xfrm>
            <a:off x="4637609" y="2369127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5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F3631B3A-5D40-40EA-93E3-C86B03F9E227}"/>
              </a:ext>
            </a:extLst>
          </p:cNvPr>
          <p:cNvSpPr txBox="1"/>
          <p:nvPr/>
        </p:nvSpPr>
        <p:spPr>
          <a:xfrm>
            <a:off x="3430160" y="2369127"/>
            <a:ext cx="4716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5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BE630CE-D031-4A68-AFED-63F3CA875755}"/>
              </a:ext>
            </a:extLst>
          </p:cNvPr>
          <p:cNvSpPr txBox="1"/>
          <p:nvPr/>
        </p:nvSpPr>
        <p:spPr>
          <a:xfrm>
            <a:off x="3430160" y="2369126"/>
            <a:ext cx="4716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5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0F85E555-0379-448B-BB39-247BA1FE41EB}"/>
              </a:ext>
            </a:extLst>
          </p:cNvPr>
          <p:cNvSpPr txBox="1"/>
          <p:nvPr/>
        </p:nvSpPr>
        <p:spPr>
          <a:xfrm>
            <a:off x="5640833" y="2369124"/>
            <a:ext cx="4716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5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C1F4AD8-0D67-44AD-9021-E4A73AE9DCF5}"/>
              </a:ext>
            </a:extLst>
          </p:cNvPr>
          <p:cNvSpPr txBox="1"/>
          <p:nvPr/>
        </p:nvSpPr>
        <p:spPr>
          <a:xfrm>
            <a:off x="6573922" y="2369125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5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53E44B7A-AE9C-4023-AB12-809363AF1980}"/>
              </a:ext>
            </a:extLst>
          </p:cNvPr>
          <p:cNvSpPr txBox="1"/>
          <p:nvPr/>
        </p:nvSpPr>
        <p:spPr>
          <a:xfrm>
            <a:off x="1567106" y="3686246"/>
            <a:ext cx="4904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Ba </a:t>
            </a:r>
            <a:r>
              <a:rPr lang="en-US" sz="30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cộng</a:t>
            </a:r>
            <a:r>
              <a:rPr lang="en-US" sz="30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34E6D398-CC7F-42D3-941E-5CD6051EE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270" y1="48889" x2="41270" y2="48889"/>
                        <a14:foregroundMark x1="48753" y1="49333" x2="48753" y2="49333"/>
                        <a14:foregroundMark x1="21088" y1="52444" x2="21088" y2="52444"/>
                        <a14:foregroundMark x1="15873" y1="50889" x2="15873" y2="50889"/>
                        <a14:foregroundMark x1="16100" y1="50889" x2="29025" y2="51556"/>
                        <a14:foregroundMark x1="15873" y1="60889" x2="26304" y2="61556"/>
                        <a14:backgroundMark x1="62585" y1="30222" x2="63946" y2="30444"/>
                      </a14:backgroundRemoval>
                    </a14:imgEffect>
                  </a14:imgLayer>
                </a14:imgProps>
              </a:ext>
            </a:extLst>
          </a:blip>
          <a:srcRect l="6841" r="29198"/>
          <a:stretch/>
        </p:blipFill>
        <p:spPr>
          <a:xfrm>
            <a:off x="7135889" y="3241963"/>
            <a:ext cx="1350476" cy="2154472"/>
          </a:xfrm>
          <a:prstGeom prst="rect">
            <a:avLst/>
          </a:prstGeom>
        </p:spPr>
      </p:pic>
      <p:sp>
        <p:nvSpPr>
          <p:cNvPr id="28" name="Speech Bubble: Oval 16">
            <a:extLst>
              <a:ext uri="{FF2B5EF4-FFF2-40B4-BE49-F238E27FC236}">
                <a16:creationId xmlns:a16="http://schemas.microsoft.com/office/drawing/2014/main" id="{0D2FDBC1-7118-4E3D-96AC-230063906CB2}"/>
              </a:ext>
            </a:extLst>
          </p:cNvPr>
          <p:cNvSpPr/>
          <p:nvPr/>
        </p:nvSpPr>
        <p:spPr>
          <a:xfrm>
            <a:off x="6602981" y="1558297"/>
            <a:ext cx="2084283" cy="623451"/>
          </a:xfrm>
          <a:prstGeom prst="wedgeEllipseCallout">
            <a:avLst>
              <a:gd name="adj1" fmla="val -21073"/>
              <a:gd name="adj2" fmla="val 200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Dấu</a:t>
            </a:r>
            <a:r>
              <a:rPr lang="en-US" sz="2100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cộng</a:t>
            </a:r>
            <a:endParaRPr lang="en-US" sz="2100" dirty="0">
              <a:solidFill>
                <a:prstClr val="black"/>
              </a:solidFill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70999960-34CA-42DA-9A2C-54E81F4C6FBD}"/>
              </a:ext>
            </a:extLst>
          </p:cNvPr>
          <p:cNvSpPr/>
          <p:nvPr/>
        </p:nvSpPr>
        <p:spPr>
          <a:xfrm>
            <a:off x="963259" y="769883"/>
            <a:ext cx="5149178" cy="1221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UTM Avo"/>
            </a:endParaRPr>
          </a:p>
        </p:txBody>
      </p:sp>
      <p:grpSp>
        <p:nvGrpSpPr>
          <p:cNvPr id="30" name="Group 19">
            <a:extLst>
              <a:ext uri="{FF2B5EF4-FFF2-40B4-BE49-F238E27FC236}">
                <a16:creationId xmlns:a16="http://schemas.microsoft.com/office/drawing/2014/main" id="{F72295CA-93ED-4619-A4C0-48E85CB01884}"/>
              </a:ext>
            </a:extLst>
          </p:cNvPr>
          <p:cNvGrpSpPr/>
          <p:nvPr/>
        </p:nvGrpSpPr>
        <p:grpSpPr>
          <a:xfrm>
            <a:off x="1453802" y="1191797"/>
            <a:ext cx="1790768" cy="480060"/>
            <a:chOff x="1399886" y="1410400"/>
            <a:chExt cx="2387690" cy="64008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63845324-D6E2-47AC-B7D0-F43C4B49E10F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8E337856-2F95-43DC-A2FA-E89E3976D7B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34FAF249-254D-4374-9B68-33D6CC11A67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UTM Avo"/>
              </a:endParaRP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id="{C319296D-6B56-4998-BFA6-425A42AAA864}"/>
              </a:ext>
            </a:extLst>
          </p:cNvPr>
          <p:cNvGrpSpPr/>
          <p:nvPr/>
        </p:nvGrpSpPr>
        <p:grpSpPr>
          <a:xfrm>
            <a:off x="4316021" y="1191797"/>
            <a:ext cx="1135414" cy="480060"/>
            <a:chOff x="5166777" y="1410400"/>
            <a:chExt cx="1513885" cy="640080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2C383799-A31F-4662-99C3-34F765617AFF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DB4B81DB-51C7-402A-AF1D-0F4C95810883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UTM Av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3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BACC3E-E2DF-441D-859E-CFD541E454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" t="-24" r="88104" b="76194"/>
          <a:stretch/>
        </p:blipFill>
        <p:spPr>
          <a:xfrm>
            <a:off x="2842053" y="815546"/>
            <a:ext cx="3682315" cy="36897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05B51D-1575-4DFF-8B46-76E2CA4AFED4}"/>
              </a:ext>
            </a:extLst>
          </p:cNvPr>
          <p:cNvSpPr txBox="1"/>
          <p:nvPr/>
        </p:nvSpPr>
        <p:spPr>
          <a:xfrm>
            <a:off x="3124200" y="13335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DẤU CỘNG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1754556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l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067854" y="1180297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solidFill>
                  <a:srgbClr val="FF0000"/>
                </a:solidFill>
              </a:rPr>
              <a:t>l</a:t>
            </a:r>
            <a:endParaRPr lang="vi-VN" sz="5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sg.cdnki.com/hinh-ban-tay-viet-chu---aHR0cHM6Ly9pbWcubG92ZXBpay5jb20vZWxlbWVudC80MDExOC8zOTY5LnBuZ18zMDAucG5n.web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6" t="11972" r="13199" b="4220"/>
          <a:stretch/>
        </p:blipFill>
        <p:spPr bwMode="auto">
          <a:xfrm>
            <a:off x="3621108" y="1665858"/>
            <a:ext cx="1828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g.cdnki.com/hinh-ban-tay-viet-chu---aHR0cHM6Ly9pbWcubG92ZXBpay5jb20vZWxlbWVudC80MDExOC8zOTY5LnBuZ18zMDAucG5n.web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6" t="11972" r="13199" b="4220"/>
          <a:stretch/>
        </p:blipFill>
        <p:spPr bwMode="auto">
          <a:xfrm>
            <a:off x="3352800" y="2038350"/>
            <a:ext cx="1828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au_cong_viet_bang_1_net_ngang_va_1_net_thang_d841a8bf-d34c-41f8-8dbe-e542e14b8387.mp3">
            <a:hlinkClick r:id="" action="ppaction://media"/>
            <a:extLst>
              <a:ext uri="{FF2B5EF4-FFF2-40B4-BE49-F238E27FC236}">
                <a16:creationId xmlns:a16="http://schemas.microsoft.com/office/drawing/2014/main" id="{DCF0563A-DBCF-92D2-1828-EE80D2260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6554" y="34099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0208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3.7037E-6 L -0.00313 0.00031 L 0.09166 -3.7037E-6 L 0.09166 0.00031 " pathEditMode="relative" rAng="0" ptsTypes="AAAA">
                                      <p:cBhvr>
                                        <p:cTn id="15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83951E-6 L 3.05556E-6 0.00031 L 3.05556E-6 0.17068 L 3.05556E-6 0.17161 " pathEditMode="relative" rAng="0" ptsTypes="AAAA">
                                      <p:cBhvr>
                                        <p:cTn id="34" dur="1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20228" r="7534" b="14935"/>
          <a:stretch/>
        </p:blipFill>
        <p:spPr bwMode="auto">
          <a:xfrm>
            <a:off x="-332431" y="-153747"/>
            <a:ext cx="9476431" cy="500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382681" y="665501"/>
            <a:ext cx="2534576" cy="1535668"/>
          </a:xfrm>
          <a:prstGeom prst="wedgeEllipseCallout">
            <a:avLst>
              <a:gd name="adj1" fmla="val -59427"/>
              <a:gd name="adj2" fmla="val 8050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99877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12833</TotalTime>
  <Words>302</Words>
  <Application>Microsoft Office PowerPoint</Application>
  <PresentationFormat>On-screen Show (16:9)</PresentationFormat>
  <Paragraphs>131</Paragraphs>
  <Slides>23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HP001 4 hang 1 ô ly</vt:lpstr>
      <vt:lpstr>UTM Avo</vt:lpstr>
      <vt:lpstr>Calibri</vt:lpstr>
      <vt:lpstr>Arial</vt:lpstr>
      <vt:lpstr>.VnRevueH</vt:lpstr>
      <vt:lpstr>.VnTimeH</vt:lpstr>
      <vt:lpstr>.VnCentury SchoolbookH</vt:lpstr>
      <vt:lpstr>Times New Roman</vt:lpstr>
      <vt:lpstr>Calibri Light</vt:lpstr>
      <vt:lpstr>.VnHelvetInsH</vt:lpstr>
      <vt:lpstr>.VnAristote</vt:lpstr>
      <vt:lpstr>Impact</vt:lpstr>
      <vt:lpstr>.VnTime</vt:lpstr>
      <vt:lpstr>.VnArial Narrow</vt:lpstr>
      <vt:lpstr>2_Office Theme</vt:lpstr>
      <vt:lpstr>Office Theme</vt:lpstr>
      <vt:lpstr>1_Office Theme</vt:lpstr>
      <vt:lpstr> ,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Administrator</cp:lastModifiedBy>
  <cp:revision>574</cp:revision>
  <dcterms:created xsi:type="dcterms:W3CDTF">2020-02-21T03:04:01Z</dcterms:created>
  <dcterms:modified xsi:type="dcterms:W3CDTF">2025-10-22T13:19:47Z</dcterms:modified>
</cp:coreProperties>
</file>