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95" r:id="rId3"/>
    <p:sldId id="410" r:id="rId4"/>
    <p:sldId id="411" r:id="rId5"/>
    <p:sldId id="412" r:id="rId6"/>
    <p:sldId id="413" r:id="rId7"/>
    <p:sldId id="40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42" autoAdjust="0"/>
  </p:normalViewPr>
  <p:slideViewPr>
    <p:cSldViewPr>
      <p:cViewPr varScale="1">
        <p:scale>
          <a:sx n="74" d="100"/>
          <a:sy n="74" d="100"/>
        </p:scale>
        <p:origin x="10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AC513-8D6F-4F1D-9A20-BD837D8B1F8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6AA34-E25E-40E2-96B7-CE218441B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4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392E-DC49-4E8D-BA98-2AA5978266B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40-2BFF-4705-B7E2-E7773FAA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392E-DC49-4E8D-BA98-2AA5978266B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40-2BFF-4705-B7E2-E7773FAA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0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392E-DC49-4E8D-BA98-2AA5978266B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40-2BFF-4705-B7E2-E7773FAA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00"/>
            </a:lvl3pPr>
            <a:lvl4pPr marL="1028562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0483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91845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6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5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65995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8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8"/>
            <a:ext cx="3886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6156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00" b="1"/>
            </a:lvl3pPr>
            <a:lvl4pPr marL="1028562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4" indent="0">
              <a:buNone/>
              <a:defRPr sz="1500" b="1"/>
            </a:lvl2pPr>
            <a:lvl3pPr marL="685709" indent="0">
              <a:buNone/>
              <a:defRPr sz="1300" b="1"/>
            </a:lvl3pPr>
            <a:lvl4pPr marL="1028562" indent="0">
              <a:buNone/>
              <a:defRPr sz="1200" b="1"/>
            </a:lvl4pPr>
            <a:lvl5pPr marL="1371417" indent="0">
              <a:buNone/>
              <a:defRPr sz="1200" b="1"/>
            </a:lvl5pPr>
            <a:lvl6pPr marL="1714271" indent="0">
              <a:buNone/>
              <a:defRPr sz="1200" b="1"/>
            </a:lvl6pPr>
            <a:lvl7pPr marL="2057126" indent="0">
              <a:buNone/>
              <a:defRPr sz="1200" b="1"/>
            </a:lvl7pPr>
            <a:lvl8pPr marL="2399980" indent="0">
              <a:buNone/>
              <a:defRPr sz="1200" b="1"/>
            </a:lvl8pPr>
            <a:lvl9pPr marL="274283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4578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44707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46693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4" indent="0">
              <a:buNone/>
              <a:defRPr sz="1000"/>
            </a:lvl2pPr>
            <a:lvl3pPr marL="685709" indent="0">
              <a:buNone/>
              <a:defRPr sz="900"/>
            </a:lvl3pPr>
            <a:lvl4pPr marL="1028562" indent="0">
              <a:buNone/>
              <a:defRPr sz="700"/>
            </a:lvl4pPr>
            <a:lvl5pPr marL="1371417" indent="0">
              <a:buNone/>
              <a:defRPr sz="700"/>
            </a:lvl5pPr>
            <a:lvl6pPr marL="1714271" indent="0">
              <a:buNone/>
              <a:defRPr sz="700"/>
            </a:lvl6pPr>
            <a:lvl7pPr marL="2057126" indent="0">
              <a:buNone/>
              <a:defRPr sz="700"/>
            </a:lvl7pPr>
            <a:lvl8pPr marL="2399980" indent="0">
              <a:buNone/>
              <a:defRPr sz="700"/>
            </a:lvl8pPr>
            <a:lvl9pPr marL="274283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6873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392E-DC49-4E8D-BA98-2AA5978266B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40-2BFF-4705-B7E2-E7773FAA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05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54" indent="0">
              <a:buNone/>
              <a:defRPr sz="2100"/>
            </a:lvl2pPr>
            <a:lvl3pPr marL="685709" indent="0">
              <a:buNone/>
              <a:defRPr sz="1800"/>
            </a:lvl3pPr>
            <a:lvl4pPr marL="1028562" indent="0">
              <a:buNone/>
              <a:defRPr sz="1500"/>
            </a:lvl4pPr>
            <a:lvl5pPr marL="1371417" indent="0">
              <a:buNone/>
              <a:defRPr sz="1500"/>
            </a:lvl5pPr>
            <a:lvl6pPr marL="1714271" indent="0">
              <a:buNone/>
              <a:defRPr sz="1500"/>
            </a:lvl6pPr>
            <a:lvl7pPr marL="2057126" indent="0">
              <a:buNone/>
              <a:defRPr sz="1500"/>
            </a:lvl7pPr>
            <a:lvl8pPr marL="2399980" indent="0">
              <a:buNone/>
              <a:defRPr sz="1500"/>
            </a:lvl8pPr>
            <a:lvl9pPr marL="2742834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54" indent="0">
              <a:buNone/>
              <a:defRPr sz="1000"/>
            </a:lvl2pPr>
            <a:lvl3pPr marL="685709" indent="0">
              <a:buNone/>
              <a:defRPr sz="900"/>
            </a:lvl3pPr>
            <a:lvl4pPr marL="1028562" indent="0">
              <a:buNone/>
              <a:defRPr sz="700"/>
            </a:lvl4pPr>
            <a:lvl5pPr marL="1371417" indent="0">
              <a:buNone/>
              <a:defRPr sz="700"/>
            </a:lvl5pPr>
            <a:lvl6pPr marL="1714271" indent="0">
              <a:buNone/>
              <a:defRPr sz="700"/>
            </a:lvl6pPr>
            <a:lvl7pPr marL="2057126" indent="0">
              <a:buNone/>
              <a:defRPr sz="700"/>
            </a:lvl7pPr>
            <a:lvl8pPr marL="2399980" indent="0">
              <a:buNone/>
              <a:defRPr sz="700"/>
            </a:lvl8pPr>
            <a:lvl9pPr marL="274283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44101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87889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9702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392E-DC49-4E8D-BA98-2AA5978266B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40-2BFF-4705-B7E2-E7773FAA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8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392E-DC49-4E8D-BA98-2AA5978266B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40-2BFF-4705-B7E2-E7773FAA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392E-DC49-4E8D-BA98-2AA5978266B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40-2BFF-4705-B7E2-E7773FAA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1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392E-DC49-4E8D-BA98-2AA5978266B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40-2BFF-4705-B7E2-E7773FAA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9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392E-DC49-4E8D-BA98-2AA5978266B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40-2BFF-4705-B7E2-E7773FAA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392E-DC49-4E8D-BA98-2AA5978266B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40-2BFF-4705-B7E2-E7773FAA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5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392E-DC49-4E8D-BA98-2AA5978266B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8A40-2BFF-4705-B7E2-E7773FAA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8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5392E-DC49-4E8D-BA98-2AA5978266B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8A40-2BFF-4705-B7E2-E7773FAA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1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03" tIns="45702" rIns="91403" bIns="4570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8"/>
            <a:ext cx="7886700" cy="4351337"/>
          </a:xfrm>
          <a:prstGeom prst="rect">
            <a:avLst/>
          </a:prstGeom>
        </p:spPr>
        <p:txBody>
          <a:bodyPr vert="horz" lIns="91403" tIns="45702" rIns="91403" bIns="457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4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14/04/2026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4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4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2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defTabSz="68570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7" indent="-171427" algn="l" defTabSz="6857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6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90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44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8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2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2" algn="l" defTabSz="6857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video mở đầu">
            <a:hlinkClick r:id="" action="ppaction://media"/>
            <a:extLst>
              <a:ext uri="{FF2B5EF4-FFF2-40B4-BE49-F238E27FC236}">
                <a16:creationId xmlns:a16="http://schemas.microsoft.com/office/drawing/2014/main" id="{24876EAE-DE97-F7AE-8931-D4C4BF78455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9" y="365127"/>
            <a:ext cx="9143166" cy="5635623"/>
          </a:xfrm>
        </p:spPr>
      </p:pic>
    </p:spTree>
    <p:extLst>
      <p:ext uri="{BB962C8B-B14F-4D97-AF65-F5344CB8AC3E}">
        <p14:creationId xmlns:p14="http://schemas.microsoft.com/office/powerpoint/2010/main" val="73317204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5058BC-6968-2FB1-D8AE-FCC4EC437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943600" cy="6781800"/>
          </a:xfrm>
        </p:spPr>
      </p:pic>
    </p:spTree>
    <p:extLst>
      <p:ext uri="{BB962C8B-B14F-4D97-AF65-F5344CB8AC3E}">
        <p14:creationId xmlns:p14="http://schemas.microsoft.com/office/powerpoint/2010/main" val="305852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705E32-A2A7-48CC-8E4D-2EF7CCB8C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372600" cy="6934200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ABF36-C025-0B7B-2257-48F7A4B5D933}"/>
              </a:ext>
            </a:extLst>
          </p:cNvPr>
          <p:cNvCxnSpPr>
            <a:cxnSpLocks/>
          </p:cNvCxnSpPr>
          <p:nvPr/>
        </p:nvCxnSpPr>
        <p:spPr>
          <a:xfrm>
            <a:off x="3505200" y="1371600"/>
            <a:ext cx="53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988ACC-6B81-3E24-0130-3A633A09CF43}"/>
              </a:ext>
            </a:extLst>
          </p:cNvPr>
          <p:cNvCxnSpPr/>
          <p:nvPr/>
        </p:nvCxnSpPr>
        <p:spPr>
          <a:xfrm>
            <a:off x="7162800" y="1371600"/>
            <a:ext cx="228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5F6006-0C19-B3E8-DA9B-009F1A4E5D25}"/>
              </a:ext>
            </a:extLst>
          </p:cNvPr>
          <p:cNvCxnSpPr>
            <a:cxnSpLocks/>
          </p:cNvCxnSpPr>
          <p:nvPr/>
        </p:nvCxnSpPr>
        <p:spPr>
          <a:xfrm>
            <a:off x="6477000" y="1371600"/>
            <a:ext cx="53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3E6801-44F6-21CF-49CC-ADCE9FBBBBFA}"/>
              </a:ext>
            </a:extLst>
          </p:cNvPr>
          <p:cNvCxnSpPr>
            <a:cxnSpLocks/>
          </p:cNvCxnSpPr>
          <p:nvPr/>
        </p:nvCxnSpPr>
        <p:spPr>
          <a:xfrm>
            <a:off x="3733800" y="2133600"/>
            <a:ext cx="3429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752CF0-FE3B-15E6-DC6F-184B5BFFAD18}"/>
              </a:ext>
            </a:extLst>
          </p:cNvPr>
          <p:cNvCxnSpPr>
            <a:cxnSpLocks/>
          </p:cNvCxnSpPr>
          <p:nvPr/>
        </p:nvCxnSpPr>
        <p:spPr>
          <a:xfrm>
            <a:off x="4191000" y="2133600"/>
            <a:ext cx="381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98EE29-4514-BD72-A42B-C2660B0DF721}"/>
              </a:ext>
            </a:extLst>
          </p:cNvPr>
          <p:cNvCxnSpPr>
            <a:cxnSpLocks/>
          </p:cNvCxnSpPr>
          <p:nvPr/>
        </p:nvCxnSpPr>
        <p:spPr>
          <a:xfrm>
            <a:off x="381000" y="28956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74A7D0-F8BE-C4FB-574E-0D0D8B1B129B}"/>
              </a:ext>
            </a:extLst>
          </p:cNvPr>
          <p:cNvCxnSpPr>
            <a:cxnSpLocks/>
          </p:cNvCxnSpPr>
          <p:nvPr/>
        </p:nvCxnSpPr>
        <p:spPr>
          <a:xfrm>
            <a:off x="3238500" y="2901351"/>
            <a:ext cx="53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0BCCF9-E452-16D2-D54E-0006BB74FBB1}"/>
              </a:ext>
            </a:extLst>
          </p:cNvPr>
          <p:cNvCxnSpPr>
            <a:cxnSpLocks/>
          </p:cNvCxnSpPr>
          <p:nvPr/>
        </p:nvCxnSpPr>
        <p:spPr>
          <a:xfrm>
            <a:off x="2209800" y="2514600"/>
            <a:ext cx="53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DD3714-4014-759C-D960-6BCBC9340744}"/>
              </a:ext>
            </a:extLst>
          </p:cNvPr>
          <p:cNvCxnSpPr>
            <a:cxnSpLocks/>
          </p:cNvCxnSpPr>
          <p:nvPr/>
        </p:nvCxnSpPr>
        <p:spPr>
          <a:xfrm>
            <a:off x="5181600" y="2895600"/>
            <a:ext cx="533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30E57C-94FE-1114-174A-3FFB9FCB768E}"/>
              </a:ext>
            </a:extLst>
          </p:cNvPr>
          <p:cNvCxnSpPr>
            <a:cxnSpLocks/>
          </p:cNvCxnSpPr>
          <p:nvPr/>
        </p:nvCxnSpPr>
        <p:spPr>
          <a:xfrm>
            <a:off x="2053087" y="3657600"/>
            <a:ext cx="38531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266BFC-B3A1-C803-F68A-71E9455AD595}"/>
              </a:ext>
            </a:extLst>
          </p:cNvPr>
          <p:cNvCxnSpPr>
            <a:cxnSpLocks/>
          </p:cNvCxnSpPr>
          <p:nvPr/>
        </p:nvCxnSpPr>
        <p:spPr>
          <a:xfrm flipV="1">
            <a:off x="3352800" y="3657600"/>
            <a:ext cx="419100" cy="575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2BB7C8-4812-F60D-C851-756D25F9CD5E}"/>
              </a:ext>
            </a:extLst>
          </p:cNvPr>
          <p:cNvCxnSpPr>
            <a:cxnSpLocks/>
          </p:cNvCxnSpPr>
          <p:nvPr/>
        </p:nvCxnSpPr>
        <p:spPr>
          <a:xfrm>
            <a:off x="1519687" y="2133600"/>
            <a:ext cx="122351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8-Point Star 5">
            <a:extLst>
              <a:ext uri="{FF2B5EF4-FFF2-40B4-BE49-F238E27FC236}">
                <a16:creationId xmlns:a16="http://schemas.microsoft.com/office/drawing/2014/main" id="{2408EA4D-0A82-7974-E74C-D51D81A1C097}"/>
              </a:ext>
            </a:extLst>
          </p:cNvPr>
          <p:cNvSpPr/>
          <p:nvPr/>
        </p:nvSpPr>
        <p:spPr>
          <a:xfrm>
            <a:off x="256309" y="-152400"/>
            <a:ext cx="1420091" cy="1114702"/>
          </a:xfrm>
          <a:prstGeom prst="star8">
            <a:avLst>
              <a:gd name="adj" fmla="val 405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SGK/</a:t>
            </a:r>
            <a:r>
              <a:rPr lang="vi-VN" sz="2200" b="1" dirty="0">
                <a:solidFill>
                  <a:srgbClr val="000000"/>
                </a:solidFill>
                <a:latin typeface="Calibri"/>
              </a:rPr>
              <a:t>11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9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4F718E-09A9-CAC6-6ADD-59AFCF146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71771"/>
            <a:ext cx="10363200" cy="7848600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6CE9D3-8201-7AF1-4A66-B7DA4DEC1D9B}"/>
              </a:ext>
            </a:extLst>
          </p:cNvPr>
          <p:cNvCxnSpPr>
            <a:cxnSpLocks/>
          </p:cNvCxnSpPr>
          <p:nvPr/>
        </p:nvCxnSpPr>
        <p:spPr>
          <a:xfrm flipH="1">
            <a:off x="5105400" y="1143000"/>
            <a:ext cx="100642" cy="3897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312A2B4-6EFA-9382-8432-0D8D440BD132}"/>
              </a:ext>
            </a:extLst>
          </p:cNvPr>
          <p:cNvSpPr txBox="1"/>
          <p:nvPr/>
        </p:nvSpPr>
        <p:spPr>
          <a:xfrm>
            <a:off x="457200" y="762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ACCEB2-1F14-BCA1-867B-B3B7185FC315}"/>
              </a:ext>
            </a:extLst>
          </p:cNvPr>
          <p:cNvCxnSpPr>
            <a:cxnSpLocks/>
          </p:cNvCxnSpPr>
          <p:nvPr/>
        </p:nvCxnSpPr>
        <p:spPr>
          <a:xfrm flipH="1">
            <a:off x="1524000" y="1600200"/>
            <a:ext cx="80513" cy="4276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0CDBCA-B8E7-885B-254E-B5EB367A3434}"/>
              </a:ext>
            </a:extLst>
          </p:cNvPr>
          <p:cNvCxnSpPr>
            <a:cxnSpLocks/>
          </p:cNvCxnSpPr>
          <p:nvPr/>
        </p:nvCxnSpPr>
        <p:spPr>
          <a:xfrm flipH="1">
            <a:off x="8153400" y="1600200"/>
            <a:ext cx="109268" cy="399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57E0CD-5DE6-764D-E12E-DFF3570544BA}"/>
              </a:ext>
            </a:extLst>
          </p:cNvPr>
          <p:cNvCxnSpPr>
            <a:cxnSpLocks/>
          </p:cNvCxnSpPr>
          <p:nvPr/>
        </p:nvCxnSpPr>
        <p:spPr>
          <a:xfrm flipH="1">
            <a:off x="4800600" y="1999948"/>
            <a:ext cx="113581" cy="4428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B6FE67-3D48-A90E-5801-E587D5571A14}"/>
              </a:ext>
            </a:extLst>
          </p:cNvPr>
          <p:cNvCxnSpPr>
            <a:cxnSpLocks/>
          </p:cNvCxnSpPr>
          <p:nvPr/>
        </p:nvCxnSpPr>
        <p:spPr>
          <a:xfrm flipH="1">
            <a:off x="3429000" y="2405390"/>
            <a:ext cx="165340" cy="4902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A19EF2-2E0C-EAD3-C19F-0A6E5A2ECC1F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1371600" y="2807956"/>
            <a:ext cx="76200" cy="54484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4521F6-88FE-B742-EB7F-6062D028BF84}"/>
              </a:ext>
            </a:extLst>
          </p:cNvPr>
          <p:cNvCxnSpPr>
            <a:cxnSpLocks/>
          </p:cNvCxnSpPr>
          <p:nvPr/>
        </p:nvCxnSpPr>
        <p:spPr>
          <a:xfrm flipH="1">
            <a:off x="1066800" y="3276600"/>
            <a:ext cx="762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435E27-0AB0-FF99-ABC2-3585D137780C}"/>
              </a:ext>
            </a:extLst>
          </p:cNvPr>
          <p:cNvCxnSpPr>
            <a:cxnSpLocks/>
          </p:cNvCxnSpPr>
          <p:nvPr/>
        </p:nvCxnSpPr>
        <p:spPr>
          <a:xfrm flipH="1">
            <a:off x="6019800" y="3276600"/>
            <a:ext cx="15240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598284-C625-E34E-DB99-3CD470FBD600}"/>
              </a:ext>
            </a:extLst>
          </p:cNvPr>
          <p:cNvCxnSpPr>
            <a:cxnSpLocks/>
          </p:cNvCxnSpPr>
          <p:nvPr/>
        </p:nvCxnSpPr>
        <p:spPr>
          <a:xfrm flipH="1">
            <a:off x="5562600" y="3657600"/>
            <a:ext cx="152400" cy="609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2C37E7-13CA-0CA8-D61B-33DE04789748}"/>
              </a:ext>
            </a:extLst>
          </p:cNvPr>
          <p:cNvSpPr txBox="1"/>
          <p:nvPr/>
        </p:nvSpPr>
        <p:spPr>
          <a:xfrm>
            <a:off x="5206042" y="78644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BD9F48-2E57-E03A-70D8-759956AB2BE3}"/>
              </a:ext>
            </a:extLst>
          </p:cNvPr>
          <p:cNvSpPr txBox="1"/>
          <p:nvPr/>
        </p:nvSpPr>
        <p:spPr>
          <a:xfrm>
            <a:off x="1600200" y="125353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0D6E6B-2E6C-0087-07C6-A8FCF32CC7F2}"/>
              </a:ext>
            </a:extLst>
          </p:cNvPr>
          <p:cNvSpPr txBox="1"/>
          <p:nvPr/>
        </p:nvSpPr>
        <p:spPr>
          <a:xfrm>
            <a:off x="452887" y="173833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9059B1-A2F5-50D0-1EF9-4F52C8489CA1}"/>
              </a:ext>
            </a:extLst>
          </p:cNvPr>
          <p:cNvSpPr txBox="1"/>
          <p:nvPr/>
        </p:nvSpPr>
        <p:spPr>
          <a:xfrm>
            <a:off x="4914181" y="172091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11E1B4-0D5F-EF76-54BD-562E7CC5F906}"/>
              </a:ext>
            </a:extLst>
          </p:cNvPr>
          <p:cNvSpPr txBox="1"/>
          <p:nvPr/>
        </p:nvSpPr>
        <p:spPr>
          <a:xfrm>
            <a:off x="3594340" y="21437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6DD9DA-730D-7F52-C2C8-56F3F6C47D52}"/>
              </a:ext>
            </a:extLst>
          </p:cNvPr>
          <p:cNvSpPr txBox="1"/>
          <p:nvPr/>
        </p:nvSpPr>
        <p:spPr>
          <a:xfrm>
            <a:off x="1447800" y="254634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AB410C-98E7-7355-BBB9-0F14A7FB852E}"/>
              </a:ext>
            </a:extLst>
          </p:cNvPr>
          <p:cNvSpPr txBox="1"/>
          <p:nvPr/>
        </p:nvSpPr>
        <p:spPr>
          <a:xfrm>
            <a:off x="1066800" y="301499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6648E7-5828-B802-CEB5-4C2B8366944B}"/>
              </a:ext>
            </a:extLst>
          </p:cNvPr>
          <p:cNvSpPr txBox="1"/>
          <p:nvPr/>
        </p:nvSpPr>
        <p:spPr>
          <a:xfrm>
            <a:off x="84827" y="345554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  <p:bldP spid="25" grpId="0"/>
      <p:bldP spid="26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315935-AFE3-D331-3339-452D5C66A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982200" cy="7239000"/>
          </a:xfr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7828C4-4C27-910F-CEED-31FB5670BE1A}"/>
              </a:ext>
            </a:extLst>
          </p:cNvPr>
          <p:cNvCxnSpPr>
            <a:cxnSpLocks/>
          </p:cNvCxnSpPr>
          <p:nvPr/>
        </p:nvCxnSpPr>
        <p:spPr>
          <a:xfrm flipH="1">
            <a:off x="8001000" y="1559944"/>
            <a:ext cx="228599" cy="4212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2FE906-AB45-98C9-7000-123BCBE373E8}"/>
              </a:ext>
            </a:extLst>
          </p:cNvPr>
          <p:cNvCxnSpPr>
            <a:cxnSpLocks/>
          </p:cNvCxnSpPr>
          <p:nvPr/>
        </p:nvCxnSpPr>
        <p:spPr>
          <a:xfrm flipH="1">
            <a:off x="8105954" y="1559944"/>
            <a:ext cx="247291" cy="4974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6638C33-6D29-C2A5-13FF-3FEEFAEE9661}"/>
              </a:ext>
            </a:extLst>
          </p:cNvPr>
          <p:cNvCxnSpPr>
            <a:cxnSpLocks/>
          </p:cNvCxnSpPr>
          <p:nvPr/>
        </p:nvCxnSpPr>
        <p:spPr>
          <a:xfrm flipH="1">
            <a:off x="5562600" y="3581400"/>
            <a:ext cx="205595" cy="3957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3D08C86-9FEC-51F4-378C-EC798F8DFD94}"/>
              </a:ext>
            </a:extLst>
          </p:cNvPr>
          <p:cNvCxnSpPr>
            <a:cxnSpLocks/>
          </p:cNvCxnSpPr>
          <p:nvPr/>
        </p:nvCxnSpPr>
        <p:spPr>
          <a:xfrm flipH="1">
            <a:off x="5644550" y="3541144"/>
            <a:ext cx="247291" cy="4974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5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961B-70D9-10A6-5A4F-A86C3526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60B6AA94-388F-5294-E67B-9288DF2BBE1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61" y="0"/>
            <a:ext cx="9143166" cy="6248400"/>
          </a:xfrm>
        </p:spPr>
      </p:pic>
    </p:spTree>
    <p:extLst>
      <p:ext uri="{BB962C8B-B14F-4D97-AF65-F5344CB8AC3E}">
        <p14:creationId xmlns:p14="http://schemas.microsoft.com/office/powerpoint/2010/main" val="34849679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651</TotalTime>
  <Words>12</Words>
  <Application>Microsoft Office PowerPoint</Application>
  <PresentationFormat>On-screen Show (4:3)</PresentationFormat>
  <Paragraphs>10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 hoang</cp:lastModifiedBy>
  <cp:revision>86</cp:revision>
  <dcterms:created xsi:type="dcterms:W3CDTF">2020-11-08T13:53:31Z</dcterms:created>
  <dcterms:modified xsi:type="dcterms:W3CDTF">2026-04-14T04:32:18Z</dcterms:modified>
</cp:coreProperties>
</file>