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ranberry" charset="1" panose="00000000000000000000"/>
      <p:regular r:id="rId14"/>
    </p:embeddedFont>
    <p:embeddedFont>
      <p:font typeface="Agrandir" charset="1" panose="00000500000000000000"/>
      <p:regular r:id="rId15"/>
    </p:embeddedFont>
    <p:embeddedFont>
      <p:font typeface="Agrandir Bold" charset="1" panose="00000800000000000000"/>
      <p:regular r:id="rId16"/>
    </p:embeddedFont>
    <p:embeddedFont>
      <p:font typeface="DejaVu Serif Bold" charset="1" panose="02060803050605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5.png" Type="http://schemas.openxmlformats.org/officeDocument/2006/relationships/image"/><Relationship Id="rId12" Target="../media/image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5.png" Type="http://schemas.openxmlformats.org/officeDocument/2006/relationships/image"/><Relationship Id="rId12" Target="../media/image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D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74531"/>
          </a:xfrm>
          <a:custGeom>
            <a:avLst/>
            <a:gdLst/>
            <a:ahLst/>
            <a:cxnLst/>
            <a:rect r="r" b="b" t="t" l="l"/>
            <a:pathLst>
              <a:path h="10274531" w="18288000">
                <a:moveTo>
                  <a:pt x="0" y="0"/>
                </a:moveTo>
                <a:lnTo>
                  <a:pt x="18288000" y="0"/>
                </a:lnTo>
                <a:lnTo>
                  <a:pt x="18288000" y="10274531"/>
                </a:lnTo>
                <a:lnTo>
                  <a:pt x="0" y="10274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86541" y="-57174"/>
            <a:ext cx="14785500" cy="10078783"/>
          </a:xfrm>
          <a:custGeom>
            <a:avLst/>
            <a:gdLst/>
            <a:ahLst/>
            <a:cxnLst/>
            <a:rect r="r" b="b" t="t" l="l"/>
            <a:pathLst>
              <a:path h="10078783" w="14785500">
                <a:moveTo>
                  <a:pt x="0" y="0"/>
                </a:moveTo>
                <a:lnTo>
                  <a:pt x="14785500" y="0"/>
                </a:lnTo>
                <a:lnTo>
                  <a:pt x="14785500" y="10078783"/>
                </a:lnTo>
                <a:lnTo>
                  <a:pt x="0" y="1007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56934" y="580005"/>
            <a:ext cx="2802016" cy="2629225"/>
          </a:xfrm>
          <a:custGeom>
            <a:avLst/>
            <a:gdLst/>
            <a:ahLst/>
            <a:cxnLst/>
            <a:rect r="r" b="b" t="t" l="l"/>
            <a:pathLst>
              <a:path h="2629225" w="2802016">
                <a:moveTo>
                  <a:pt x="0" y="0"/>
                </a:moveTo>
                <a:lnTo>
                  <a:pt x="2802016" y="0"/>
                </a:lnTo>
                <a:lnTo>
                  <a:pt x="2802016" y="2629225"/>
                </a:lnTo>
                <a:lnTo>
                  <a:pt x="0" y="26292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9743" y="583941"/>
            <a:ext cx="2300409" cy="2625289"/>
          </a:xfrm>
          <a:custGeom>
            <a:avLst/>
            <a:gdLst/>
            <a:ahLst/>
            <a:cxnLst/>
            <a:rect r="r" b="b" t="t" l="l"/>
            <a:pathLst>
              <a:path h="2625289" w="2300409">
                <a:moveTo>
                  <a:pt x="0" y="0"/>
                </a:moveTo>
                <a:lnTo>
                  <a:pt x="2300409" y="0"/>
                </a:lnTo>
                <a:lnTo>
                  <a:pt x="2300409" y="2625289"/>
                </a:lnTo>
                <a:lnTo>
                  <a:pt x="0" y="2625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767493">
            <a:off x="15836073" y="6742523"/>
            <a:ext cx="2101839" cy="3334047"/>
          </a:xfrm>
          <a:custGeom>
            <a:avLst/>
            <a:gdLst/>
            <a:ahLst/>
            <a:cxnLst/>
            <a:rect r="r" b="b" t="t" l="l"/>
            <a:pathLst>
              <a:path h="3334047" w="2101839">
                <a:moveTo>
                  <a:pt x="0" y="0"/>
                </a:moveTo>
                <a:lnTo>
                  <a:pt x="2101838" y="0"/>
                </a:lnTo>
                <a:lnTo>
                  <a:pt x="2101838" y="3334047"/>
                </a:lnTo>
                <a:lnTo>
                  <a:pt x="0" y="3334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80190">
            <a:off x="-1327499" y="6860337"/>
            <a:ext cx="3743683" cy="2371000"/>
          </a:xfrm>
          <a:custGeom>
            <a:avLst/>
            <a:gdLst/>
            <a:ahLst/>
            <a:cxnLst/>
            <a:rect r="r" b="b" t="t" l="l"/>
            <a:pathLst>
              <a:path h="2371000" w="3743683">
                <a:moveTo>
                  <a:pt x="0" y="0"/>
                </a:moveTo>
                <a:lnTo>
                  <a:pt x="3743684" y="0"/>
                </a:lnTo>
                <a:lnTo>
                  <a:pt x="3743684" y="2371000"/>
                </a:lnTo>
                <a:lnTo>
                  <a:pt x="0" y="2371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849166" y="734994"/>
            <a:ext cx="5408701" cy="211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14"/>
              </a:lnSpc>
            </a:pPr>
            <a:r>
              <a:rPr lang="en-US" sz="11152">
                <a:solidFill>
                  <a:srgbClr val="FE7F53"/>
                </a:solidFill>
                <a:latin typeface="Cranberry"/>
                <a:ea typeface="Cranberry"/>
                <a:cs typeface="Cranberry"/>
                <a:sym typeface="Cranberry"/>
              </a:rPr>
              <a:t>BÀi 2: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50030" y="2330606"/>
            <a:ext cx="9797027" cy="5851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54"/>
              </a:lnSpc>
            </a:pPr>
            <a:r>
              <a:rPr lang="en-US" sz="10752">
                <a:solidFill>
                  <a:srgbClr val="FE7F53"/>
                </a:solidFill>
                <a:latin typeface="Cranberry"/>
                <a:ea typeface="Cranberry"/>
                <a:cs typeface="Cranberry"/>
                <a:sym typeface="Cranberry"/>
              </a:rPr>
              <a:t>Gọn gàng, ngăn nắp</a:t>
            </a:r>
          </a:p>
          <a:p>
            <a:pPr algn="ctr">
              <a:lnSpc>
                <a:spcPts val="15054"/>
              </a:lnSpc>
            </a:pPr>
            <a:r>
              <a:rPr lang="en-US" sz="10752">
                <a:solidFill>
                  <a:srgbClr val="FE7F53"/>
                </a:solidFill>
                <a:latin typeface="Cranberry"/>
                <a:ea typeface="Cranberry"/>
                <a:cs typeface="Cranberry"/>
                <a:sym typeface="Cranberry"/>
              </a:rPr>
              <a:t>( Tiết 2)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D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74531"/>
          </a:xfrm>
          <a:custGeom>
            <a:avLst/>
            <a:gdLst/>
            <a:ahLst/>
            <a:cxnLst/>
            <a:rect r="r" b="b" t="t" l="l"/>
            <a:pathLst>
              <a:path h="10274531" w="18288000">
                <a:moveTo>
                  <a:pt x="0" y="0"/>
                </a:moveTo>
                <a:lnTo>
                  <a:pt x="18288000" y="0"/>
                </a:lnTo>
                <a:lnTo>
                  <a:pt x="18288000" y="10274531"/>
                </a:lnTo>
                <a:lnTo>
                  <a:pt x="0" y="10274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7134769"/>
            <a:ext cx="16230600" cy="2820067"/>
          </a:xfrm>
          <a:custGeom>
            <a:avLst/>
            <a:gdLst/>
            <a:ahLst/>
            <a:cxnLst/>
            <a:rect r="r" b="b" t="t" l="l"/>
            <a:pathLst>
              <a:path h="2820067" w="16230600">
                <a:moveTo>
                  <a:pt x="0" y="0"/>
                </a:moveTo>
                <a:lnTo>
                  <a:pt x="16230600" y="0"/>
                </a:lnTo>
                <a:lnTo>
                  <a:pt x="16230600" y="2820066"/>
                </a:lnTo>
                <a:lnTo>
                  <a:pt x="0" y="28200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82815" y="7649242"/>
            <a:ext cx="2300409" cy="2625289"/>
          </a:xfrm>
          <a:custGeom>
            <a:avLst/>
            <a:gdLst/>
            <a:ahLst/>
            <a:cxnLst/>
            <a:rect r="r" b="b" t="t" l="l"/>
            <a:pathLst>
              <a:path h="2625289" w="2300409">
                <a:moveTo>
                  <a:pt x="0" y="0"/>
                </a:moveTo>
                <a:lnTo>
                  <a:pt x="2300410" y="0"/>
                </a:lnTo>
                <a:lnTo>
                  <a:pt x="2300410" y="2625289"/>
                </a:lnTo>
                <a:lnTo>
                  <a:pt x="0" y="26252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767493">
            <a:off x="-1752137" y="5882485"/>
            <a:ext cx="3504274" cy="5558664"/>
          </a:xfrm>
          <a:custGeom>
            <a:avLst/>
            <a:gdLst/>
            <a:ahLst/>
            <a:cxnLst/>
            <a:rect r="r" b="b" t="t" l="l"/>
            <a:pathLst>
              <a:path h="5558664" w="3504274">
                <a:moveTo>
                  <a:pt x="0" y="0"/>
                </a:moveTo>
                <a:lnTo>
                  <a:pt x="3504274" y="0"/>
                </a:lnTo>
                <a:lnTo>
                  <a:pt x="3504274" y="5558664"/>
                </a:lnTo>
                <a:lnTo>
                  <a:pt x="0" y="55586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33694">
            <a:off x="6088007" y="226098"/>
            <a:ext cx="3743683" cy="2371000"/>
          </a:xfrm>
          <a:custGeom>
            <a:avLst/>
            <a:gdLst/>
            <a:ahLst/>
            <a:cxnLst/>
            <a:rect r="r" b="b" t="t" l="l"/>
            <a:pathLst>
              <a:path h="2371000" w="3743683">
                <a:moveTo>
                  <a:pt x="0" y="0"/>
                </a:moveTo>
                <a:lnTo>
                  <a:pt x="3743684" y="0"/>
                </a:lnTo>
                <a:lnTo>
                  <a:pt x="3743684" y="2370999"/>
                </a:lnTo>
                <a:lnTo>
                  <a:pt x="0" y="2370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6614335" y="1028700"/>
            <a:ext cx="2524611" cy="2368927"/>
          </a:xfrm>
          <a:custGeom>
            <a:avLst/>
            <a:gdLst/>
            <a:ahLst/>
            <a:cxnLst/>
            <a:rect r="r" b="b" t="t" l="l"/>
            <a:pathLst>
              <a:path h="2368927" w="2524611">
                <a:moveTo>
                  <a:pt x="0" y="0"/>
                </a:moveTo>
                <a:lnTo>
                  <a:pt x="2524611" y="0"/>
                </a:lnTo>
                <a:lnTo>
                  <a:pt x="2524611" y="2368927"/>
                </a:lnTo>
                <a:lnTo>
                  <a:pt x="0" y="23689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619823" y="1028700"/>
            <a:ext cx="2300409" cy="2625289"/>
          </a:xfrm>
          <a:custGeom>
            <a:avLst/>
            <a:gdLst/>
            <a:ahLst/>
            <a:cxnLst/>
            <a:rect r="r" b="b" t="t" l="l"/>
            <a:pathLst>
              <a:path h="2625289" w="2300409">
                <a:moveTo>
                  <a:pt x="0" y="0"/>
                </a:moveTo>
                <a:lnTo>
                  <a:pt x="2300410" y="0"/>
                </a:lnTo>
                <a:lnTo>
                  <a:pt x="2300410" y="2625289"/>
                </a:lnTo>
                <a:lnTo>
                  <a:pt x="0" y="26252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828333" y="1303119"/>
            <a:ext cx="12631334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55586D"/>
                </a:solidFill>
                <a:latin typeface="Cranberry"/>
                <a:ea typeface="Cranberry"/>
                <a:cs typeface="Cranberry"/>
                <a:sym typeface="Cranberry"/>
              </a:rPr>
              <a:t>Khởi động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691749" y="3139285"/>
            <a:ext cx="1585491" cy="1029408"/>
            <a:chOff x="0" y="0"/>
            <a:chExt cx="417578" cy="2711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7578" cy="271120"/>
            </a:xfrm>
            <a:custGeom>
              <a:avLst/>
              <a:gdLst/>
              <a:ahLst/>
              <a:cxnLst/>
              <a:rect r="r" b="b" t="t" l="l"/>
              <a:pathLst>
                <a:path h="271120" w="417578">
                  <a:moveTo>
                    <a:pt x="135560" y="0"/>
                  </a:moveTo>
                  <a:lnTo>
                    <a:pt x="282018" y="0"/>
                  </a:lnTo>
                  <a:cubicBezTo>
                    <a:pt x="356886" y="0"/>
                    <a:pt x="417578" y="60692"/>
                    <a:pt x="417578" y="135560"/>
                  </a:cubicBezTo>
                  <a:lnTo>
                    <a:pt x="417578" y="135560"/>
                  </a:lnTo>
                  <a:cubicBezTo>
                    <a:pt x="417578" y="171513"/>
                    <a:pt x="403296" y="205993"/>
                    <a:pt x="377873" y="231415"/>
                  </a:cubicBezTo>
                  <a:cubicBezTo>
                    <a:pt x="352451" y="256838"/>
                    <a:pt x="317971" y="271120"/>
                    <a:pt x="282018" y="271120"/>
                  </a:cubicBezTo>
                  <a:lnTo>
                    <a:pt x="135560" y="271120"/>
                  </a:lnTo>
                  <a:cubicBezTo>
                    <a:pt x="60692" y="271120"/>
                    <a:pt x="0" y="210428"/>
                    <a:pt x="0" y="135560"/>
                  </a:cubicBezTo>
                  <a:lnTo>
                    <a:pt x="0" y="135560"/>
                  </a:lnTo>
                  <a:cubicBezTo>
                    <a:pt x="0" y="60692"/>
                    <a:pt x="60692" y="0"/>
                    <a:pt x="135560" y="0"/>
                  </a:cubicBezTo>
                  <a:close/>
                </a:path>
              </a:pathLst>
            </a:custGeom>
            <a:solidFill>
              <a:srgbClr val="97BFF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17578" cy="3092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066856" y="4444918"/>
            <a:ext cx="4511759" cy="2386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55586D"/>
                </a:solidFill>
                <a:latin typeface="Agrandir"/>
                <a:ea typeface="Agrandir"/>
                <a:cs typeface="Agrandir"/>
                <a:sym typeface="Agrandir"/>
              </a:rPr>
              <a:t>Sống gọng gàn, ngăn nắp có ích lợi gì 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691749" y="3101539"/>
            <a:ext cx="126197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55586D"/>
                </a:solidFill>
                <a:latin typeface="Agrandir Bold"/>
                <a:ea typeface="Agrandir Bold"/>
                <a:cs typeface="Agrandir Bold"/>
                <a:sym typeface="Agrandir Bold"/>
              </a:rPr>
              <a:t>01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2224954" y="3139285"/>
            <a:ext cx="1585491" cy="1029408"/>
            <a:chOff x="0" y="0"/>
            <a:chExt cx="417578" cy="27112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17578" cy="271120"/>
            </a:xfrm>
            <a:custGeom>
              <a:avLst/>
              <a:gdLst/>
              <a:ahLst/>
              <a:cxnLst/>
              <a:rect r="r" b="b" t="t" l="l"/>
              <a:pathLst>
                <a:path h="271120" w="417578">
                  <a:moveTo>
                    <a:pt x="135560" y="0"/>
                  </a:moveTo>
                  <a:lnTo>
                    <a:pt x="282018" y="0"/>
                  </a:lnTo>
                  <a:cubicBezTo>
                    <a:pt x="356886" y="0"/>
                    <a:pt x="417578" y="60692"/>
                    <a:pt x="417578" y="135560"/>
                  </a:cubicBezTo>
                  <a:lnTo>
                    <a:pt x="417578" y="135560"/>
                  </a:lnTo>
                  <a:cubicBezTo>
                    <a:pt x="417578" y="171513"/>
                    <a:pt x="403296" y="205993"/>
                    <a:pt x="377873" y="231415"/>
                  </a:cubicBezTo>
                  <a:cubicBezTo>
                    <a:pt x="352451" y="256838"/>
                    <a:pt x="317971" y="271120"/>
                    <a:pt x="282018" y="271120"/>
                  </a:cubicBezTo>
                  <a:lnTo>
                    <a:pt x="135560" y="271120"/>
                  </a:lnTo>
                  <a:cubicBezTo>
                    <a:pt x="60692" y="271120"/>
                    <a:pt x="0" y="210428"/>
                    <a:pt x="0" y="135560"/>
                  </a:cubicBezTo>
                  <a:lnTo>
                    <a:pt x="0" y="135560"/>
                  </a:lnTo>
                  <a:cubicBezTo>
                    <a:pt x="0" y="60692"/>
                    <a:pt x="60692" y="0"/>
                    <a:pt x="135560" y="0"/>
                  </a:cubicBezTo>
                  <a:close/>
                </a:path>
              </a:pathLst>
            </a:custGeom>
            <a:solidFill>
              <a:srgbClr val="97BFF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417578" cy="3092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475488" y="4417156"/>
            <a:ext cx="4511759" cy="3910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55586D"/>
                </a:solidFill>
                <a:latin typeface="Agrandir"/>
                <a:ea typeface="Agrandir"/>
                <a:cs typeface="Agrandir"/>
                <a:sym typeface="Agrandir"/>
              </a:rPr>
              <a:t>Em làm gì để bàn học gọn gàng, nêu cách sắp xếp góc học tập, tủ quần áo?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386714" y="3101539"/>
            <a:ext cx="126197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55586D"/>
                </a:solidFill>
                <a:latin typeface="Agrandir Bold"/>
                <a:ea typeface="Agrandir Bold"/>
                <a:cs typeface="Agrandir Bold"/>
                <a:sym typeface="Agrandir Bold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D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74531"/>
          </a:xfrm>
          <a:custGeom>
            <a:avLst/>
            <a:gdLst/>
            <a:ahLst/>
            <a:cxnLst/>
            <a:rect r="r" b="b" t="t" l="l"/>
            <a:pathLst>
              <a:path h="10274531" w="18288000">
                <a:moveTo>
                  <a:pt x="0" y="0"/>
                </a:moveTo>
                <a:lnTo>
                  <a:pt x="18288000" y="0"/>
                </a:lnTo>
                <a:lnTo>
                  <a:pt x="18288000" y="10274531"/>
                </a:lnTo>
                <a:lnTo>
                  <a:pt x="0" y="10274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7134769"/>
            <a:ext cx="16230600" cy="2820067"/>
          </a:xfrm>
          <a:custGeom>
            <a:avLst/>
            <a:gdLst/>
            <a:ahLst/>
            <a:cxnLst/>
            <a:rect r="r" b="b" t="t" l="l"/>
            <a:pathLst>
              <a:path h="2820067" w="16230600">
                <a:moveTo>
                  <a:pt x="0" y="0"/>
                </a:moveTo>
                <a:lnTo>
                  <a:pt x="16230600" y="0"/>
                </a:lnTo>
                <a:lnTo>
                  <a:pt x="16230600" y="2820066"/>
                </a:lnTo>
                <a:lnTo>
                  <a:pt x="0" y="28200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82815" y="7649242"/>
            <a:ext cx="2300409" cy="2625289"/>
          </a:xfrm>
          <a:custGeom>
            <a:avLst/>
            <a:gdLst/>
            <a:ahLst/>
            <a:cxnLst/>
            <a:rect r="r" b="b" t="t" l="l"/>
            <a:pathLst>
              <a:path h="2625289" w="2300409">
                <a:moveTo>
                  <a:pt x="0" y="0"/>
                </a:moveTo>
                <a:lnTo>
                  <a:pt x="2300410" y="0"/>
                </a:lnTo>
                <a:lnTo>
                  <a:pt x="2300410" y="2625289"/>
                </a:lnTo>
                <a:lnTo>
                  <a:pt x="0" y="26252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767493">
            <a:off x="-1752137" y="5882485"/>
            <a:ext cx="3504274" cy="5558664"/>
          </a:xfrm>
          <a:custGeom>
            <a:avLst/>
            <a:gdLst/>
            <a:ahLst/>
            <a:cxnLst/>
            <a:rect r="r" b="b" t="t" l="l"/>
            <a:pathLst>
              <a:path h="5558664" w="3504274">
                <a:moveTo>
                  <a:pt x="0" y="0"/>
                </a:moveTo>
                <a:lnTo>
                  <a:pt x="3504274" y="0"/>
                </a:lnTo>
                <a:lnTo>
                  <a:pt x="3504274" y="5558664"/>
                </a:lnTo>
                <a:lnTo>
                  <a:pt x="0" y="55586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33694">
            <a:off x="6088007" y="226098"/>
            <a:ext cx="3743683" cy="2371000"/>
          </a:xfrm>
          <a:custGeom>
            <a:avLst/>
            <a:gdLst/>
            <a:ahLst/>
            <a:cxnLst/>
            <a:rect r="r" b="b" t="t" l="l"/>
            <a:pathLst>
              <a:path h="2371000" w="3743683">
                <a:moveTo>
                  <a:pt x="0" y="0"/>
                </a:moveTo>
                <a:lnTo>
                  <a:pt x="3743684" y="0"/>
                </a:lnTo>
                <a:lnTo>
                  <a:pt x="3743684" y="2370999"/>
                </a:lnTo>
                <a:lnTo>
                  <a:pt x="0" y="2370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935732"/>
            <a:ext cx="16230600" cy="8229600"/>
            <a:chOff x="0" y="0"/>
            <a:chExt cx="4274726" cy="21674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6614335" y="1028700"/>
            <a:ext cx="2524611" cy="2368927"/>
          </a:xfrm>
          <a:custGeom>
            <a:avLst/>
            <a:gdLst/>
            <a:ahLst/>
            <a:cxnLst/>
            <a:rect r="r" b="b" t="t" l="l"/>
            <a:pathLst>
              <a:path h="2368927" w="2524611">
                <a:moveTo>
                  <a:pt x="0" y="0"/>
                </a:moveTo>
                <a:lnTo>
                  <a:pt x="2524611" y="0"/>
                </a:lnTo>
                <a:lnTo>
                  <a:pt x="2524611" y="2368927"/>
                </a:lnTo>
                <a:lnTo>
                  <a:pt x="0" y="23689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619823" y="1028700"/>
            <a:ext cx="2300409" cy="2625289"/>
          </a:xfrm>
          <a:custGeom>
            <a:avLst/>
            <a:gdLst/>
            <a:ahLst/>
            <a:cxnLst/>
            <a:rect r="r" b="b" t="t" l="l"/>
            <a:pathLst>
              <a:path h="2625289" w="2300409">
                <a:moveTo>
                  <a:pt x="0" y="0"/>
                </a:moveTo>
                <a:lnTo>
                  <a:pt x="2300410" y="0"/>
                </a:lnTo>
                <a:lnTo>
                  <a:pt x="2300410" y="2625289"/>
                </a:lnTo>
                <a:lnTo>
                  <a:pt x="0" y="26252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140344" y="1202048"/>
            <a:ext cx="14473990" cy="1854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55586D"/>
                </a:solidFill>
                <a:latin typeface="Cranberry"/>
                <a:ea typeface="Cranberry"/>
                <a:cs typeface="Cranberry"/>
                <a:sym typeface="Cranberry"/>
              </a:rPr>
              <a:t>Quan sát tranh và nhận xét hành vi theo các câu hỏi sau: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2855020" y="3507482"/>
            <a:ext cx="1543050" cy="154305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1A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839324" y="3463489"/>
            <a:ext cx="10663434" cy="1498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55586D"/>
                </a:solidFill>
                <a:latin typeface="Agrandir"/>
                <a:ea typeface="Agrandir"/>
                <a:cs typeface="Agrandir"/>
                <a:sym typeface="Agrandir"/>
              </a:rPr>
              <a:t>Bạn nào sống ngăn nắp, gọn gàng, bạn nào chưa ngăn nắp,gọn gàng? Vì sao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785241" y="3526532"/>
            <a:ext cx="1682608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55586D"/>
                </a:solidFill>
                <a:latin typeface="Agrandir Bold"/>
                <a:ea typeface="Agrandir Bold"/>
                <a:cs typeface="Agrandir Bold"/>
                <a:sym typeface="Agrandir Bold"/>
              </a:rPr>
              <a:t>01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2855020" y="5841742"/>
            <a:ext cx="1543050" cy="1543050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1A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4839324" y="6031607"/>
            <a:ext cx="10663434" cy="793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55586D"/>
                </a:solidFill>
                <a:latin typeface="Agrandir"/>
                <a:ea typeface="Agrandir"/>
                <a:cs typeface="Agrandir"/>
                <a:sym typeface="Agrandir"/>
              </a:rPr>
              <a:t>Nếu em là bạn trong tranh, em sẽ làm gì?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85241" y="5860792"/>
            <a:ext cx="1682608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55586D"/>
                </a:solidFill>
                <a:latin typeface="Agrandir Bold"/>
                <a:ea typeface="Agrandir Bold"/>
                <a:cs typeface="Agrandir Bold"/>
                <a:sym typeface="Agrandir Bold"/>
              </a:rPr>
              <a:t>02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D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411111"/>
            <a:ext cx="8905282" cy="5113791"/>
          </a:xfrm>
          <a:custGeom>
            <a:avLst/>
            <a:gdLst/>
            <a:ahLst/>
            <a:cxnLst/>
            <a:rect r="r" b="b" t="t" l="l"/>
            <a:pathLst>
              <a:path h="5113791" w="8905282">
                <a:moveTo>
                  <a:pt x="0" y="0"/>
                </a:moveTo>
                <a:lnTo>
                  <a:pt x="8905282" y="0"/>
                </a:lnTo>
                <a:lnTo>
                  <a:pt x="8905282" y="5113791"/>
                </a:lnTo>
                <a:lnTo>
                  <a:pt x="0" y="511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01" r="0" b="-120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36083"/>
            <a:ext cx="8905282" cy="5411111"/>
          </a:xfrm>
          <a:custGeom>
            <a:avLst/>
            <a:gdLst/>
            <a:ahLst/>
            <a:cxnLst/>
            <a:rect r="r" b="b" t="t" l="l"/>
            <a:pathLst>
              <a:path h="5411111" w="8905282">
                <a:moveTo>
                  <a:pt x="0" y="0"/>
                </a:moveTo>
                <a:lnTo>
                  <a:pt x="8905282" y="0"/>
                </a:lnTo>
                <a:lnTo>
                  <a:pt x="8905282" y="5411112"/>
                </a:lnTo>
                <a:lnTo>
                  <a:pt x="0" y="5411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905282" y="0"/>
            <a:ext cx="9382718" cy="5375029"/>
          </a:xfrm>
          <a:custGeom>
            <a:avLst/>
            <a:gdLst/>
            <a:ahLst/>
            <a:cxnLst/>
            <a:rect r="r" b="b" t="t" l="l"/>
            <a:pathLst>
              <a:path h="5375029" w="9382718">
                <a:moveTo>
                  <a:pt x="0" y="0"/>
                </a:moveTo>
                <a:lnTo>
                  <a:pt x="9382718" y="0"/>
                </a:lnTo>
                <a:lnTo>
                  <a:pt x="9382718" y="5375029"/>
                </a:lnTo>
                <a:lnTo>
                  <a:pt x="0" y="53750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984" t="0" r="-11238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905282" y="5375029"/>
            <a:ext cx="9382718" cy="5274280"/>
          </a:xfrm>
          <a:custGeom>
            <a:avLst/>
            <a:gdLst/>
            <a:ahLst/>
            <a:cxnLst/>
            <a:rect r="r" b="b" t="t" l="l"/>
            <a:pathLst>
              <a:path h="5274280" w="9382718">
                <a:moveTo>
                  <a:pt x="0" y="0"/>
                </a:moveTo>
                <a:lnTo>
                  <a:pt x="9382718" y="0"/>
                </a:lnTo>
                <a:lnTo>
                  <a:pt x="9382718" y="5274279"/>
                </a:lnTo>
                <a:lnTo>
                  <a:pt x="0" y="52742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592" t="-17416" r="-9943" b="-9252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D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750" r="0" b="-475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D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94073" y="1539783"/>
            <a:ext cx="16139636" cy="8395442"/>
          </a:xfrm>
          <a:custGeom>
            <a:avLst/>
            <a:gdLst/>
            <a:ahLst/>
            <a:cxnLst/>
            <a:rect r="r" b="b" t="t" l="l"/>
            <a:pathLst>
              <a:path h="8395442" w="16139636">
                <a:moveTo>
                  <a:pt x="0" y="0"/>
                </a:moveTo>
                <a:lnTo>
                  <a:pt x="16139636" y="0"/>
                </a:lnTo>
                <a:lnTo>
                  <a:pt x="16139636" y="8395443"/>
                </a:lnTo>
                <a:lnTo>
                  <a:pt x="0" y="8395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38375" y="267069"/>
            <a:ext cx="11611250" cy="1163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Chia sẻ cảm xúc của em sau khi sắp xếp căn phòng gọn gàng, ngăn nắp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D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7380" y="1769113"/>
            <a:ext cx="18862760" cy="5595386"/>
          </a:xfrm>
          <a:custGeom>
            <a:avLst/>
            <a:gdLst/>
            <a:ahLst/>
            <a:cxnLst/>
            <a:rect r="r" b="b" t="t" l="l"/>
            <a:pathLst>
              <a:path h="5595386" w="18862760">
                <a:moveTo>
                  <a:pt x="0" y="0"/>
                </a:moveTo>
                <a:lnTo>
                  <a:pt x="18862760" y="0"/>
                </a:lnTo>
                <a:lnTo>
                  <a:pt x="18862760" y="5595386"/>
                </a:lnTo>
                <a:lnTo>
                  <a:pt x="0" y="5595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222" r="0" b="-2222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D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81685" y="0"/>
            <a:ext cx="11517232" cy="10287000"/>
          </a:xfrm>
          <a:custGeom>
            <a:avLst/>
            <a:gdLst/>
            <a:ahLst/>
            <a:cxnLst/>
            <a:rect r="r" b="b" t="t" l="l"/>
            <a:pathLst>
              <a:path h="10287000" w="11517232">
                <a:moveTo>
                  <a:pt x="0" y="0"/>
                </a:moveTo>
                <a:lnTo>
                  <a:pt x="11517231" y="0"/>
                </a:lnTo>
                <a:lnTo>
                  <a:pt x="115172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72" r="0" b="-337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DAG06uAevr8</dc:identifier>
  <dcterms:modified xsi:type="dcterms:W3CDTF">2011-08-01T06:04:30Z</dcterms:modified>
  <cp:revision>1</cp:revision>
  <dc:title>BÀi 2</dc:title>
</cp:coreProperties>
</file>