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419" r:id="rId2"/>
    <p:sldId id="347" r:id="rId3"/>
    <p:sldId id="355" r:id="rId4"/>
    <p:sldId id="362" r:id="rId5"/>
    <p:sldId id="429" r:id="rId6"/>
    <p:sldId id="356" r:id="rId7"/>
    <p:sldId id="348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006600"/>
    <a:srgbClr val="51B416"/>
    <a:srgbClr val="F8CBAD"/>
    <a:srgbClr val="E6B9B8"/>
    <a:srgbClr val="92D050"/>
    <a:srgbClr val="00CC00"/>
    <a:srgbClr val="68C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121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29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1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1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4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8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7" r:id="rId4"/>
    <p:sldLayoutId id="2147483698" r:id="rId5"/>
    <p:sldLayoutId id="214748370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10.png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9.png"/><Relationship Id="rId17" Type="http://schemas.openxmlformats.org/officeDocument/2006/relationships/image" Target="../media/image14.wmf"/><Relationship Id="rId2" Type="http://schemas.openxmlformats.org/officeDocument/2006/relationships/control" Target="../activeX/activeX2.xml"/><Relationship Id="rId16" Type="http://schemas.openxmlformats.org/officeDocument/2006/relationships/image" Target="../media/image13.pn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8.png"/><Relationship Id="rId5" Type="http://schemas.openxmlformats.org/officeDocument/2006/relationships/control" Target="../activeX/activeX5.xml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4.xml"/><Relationship Id="rId4" Type="http://schemas.openxmlformats.org/officeDocument/2006/relationships/control" Target="../activeX/activeX4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5.jp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80786" y="286377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20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791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DC9E9E81-F680-4B3D-932C-FFC39E7BD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30"/>
            <a:ext cx="12192000" cy="643744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7713F-FA26-4C39-BC9B-3BD9D0099750}"/>
              </a:ext>
            </a:extLst>
          </p:cNvPr>
          <p:cNvSpPr/>
          <p:nvPr/>
        </p:nvSpPr>
        <p:spPr>
          <a:xfrm>
            <a:off x="1408432" y="1459411"/>
            <a:ext cx="686011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B9D271-FF48-43AA-BCA8-6777C0A56188}"/>
              </a:ext>
            </a:extLst>
          </p:cNvPr>
          <p:cNvSpPr/>
          <p:nvPr/>
        </p:nvSpPr>
        <p:spPr>
          <a:xfrm>
            <a:off x="1428401" y="2027757"/>
            <a:ext cx="686011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6C4C62-2F03-4E4F-A362-3BCCEA85023E}"/>
              </a:ext>
            </a:extLst>
          </p:cNvPr>
          <p:cNvSpPr/>
          <p:nvPr/>
        </p:nvSpPr>
        <p:spPr>
          <a:xfrm>
            <a:off x="1428400" y="2596103"/>
            <a:ext cx="721527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255CDF6-C712-4CD5-9805-D8471B0CB78A}"/>
              </a:ext>
            </a:extLst>
          </p:cNvPr>
          <p:cNvSpPr/>
          <p:nvPr/>
        </p:nvSpPr>
        <p:spPr>
          <a:xfrm>
            <a:off x="1455257" y="3164449"/>
            <a:ext cx="685778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439DFE-3949-4FF1-BC94-C691A6A9CD21}"/>
              </a:ext>
            </a:extLst>
          </p:cNvPr>
          <p:cNvSpPr/>
          <p:nvPr/>
        </p:nvSpPr>
        <p:spPr>
          <a:xfrm>
            <a:off x="1428400" y="3732795"/>
            <a:ext cx="7392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0D0B95-DDD4-41E6-80BF-0C7AEEE84E8A}"/>
              </a:ext>
            </a:extLst>
          </p:cNvPr>
          <p:cNvSpPr/>
          <p:nvPr/>
        </p:nvSpPr>
        <p:spPr>
          <a:xfrm>
            <a:off x="1437251" y="4301141"/>
            <a:ext cx="721527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872190-D198-47C5-8154-1709A911E3F1}"/>
              </a:ext>
            </a:extLst>
          </p:cNvPr>
          <p:cNvSpPr/>
          <p:nvPr/>
        </p:nvSpPr>
        <p:spPr>
          <a:xfrm>
            <a:off x="1428400" y="4869487"/>
            <a:ext cx="748137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2EC6E0-F41E-4E7A-BC42-160C014D8842}"/>
              </a:ext>
            </a:extLst>
          </p:cNvPr>
          <p:cNvSpPr/>
          <p:nvPr/>
        </p:nvSpPr>
        <p:spPr>
          <a:xfrm>
            <a:off x="1437251" y="5437833"/>
            <a:ext cx="7392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9FD99-DF05-4EB9-B033-97C6F4ACBBB1}"/>
              </a:ext>
            </a:extLst>
          </p:cNvPr>
          <p:cNvSpPr/>
          <p:nvPr/>
        </p:nvSpPr>
        <p:spPr>
          <a:xfrm>
            <a:off x="492558" y="14594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3E4A22-6189-419F-B363-DE0717115913}"/>
              </a:ext>
            </a:extLst>
          </p:cNvPr>
          <p:cNvSpPr/>
          <p:nvPr/>
        </p:nvSpPr>
        <p:spPr>
          <a:xfrm>
            <a:off x="492558" y="2027757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1151A4-633F-45A1-9470-FB39D125E8C0}"/>
              </a:ext>
            </a:extLst>
          </p:cNvPr>
          <p:cNvSpPr/>
          <p:nvPr/>
        </p:nvSpPr>
        <p:spPr>
          <a:xfrm>
            <a:off x="492558" y="25961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2A52E-D96C-479E-8742-A5DB14508C1E}"/>
              </a:ext>
            </a:extLst>
          </p:cNvPr>
          <p:cNvSpPr/>
          <p:nvPr/>
        </p:nvSpPr>
        <p:spPr>
          <a:xfrm>
            <a:off x="492558" y="31644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5E4DC-7824-43F6-9F93-83E0FE3DEE1F}"/>
              </a:ext>
            </a:extLst>
          </p:cNvPr>
          <p:cNvSpPr/>
          <p:nvPr/>
        </p:nvSpPr>
        <p:spPr>
          <a:xfrm>
            <a:off x="492558" y="37327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BDBAE-1CCB-41DA-A6FC-243071CC5FFF}"/>
              </a:ext>
            </a:extLst>
          </p:cNvPr>
          <p:cNvSpPr/>
          <p:nvPr/>
        </p:nvSpPr>
        <p:spPr>
          <a:xfrm>
            <a:off x="492558" y="430114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54044-C2EA-41C1-939A-33E987192129}"/>
              </a:ext>
            </a:extLst>
          </p:cNvPr>
          <p:cNvSpPr/>
          <p:nvPr/>
        </p:nvSpPr>
        <p:spPr>
          <a:xfrm>
            <a:off x="492558" y="4869487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7C1427-BE34-46E2-A780-FB8EECE2AD55}"/>
              </a:ext>
            </a:extLst>
          </p:cNvPr>
          <p:cNvSpPr/>
          <p:nvPr/>
        </p:nvSpPr>
        <p:spPr>
          <a:xfrm>
            <a:off x="492558" y="5437834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F08BC2-3931-4B69-A58D-21E5D02EA5E4}"/>
              </a:ext>
            </a:extLst>
          </p:cNvPr>
          <p:cNvSpPr/>
          <p:nvPr/>
        </p:nvSpPr>
        <p:spPr>
          <a:xfrm>
            <a:off x="1747844" y="20277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6776A2-8AFB-4AA2-993A-CE87EFEBD49F}"/>
              </a:ext>
            </a:extLst>
          </p:cNvPr>
          <p:cNvSpPr/>
          <p:nvPr/>
        </p:nvSpPr>
        <p:spPr>
          <a:xfrm>
            <a:off x="1747844" y="25961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B4049-CF72-40EE-9F7D-50A94DBC56D8}"/>
              </a:ext>
            </a:extLst>
          </p:cNvPr>
          <p:cNvSpPr/>
          <p:nvPr/>
        </p:nvSpPr>
        <p:spPr>
          <a:xfrm>
            <a:off x="1747844" y="31644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8D52A-C964-4D8A-96FD-E19DB9633246}"/>
              </a:ext>
            </a:extLst>
          </p:cNvPr>
          <p:cNvSpPr/>
          <p:nvPr/>
        </p:nvSpPr>
        <p:spPr>
          <a:xfrm>
            <a:off x="1747844" y="37327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21EA2-F93B-44D1-85C7-6A6E3C93E273}"/>
              </a:ext>
            </a:extLst>
          </p:cNvPr>
          <p:cNvSpPr/>
          <p:nvPr/>
        </p:nvSpPr>
        <p:spPr>
          <a:xfrm>
            <a:off x="1747844" y="430114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94CE31-4550-47FE-91FB-296C5DF2E108}"/>
              </a:ext>
            </a:extLst>
          </p:cNvPr>
          <p:cNvSpPr/>
          <p:nvPr/>
        </p:nvSpPr>
        <p:spPr>
          <a:xfrm>
            <a:off x="1747844" y="486948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2B0172-9EC6-48A2-A354-5C23F4A69F7A}"/>
              </a:ext>
            </a:extLst>
          </p:cNvPr>
          <p:cNvSpPr/>
          <p:nvPr/>
        </p:nvSpPr>
        <p:spPr>
          <a:xfrm>
            <a:off x="1747844" y="543783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DFDEEB4-F870-419C-AF50-F6510C9D44CA}"/>
              </a:ext>
            </a:extLst>
          </p:cNvPr>
          <p:cNvSpPr/>
          <p:nvPr/>
        </p:nvSpPr>
        <p:spPr>
          <a:xfrm>
            <a:off x="10985896" y="5438358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5833A5-1EDA-42D4-8FD8-30EEA73E1920}"/>
              </a:ext>
            </a:extLst>
          </p:cNvPr>
          <p:cNvSpPr/>
          <p:nvPr/>
        </p:nvSpPr>
        <p:spPr>
          <a:xfrm>
            <a:off x="2828876" y="2027757"/>
            <a:ext cx="743839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F3931EC-2E72-4F53-B95F-A1DD870E4AF9}"/>
              </a:ext>
            </a:extLst>
          </p:cNvPr>
          <p:cNvSpPr/>
          <p:nvPr/>
        </p:nvSpPr>
        <p:spPr>
          <a:xfrm>
            <a:off x="2802251" y="2596103"/>
            <a:ext cx="7615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6BEAEE-4078-4993-A7A9-41A9CEAE9CDD}"/>
              </a:ext>
            </a:extLst>
          </p:cNvPr>
          <p:cNvSpPr/>
          <p:nvPr/>
        </p:nvSpPr>
        <p:spPr>
          <a:xfrm>
            <a:off x="2811144" y="3164449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1A74E3-10A6-4666-9061-C2F279DD47F8}"/>
              </a:ext>
            </a:extLst>
          </p:cNvPr>
          <p:cNvSpPr/>
          <p:nvPr/>
        </p:nvSpPr>
        <p:spPr>
          <a:xfrm>
            <a:off x="2802251" y="3732795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95DBA2-8F8E-4D8E-87DA-A8670A1C118E}"/>
              </a:ext>
            </a:extLst>
          </p:cNvPr>
          <p:cNvSpPr/>
          <p:nvPr/>
        </p:nvSpPr>
        <p:spPr>
          <a:xfrm>
            <a:off x="2828888" y="430114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1B4E98-F571-472D-BE83-5FF422869A64}"/>
              </a:ext>
            </a:extLst>
          </p:cNvPr>
          <p:cNvSpPr/>
          <p:nvPr/>
        </p:nvSpPr>
        <p:spPr>
          <a:xfrm>
            <a:off x="2819995" y="4869487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E51511-7582-4394-AAE4-AA2D76B852BA}"/>
              </a:ext>
            </a:extLst>
          </p:cNvPr>
          <p:cNvSpPr/>
          <p:nvPr/>
        </p:nvSpPr>
        <p:spPr>
          <a:xfrm>
            <a:off x="2828876" y="543783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ED0436-6485-4B52-9987-9D99B2132209}"/>
              </a:ext>
            </a:extLst>
          </p:cNvPr>
          <p:cNvSpPr/>
          <p:nvPr/>
        </p:nvSpPr>
        <p:spPr>
          <a:xfrm>
            <a:off x="3126195" y="25961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81837E-D303-4482-A40A-292791123990}"/>
              </a:ext>
            </a:extLst>
          </p:cNvPr>
          <p:cNvSpPr/>
          <p:nvPr/>
        </p:nvSpPr>
        <p:spPr>
          <a:xfrm>
            <a:off x="3126195" y="31644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F98E03-2FCF-4F4D-A5CF-4C4CACA02386}"/>
              </a:ext>
            </a:extLst>
          </p:cNvPr>
          <p:cNvSpPr/>
          <p:nvPr/>
        </p:nvSpPr>
        <p:spPr>
          <a:xfrm>
            <a:off x="3126195" y="37327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5532EA-B19E-4ED7-BE38-817FB47B1A2C}"/>
              </a:ext>
            </a:extLst>
          </p:cNvPr>
          <p:cNvSpPr/>
          <p:nvPr/>
        </p:nvSpPr>
        <p:spPr>
          <a:xfrm>
            <a:off x="3126195" y="430114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5AE5F3-0E62-441B-B9EB-85045905F665}"/>
              </a:ext>
            </a:extLst>
          </p:cNvPr>
          <p:cNvSpPr/>
          <p:nvPr/>
        </p:nvSpPr>
        <p:spPr>
          <a:xfrm>
            <a:off x="3126195" y="486948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D2C50D-083C-4E39-A973-0817BD295223}"/>
              </a:ext>
            </a:extLst>
          </p:cNvPr>
          <p:cNvSpPr/>
          <p:nvPr/>
        </p:nvSpPr>
        <p:spPr>
          <a:xfrm>
            <a:off x="3126195" y="543783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CEA8EDD-DD52-4E75-8516-4DA375277990}"/>
              </a:ext>
            </a:extLst>
          </p:cNvPr>
          <p:cNvSpPr/>
          <p:nvPr/>
        </p:nvSpPr>
        <p:spPr>
          <a:xfrm>
            <a:off x="4187264" y="259610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907F877-6384-4786-B09C-9E2392AEDD2E}"/>
              </a:ext>
            </a:extLst>
          </p:cNvPr>
          <p:cNvSpPr/>
          <p:nvPr/>
        </p:nvSpPr>
        <p:spPr>
          <a:xfrm>
            <a:off x="4187267" y="3164449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4A56825-39C5-424F-8569-7E059B1EEB5B}"/>
              </a:ext>
            </a:extLst>
          </p:cNvPr>
          <p:cNvSpPr/>
          <p:nvPr/>
        </p:nvSpPr>
        <p:spPr>
          <a:xfrm>
            <a:off x="4178374" y="3732795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46A8A7-DA3C-449A-9ADC-63AA9D35AD1C}"/>
              </a:ext>
            </a:extLst>
          </p:cNvPr>
          <p:cNvSpPr/>
          <p:nvPr/>
        </p:nvSpPr>
        <p:spPr>
          <a:xfrm>
            <a:off x="4178377" y="430114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DF6A063-3FEB-4B3E-87AD-50B39EE35750}"/>
              </a:ext>
            </a:extLst>
          </p:cNvPr>
          <p:cNvSpPr/>
          <p:nvPr/>
        </p:nvSpPr>
        <p:spPr>
          <a:xfrm>
            <a:off x="4169484" y="4869487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45AEF87-67AE-413B-8592-8DFE702A1249}"/>
              </a:ext>
            </a:extLst>
          </p:cNvPr>
          <p:cNvSpPr/>
          <p:nvPr/>
        </p:nvSpPr>
        <p:spPr>
          <a:xfrm>
            <a:off x="4178365" y="543783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6361D7-FA6A-4C3A-B363-C54CFF6ECBA7}"/>
              </a:ext>
            </a:extLst>
          </p:cNvPr>
          <p:cNvSpPr/>
          <p:nvPr/>
        </p:nvSpPr>
        <p:spPr>
          <a:xfrm>
            <a:off x="4504394" y="31644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D14BB-5D15-4475-9565-FF159B521545}"/>
              </a:ext>
            </a:extLst>
          </p:cNvPr>
          <p:cNvSpPr/>
          <p:nvPr/>
        </p:nvSpPr>
        <p:spPr>
          <a:xfrm>
            <a:off x="4504394" y="37327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29E872-62DA-4554-80D0-66AF9D2FD0F4}"/>
              </a:ext>
            </a:extLst>
          </p:cNvPr>
          <p:cNvSpPr/>
          <p:nvPr/>
        </p:nvSpPr>
        <p:spPr>
          <a:xfrm>
            <a:off x="4504394" y="430114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28097EE-BFBC-407B-8260-2AF1DCA3BB8E}"/>
              </a:ext>
            </a:extLst>
          </p:cNvPr>
          <p:cNvSpPr/>
          <p:nvPr/>
        </p:nvSpPr>
        <p:spPr>
          <a:xfrm>
            <a:off x="4504394" y="486948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A4BA8C7-5B67-4FCC-8E8C-C25A07B46444}"/>
              </a:ext>
            </a:extLst>
          </p:cNvPr>
          <p:cNvSpPr/>
          <p:nvPr/>
        </p:nvSpPr>
        <p:spPr>
          <a:xfrm>
            <a:off x="4504394" y="543783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D99E5A7-46B6-461E-82B5-5A2FA811E66C}"/>
              </a:ext>
            </a:extLst>
          </p:cNvPr>
          <p:cNvSpPr/>
          <p:nvPr/>
        </p:nvSpPr>
        <p:spPr>
          <a:xfrm>
            <a:off x="5552518" y="316444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C59B136-114A-42F4-AB55-1D251AEBD04A}"/>
              </a:ext>
            </a:extLst>
          </p:cNvPr>
          <p:cNvSpPr/>
          <p:nvPr/>
        </p:nvSpPr>
        <p:spPr>
          <a:xfrm>
            <a:off x="5552519" y="3723920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2FDCD36-0AFE-4066-ABA7-F30BF8461C41}"/>
              </a:ext>
            </a:extLst>
          </p:cNvPr>
          <p:cNvSpPr/>
          <p:nvPr/>
        </p:nvSpPr>
        <p:spPr>
          <a:xfrm>
            <a:off x="5543626" y="429226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0B05CD5-333E-486F-9A4D-2CF8DB5AA8AB}"/>
              </a:ext>
            </a:extLst>
          </p:cNvPr>
          <p:cNvSpPr/>
          <p:nvPr/>
        </p:nvSpPr>
        <p:spPr>
          <a:xfrm>
            <a:off x="5570263" y="4860612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0EC2012-8D02-4CA8-B124-64B2D7C15616}"/>
              </a:ext>
            </a:extLst>
          </p:cNvPr>
          <p:cNvSpPr/>
          <p:nvPr/>
        </p:nvSpPr>
        <p:spPr>
          <a:xfrm>
            <a:off x="5561370" y="5428958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D710A5-573F-46B8-9354-B11CC87FE4A1}"/>
              </a:ext>
            </a:extLst>
          </p:cNvPr>
          <p:cNvSpPr/>
          <p:nvPr/>
        </p:nvSpPr>
        <p:spPr>
          <a:xfrm>
            <a:off x="5836334" y="37327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7E75C6-610A-4EC6-A0C2-AAF186DC64A6}"/>
              </a:ext>
            </a:extLst>
          </p:cNvPr>
          <p:cNvSpPr/>
          <p:nvPr/>
        </p:nvSpPr>
        <p:spPr>
          <a:xfrm>
            <a:off x="5836334" y="430114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641E01-6F52-4218-9705-784C2B0D7E85}"/>
              </a:ext>
            </a:extLst>
          </p:cNvPr>
          <p:cNvSpPr/>
          <p:nvPr/>
        </p:nvSpPr>
        <p:spPr>
          <a:xfrm>
            <a:off x="5836334" y="486948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DA72B44-D7F9-4D5E-977F-125979441278}"/>
              </a:ext>
            </a:extLst>
          </p:cNvPr>
          <p:cNvSpPr/>
          <p:nvPr/>
        </p:nvSpPr>
        <p:spPr>
          <a:xfrm>
            <a:off x="5836334" y="543783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ABB643C-B012-4759-A8F8-5312A65FA101}"/>
              </a:ext>
            </a:extLst>
          </p:cNvPr>
          <p:cNvSpPr/>
          <p:nvPr/>
        </p:nvSpPr>
        <p:spPr>
          <a:xfrm>
            <a:off x="6879662" y="3741675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D90AB6C-F88E-45BC-BD01-3F136FCFC80E}"/>
              </a:ext>
            </a:extLst>
          </p:cNvPr>
          <p:cNvSpPr/>
          <p:nvPr/>
        </p:nvSpPr>
        <p:spPr>
          <a:xfrm>
            <a:off x="6879662" y="4301144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3208854-EFC1-47D0-AEB2-C9D621695B3C}"/>
              </a:ext>
            </a:extLst>
          </p:cNvPr>
          <p:cNvSpPr/>
          <p:nvPr/>
        </p:nvSpPr>
        <p:spPr>
          <a:xfrm>
            <a:off x="6870769" y="4869490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C2E7C48-89F1-4A95-A726-9B3B217DD6DE}"/>
              </a:ext>
            </a:extLst>
          </p:cNvPr>
          <p:cNvSpPr/>
          <p:nvPr/>
        </p:nvSpPr>
        <p:spPr>
          <a:xfrm>
            <a:off x="6897406" y="543783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633CB1-6D5A-4218-A5E4-A9DC7882C13A}"/>
              </a:ext>
            </a:extLst>
          </p:cNvPr>
          <p:cNvSpPr/>
          <p:nvPr/>
        </p:nvSpPr>
        <p:spPr>
          <a:xfrm>
            <a:off x="7203619" y="4292266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97A02D0-7030-4298-A93D-70CE69C65AA6}"/>
              </a:ext>
            </a:extLst>
          </p:cNvPr>
          <p:cNvSpPr/>
          <p:nvPr/>
        </p:nvSpPr>
        <p:spPr>
          <a:xfrm>
            <a:off x="7203619" y="486061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9DC636-D7BA-44B2-AA15-BABB32C3C881}"/>
              </a:ext>
            </a:extLst>
          </p:cNvPr>
          <p:cNvSpPr/>
          <p:nvPr/>
        </p:nvSpPr>
        <p:spPr>
          <a:xfrm>
            <a:off x="7203619" y="542895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6B5FF05-9A5F-451C-99C0-A98D13AE1C8E}"/>
              </a:ext>
            </a:extLst>
          </p:cNvPr>
          <p:cNvSpPr/>
          <p:nvPr/>
        </p:nvSpPr>
        <p:spPr>
          <a:xfrm>
            <a:off x="8244391" y="4289207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B0564A1-6872-4C67-A1F1-D2E9C5D21E70}"/>
              </a:ext>
            </a:extLst>
          </p:cNvPr>
          <p:cNvSpPr/>
          <p:nvPr/>
        </p:nvSpPr>
        <p:spPr>
          <a:xfrm>
            <a:off x="8244392" y="4862992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76CC8D-24E8-4FEA-8552-F5C054B7E090}"/>
              </a:ext>
            </a:extLst>
          </p:cNvPr>
          <p:cNvSpPr/>
          <p:nvPr/>
        </p:nvSpPr>
        <p:spPr>
          <a:xfrm>
            <a:off x="8235499" y="5431338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848564F-EA53-418C-A850-BF48239DECD9}"/>
              </a:ext>
            </a:extLst>
          </p:cNvPr>
          <p:cNvSpPr/>
          <p:nvPr/>
        </p:nvSpPr>
        <p:spPr>
          <a:xfrm>
            <a:off x="8568874" y="485755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09AFB15-396D-4DB7-A9A3-E512BD18E8D7}"/>
              </a:ext>
            </a:extLst>
          </p:cNvPr>
          <p:cNvSpPr/>
          <p:nvPr/>
        </p:nvSpPr>
        <p:spPr>
          <a:xfrm>
            <a:off x="8568874" y="54259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6CDFF7-287C-4CAB-8ED3-6D9867FB5E0A}"/>
              </a:ext>
            </a:extLst>
          </p:cNvPr>
          <p:cNvSpPr/>
          <p:nvPr/>
        </p:nvSpPr>
        <p:spPr>
          <a:xfrm>
            <a:off x="9618015" y="484104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AF633E-B15C-431E-A0D6-B0082112740E}"/>
              </a:ext>
            </a:extLst>
          </p:cNvPr>
          <p:cNvSpPr/>
          <p:nvPr/>
        </p:nvSpPr>
        <p:spPr>
          <a:xfrm>
            <a:off x="9616447" y="542590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AE2C06E-C221-496D-9769-6ABE0E045813}"/>
              </a:ext>
            </a:extLst>
          </p:cNvPr>
          <p:cNvSpPr/>
          <p:nvPr/>
        </p:nvSpPr>
        <p:spPr>
          <a:xfrm>
            <a:off x="9948301" y="54259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7" name="Google Shape;290;p7">
            <a:extLst>
              <a:ext uri="{FF2B5EF4-FFF2-40B4-BE49-F238E27FC236}">
                <a16:creationId xmlns:a16="http://schemas.microsoft.com/office/drawing/2014/main" id="{33C94D4A-5007-425B-9146-B78F3070CF1E}"/>
              </a:ext>
            </a:extLst>
          </p:cNvPr>
          <p:cNvSpPr txBox="1"/>
          <p:nvPr/>
        </p:nvSpPr>
        <p:spPr>
          <a:xfrm>
            <a:off x="3803281" y="737027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85" grpId="0" animBg="1"/>
      <p:bldP spid="8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FA314612-6AE8-4908-A5D5-1D0F05A5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30"/>
            <a:ext cx="12192000" cy="643744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9FD99-DF05-4EB9-B033-97C6F4ACBBB1}"/>
              </a:ext>
            </a:extLst>
          </p:cNvPr>
          <p:cNvSpPr/>
          <p:nvPr/>
        </p:nvSpPr>
        <p:spPr>
          <a:xfrm>
            <a:off x="599771" y="167341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3E4A22-6189-419F-B363-DE0717115913}"/>
              </a:ext>
            </a:extLst>
          </p:cNvPr>
          <p:cNvSpPr/>
          <p:nvPr/>
        </p:nvSpPr>
        <p:spPr>
          <a:xfrm>
            <a:off x="599771" y="224176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1151A4-633F-45A1-9470-FB39D125E8C0}"/>
              </a:ext>
            </a:extLst>
          </p:cNvPr>
          <p:cNvSpPr/>
          <p:nvPr/>
        </p:nvSpPr>
        <p:spPr>
          <a:xfrm>
            <a:off x="599771" y="28101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2A52E-D96C-479E-8742-A5DB14508C1E}"/>
              </a:ext>
            </a:extLst>
          </p:cNvPr>
          <p:cNvSpPr/>
          <p:nvPr/>
        </p:nvSpPr>
        <p:spPr>
          <a:xfrm>
            <a:off x="599771" y="3350016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5E4DC-7824-43F6-9F93-83E0FE3DEE1F}"/>
              </a:ext>
            </a:extLst>
          </p:cNvPr>
          <p:cNvSpPr/>
          <p:nvPr/>
        </p:nvSpPr>
        <p:spPr>
          <a:xfrm>
            <a:off x="599771" y="39468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BDBAE-1CCB-41DA-A6FC-243071CC5FFF}"/>
              </a:ext>
            </a:extLst>
          </p:cNvPr>
          <p:cNvSpPr/>
          <p:nvPr/>
        </p:nvSpPr>
        <p:spPr>
          <a:xfrm>
            <a:off x="599771" y="45151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54044-C2EA-41C1-939A-33E987192129}"/>
              </a:ext>
            </a:extLst>
          </p:cNvPr>
          <p:cNvSpPr/>
          <p:nvPr/>
        </p:nvSpPr>
        <p:spPr>
          <a:xfrm>
            <a:off x="599771" y="50834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7C1427-BE34-46E2-A780-FB8EECE2AD55}"/>
              </a:ext>
            </a:extLst>
          </p:cNvPr>
          <p:cNvSpPr/>
          <p:nvPr/>
        </p:nvSpPr>
        <p:spPr>
          <a:xfrm>
            <a:off x="599771" y="5651842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F08BC2-3931-4B69-A58D-21E5D02EA5E4}"/>
              </a:ext>
            </a:extLst>
          </p:cNvPr>
          <p:cNvSpPr/>
          <p:nvPr/>
        </p:nvSpPr>
        <p:spPr>
          <a:xfrm>
            <a:off x="1855057" y="224176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6776A2-8AFB-4AA2-993A-CE87EFEBD49F}"/>
              </a:ext>
            </a:extLst>
          </p:cNvPr>
          <p:cNvSpPr/>
          <p:nvPr/>
        </p:nvSpPr>
        <p:spPr>
          <a:xfrm>
            <a:off x="1855057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B4049-CF72-40EE-9F7D-50A94DBC56D8}"/>
              </a:ext>
            </a:extLst>
          </p:cNvPr>
          <p:cNvSpPr/>
          <p:nvPr/>
        </p:nvSpPr>
        <p:spPr>
          <a:xfrm>
            <a:off x="185505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8D52A-C964-4D8A-96FD-E19DB9633246}"/>
              </a:ext>
            </a:extLst>
          </p:cNvPr>
          <p:cNvSpPr/>
          <p:nvPr/>
        </p:nvSpPr>
        <p:spPr>
          <a:xfrm>
            <a:off x="1855057" y="39183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21EA2-F93B-44D1-85C7-6A6E3C93E273}"/>
              </a:ext>
            </a:extLst>
          </p:cNvPr>
          <p:cNvSpPr/>
          <p:nvPr/>
        </p:nvSpPr>
        <p:spPr>
          <a:xfrm>
            <a:off x="185505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94CE31-4550-47FE-91FB-296C5DF2E108}"/>
              </a:ext>
            </a:extLst>
          </p:cNvPr>
          <p:cNvSpPr/>
          <p:nvPr/>
        </p:nvSpPr>
        <p:spPr>
          <a:xfrm>
            <a:off x="185505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2B0172-9EC6-48A2-A354-5C23F4A69F7A}"/>
              </a:ext>
            </a:extLst>
          </p:cNvPr>
          <p:cNvSpPr/>
          <p:nvPr/>
        </p:nvSpPr>
        <p:spPr>
          <a:xfrm>
            <a:off x="185505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ED0436-6485-4B52-9987-9D99B2132209}"/>
              </a:ext>
            </a:extLst>
          </p:cNvPr>
          <p:cNvSpPr/>
          <p:nvPr/>
        </p:nvSpPr>
        <p:spPr>
          <a:xfrm>
            <a:off x="3233408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81837E-D303-4482-A40A-292791123990}"/>
              </a:ext>
            </a:extLst>
          </p:cNvPr>
          <p:cNvSpPr/>
          <p:nvPr/>
        </p:nvSpPr>
        <p:spPr>
          <a:xfrm>
            <a:off x="3233408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F98E03-2FCF-4F4D-A5CF-4C4CACA02386}"/>
              </a:ext>
            </a:extLst>
          </p:cNvPr>
          <p:cNvSpPr/>
          <p:nvPr/>
        </p:nvSpPr>
        <p:spPr>
          <a:xfrm>
            <a:off x="3233408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5532EA-B19E-4ED7-BE38-817FB47B1A2C}"/>
              </a:ext>
            </a:extLst>
          </p:cNvPr>
          <p:cNvSpPr/>
          <p:nvPr/>
        </p:nvSpPr>
        <p:spPr>
          <a:xfrm>
            <a:off x="3233408" y="4486708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5AE5F3-0E62-441B-B9EB-85045905F665}"/>
              </a:ext>
            </a:extLst>
          </p:cNvPr>
          <p:cNvSpPr/>
          <p:nvPr/>
        </p:nvSpPr>
        <p:spPr>
          <a:xfrm>
            <a:off x="3233408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D2C50D-083C-4E39-A973-0817BD295223}"/>
              </a:ext>
            </a:extLst>
          </p:cNvPr>
          <p:cNvSpPr/>
          <p:nvPr/>
        </p:nvSpPr>
        <p:spPr>
          <a:xfrm>
            <a:off x="3233408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 13 - 9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6361D7-FA6A-4C3A-B363-C54CFF6ECBA7}"/>
              </a:ext>
            </a:extLst>
          </p:cNvPr>
          <p:cNvSpPr/>
          <p:nvPr/>
        </p:nvSpPr>
        <p:spPr>
          <a:xfrm>
            <a:off x="461160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D14BB-5D15-4475-9565-FF159B521545}"/>
              </a:ext>
            </a:extLst>
          </p:cNvPr>
          <p:cNvSpPr/>
          <p:nvPr/>
        </p:nvSpPr>
        <p:spPr>
          <a:xfrm>
            <a:off x="461160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29E872-62DA-4554-80D0-66AF9D2FD0F4}"/>
              </a:ext>
            </a:extLst>
          </p:cNvPr>
          <p:cNvSpPr/>
          <p:nvPr/>
        </p:nvSpPr>
        <p:spPr>
          <a:xfrm>
            <a:off x="461160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28097EE-BFBC-407B-8260-2AF1DCA3BB8E}"/>
              </a:ext>
            </a:extLst>
          </p:cNvPr>
          <p:cNvSpPr/>
          <p:nvPr/>
        </p:nvSpPr>
        <p:spPr>
          <a:xfrm>
            <a:off x="4611607" y="505505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A4BA8C7-5B67-4FCC-8E8C-C25A07B46444}"/>
              </a:ext>
            </a:extLst>
          </p:cNvPr>
          <p:cNvSpPr/>
          <p:nvPr/>
        </p:nvSpPr>
        <p:spPr>
          <a:xfrm>
            <a:off x="461160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D710A5-573F-46B8-9354-B11CC87FE4A1}"/>
              </a:ext>
            </a:extLst>
          </p:cNvPr>
          <p:cNvSpPr/>
          <p:nvPr/>
        </p:nvSpPr>
        <p:spPr>
          <a:xfrm>
            <a:off x="594354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7E75C6-610A-4EC6-A0C2-AAF186DC64A6}"/>
              </a:ext>
            </a:extLst>
          </p:cNvPr>
          <p:cNvSpPr/>
          <p:nvPr/>
        </p:nvSpPr>
        <p:spPr>
          <a:xfrm>
            <a:off x="594354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641E01-6F52-4218-9705-784C2B0D7E85}"/>
              </a:ext>
            </a:extLst>
          </p:cNvPr>
          <p:cNvSpPr/>
          <p:nvPr/>
        </p:nvSpPr>
        <p:spPr>
          <a:xfrm>
            <a:off x="594354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DA72B44-D7F9-4D5E-977F-125979441278}"/>
              </a:ext>
            </a:extLst>
          </p:cNvPr>
          <p:cNvSpPr/>
          <p:nvPr/>
        </p:nvSpPr>
        <p:spPr>
          <a:xfrm>
            <a:off x="5943547" y="56234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633CB1-6D5A-4218-A5E4-A9DC7882C13A}"/>
              </a:ext>
            </a:extLst>
          </p:cNvPr>
          <p:cNvSpPr/>
          <p:nvPr/>
        </p:nvSpPr>
        <p:spPr>
          <a:xfrm>
            <a:off x="7310832" y="450627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97A02D0-7030-4298-A93D-70CE69C65AA6}"/>
              </a:ext>
            </a:extLst>
          </p:cNvPr>
          <p:cNvSpPr/>
          <p:nvPr/>
        </p:nvSpPr>
        <p:spPr>
          <a:xfrm>
            <a:off x="7310832" y="5074620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9DC636-D7BA-44B2-AA15-BABB32C3C881}"/>
              </a:ext>
            </a:extLst>
          </p:cNvPr>
          <p:cNvSpPr/>
          <p:nvPr/>
        </p:nvSpPr>
        <p:spPr>
          <a:xfrm>
            <a:off x="7310832" y="564296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848564F-EA53-418C-A850-BF48239DECD9}"/>
              </a:ext>
            </a:extLst>
          </p:cNvPr>
          <p:cNvSpPr/>
          <p:nvPr/>
        </p:nvSpPr>
        <p:spPr>
          <a:xfrm>
            <a:off x="8676087" y="50715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09AFB15-396D-4DB7-A9A3-E512BD18E8D7}"/>
              </a:ext>
            </a:extLst>
          </p:cNvPr>
          <p:cNvSpPr/>
          <p:nvPr/>
        </p:nvSpPr>
        <p:spPr>
          <a:xfrm>
            <a:off x="8676087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AE2C06E-C221-496D-9769-6ABE0E045813}"/>
              </a:ext>
            </a:extLst>
          </p:cNvPr>
          <p:cNvSpPr/>
          <p:nvPr/>
        </p:nvSpPr>
        <p:spPr>
          <a:xfrm>
            <a:off x="10055514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id="{79AE230B-B8B1-4956-9120-52D0921A9357}"/>
              </a:ext>
            </a:extLst>
          </p:cNvPr>
          <p:cNvSpPr txBox="1"/>
          <p:nvPr/>
        </p:nvSpPr>
        <p:spPr>
          <a:xfrm>
            <a:off x="3953422" y="776267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ACA79-A1BE-4507-9AFD-0B7947DC1674}"/>
              </a:ext>
            </a:extLst>
          </p:cNvPr>
          <p:cNvSpPr/>
          <p:nvPr/>
        </p:nvSpPr>
        <p:spPr>
          <a:xfrm>
            <a:off x="390619" y="1455938"/>
            <a:ext cx="1296140" cy="47850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66B2E7-E185-4752-BAD0-5C0D260766F1}"/>
              </a:ext>
            </a:extLst>
          </p:cNvPr>
          <p:cNvSpPr/>
          <p:nvPr/>
        </p:nvSpPr>
        <p:spPr>
          <a:xfrm>
            <a:off x="1733353" y="2055303"/>
            <a:ext cx="1296140" cy="418569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D1696ED-14B0-4969-800F-3289F4524140}"/>
              </a:ext>
            </a:extLst>
          </p:cNvPr>
          <p:cNvSpPr/>
          <p:nvPr/>
        </p:nvSpPr>
        <p:spPr>
          <a:xfrm>
            <a:off x="3115174" y="2623649"/>
            <a:ext cx="1296140" cy="362650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6F4A836-F10B-4C66-9C48-840FF5C51A57}"/>
              </a:ext>
            </a:extLst>
          </p:cNvPr>
          <p:cNvSpPr/>
          <p:nvPr/>
        </p:nvSpPr>
        <p:spPr>
          <a:xfrm>
            <a:off x="4509892" y="3191995"/>
            <a:ext cx="1296140" cy="305121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0C97F3C-B8A6-4567-8AB8-B236C8E542FA}"/>
              </a:ext>
            </a:extLst>
          </p:cNvPr>
          <p:cNvSpPr/>
          <p:nvPr/>
        </p:nvSpPr>
        <p:spPr>
          <a:xfrm>
            <a:off x="5798670" y="3760341"/>
            <a:ext cx="1296140" cy="2499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2D741EA-F8F0-4A3A-A5EF-A30A73DD4257}"/>
              </a:ext>
            </a:extLst>
          </p:cNvPr>
          <p:cNvSpPr/>
          <p:nvPr/>
        </p:nvSpPr>
        <p:spPr>
          <a:xfrm>
            <a:off x="7186026" y="4233265"/>
            <a:ext cx="1296140" cy="200773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E6CC0EC-8485-4667-BF81-1852B28CA035}"/>
              </a:ext>
            </a:extLst>
          </p:cNvPr>
          <p:cNvSpPr/>
          <p:nvPr/>
        </p:nvSpPr>
        <p:spPr>
          <a:xfrm>
            <a:off x="8538859" y="4897032"/>
            <a:ext cx="1296140" cy="13346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41D0A49-1FAA-41FC-A53D-ADFFF595BAEE}"/>
              </a:ext>
            </a:extLst>
          </p:cNvPr>
          <p:cNvSpPr/>
          <p:nvPr/>
        </p:nvSpPr>
        <p:spPr>
          <a:xfrm>
            <a:off x="9918326" y="5465379"/>
            <a:ext cx="1296140" cy="7663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8A91FB8-A862-4871-AD62-F40B7ABA2038}"/>
              </a:ext>
            </a:extLst>
          </p:cNvPr>
          <p:cNvSpPr/>
          <p:nvPr/>
        </p:nvSpPr>
        <p:spPr>
          <a:xfrm>
            <a:off x="2041864" y="57208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</a:rPr>
              <a:t>Bảng</a:t>
            </a:r>
            <a:r>
              <a:rPr lang="en-US" sz="2000" b="1" dirty="0">
                <a:latin typeface="UTM Avo" panose="02040603050506020204" pitchFamily="18" charset="0"/>
              </a:rPr>
              <a:t> 11 </a:t>
            </a:r>
            <a:r>
              <a:rPr lang="en-US" sz="2000" b="1" dirty="0" err="1">
                <a:latin typeface="UTM Avo" panose="02040603050506020204" pitchFamily="18" charset="0"/>
              </a:rPr>
              <a:t>trừ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đi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một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số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id="{C0523A43-2E98-410B-A1CD-B793EAAF3182}"/>
              </a:ext>
            </a:extLst>
          </p:cNvPr>
          <p:cNvSpPr/>
          <p:nvPr/>
        </p:nvSpPr>
        <p:spPr>
          <a:xfrm>
            <a:off x="3486816" y="1168957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12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id="{3ED80CF6-C35F-45F6-82D9-5CE2B4065895}"/>
              </a:ext>
            </a:extLst>
          </p:cNvPr>
          <p:cNvSpPr/>
          <p:nvPr/>
        </p:nvSpPr>
        <p:spPr>
          <a:xfrm>
            <a:off x="4829550" y="169827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7030A0"/>
                </a:solidFill>
                <a:latin typeface="UTM Avo" panose="02040603050506020204" pitchFamily="18" charset="0"/>
              </a:rPr>
              <a:t> 13 </a:t>
            </a:r>
            <a:r>
              <a:rPr lang="en-US" sz="2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974085FE-59BC-4DD3-8537-39E802E13E94}"/>
              </a:ext>
            </a:extLst>
          </p:cNvPr>
          <p:cNvSpPr/>
          <p:nvPr/>
        </p:nvSpPr>
        <p:spPr>
          <a:xfrm>
            <a:off x="6237375" y="2451258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51B4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14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006600"/>
              </a:solidFill>
              <a:latin typeface="UTM Avo" panose="02040603050506020204" pitchFamily="18" charset="0"/>
            </a:endParaRP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92CCEB8F-A044-4D94-8612-07CD91F571CA}"/>
              </a:ext>
            </a:extLst>
          </p:cNvPr>
          <p:cNvSpPr/>
          <p:nvPr/>
        </p:nvSpPr>
        <p:spPr>
          <a:xfrm>
            <a:off x="7526153" y="294565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15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FF00FF"/>
              </a:solidFill>
              <a:latin typeface="UTM Avo" panose="02040603050506020204" pitchFamily="18" charset="0"/>
            </a:endParaRP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23482635-0D7F-4978-85DD-2E9AD51D82BE}"/>
              </a:ext>
            </a:extLst>
          </p:cNvPr>
          <p:cNvSpPr/>
          <p:nvPr/>
        </p:nvSpPr>
        <p:spPr>
          <a:xfrm>
            <a:off x="8751543" y="3436082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16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62C94605-A3A8-4663-9EEB-CF9FEFF94F97}"/>
              </a:ext>
            </a:extLst>
          </p:cNvPr>
          <p:cNvSpPr/>
          <p:nvPr/>
        </p:nvSpPr>
        <p:spPr>
          <a:xfrm>
            <a:off x="9978600" y="4264590"/>
            <a:ext cx="1822781" cy="906027"/>
          </a:xfrm>
          <a:prstGeom prst="wedgeRoundRectCallout">
            <a:avLst>
              <a:gd name="adj1" fmla="val -56385"/>
              <a:gd name="adj2" fmla="val 40091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17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id="{C7A34031-0AAF-4C7E-8037-B42DB206CBC5}"/>
              </a:ext>
            </a:extLst>
          </p:cNvPr>
          <p:cNvSpPr/>
          <p:nvPr/>
        </p:nvSpPr>
        <p:spPr>
          <a:xfrm>
            <a:off x="8743575" y="3422660"/>
            <a:ext cx="1822781" cy="906027"/>
          </a:xfrm>
          <a:prstGeom prst="wedgeRoundRectCallout">
            <a:avLst>
              <a:gd name="adj1" fmla="val 52712"/>
              <a:gd name="adj2" fmla="val 169431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Bảng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18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đi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số</a:t>
            </a:r>
            <a:endParaRPr lang="en-US" sz="2000" b="1" dirty="0">
              <a:solidFill>
                <a:srgbClr val="FF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4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3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1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2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5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5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8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8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3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9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6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8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4" grpId="0" uiExpand="1" build="p" animBg="1"/>
      <p:bldP spid="4" grpId="1" build="allAtOnce" animBg="1"/>
      <p:bldP spid="94" grpId="0" uiExpand="1" build="p" animBg="1"/>
      <p:bldP spid="94" grpId="1" build="allAtOnce" animBg="1"/>
      <p:bldP spid="95" grpId="0" uiExpand="1" build="p" animBg="1"/>
      <p:bldP spid="95" grpId="1" build="allAtOnce" animBg="1"/>
      <p:bldP spid="96" grpId="0" build="p" animBg="1"/>
      <p:bldP spid="96" grpId="1" build="allAtOnce" animBg="1"/>
      <p:bldP spid="97" grpId="0" uiExpand="1" build="p" animBg="1"/>
      <p:bldP spid="97" grpId="1" build="allAtOnce" animBg="1"/>
      <p:bldP spid="98" grpId="0" uiExpand="1" build="p" animBg="1"/>
      <p:bldP spid="98" grpId="1" build="allAtOnce" animBg="1"/>
      <p:bldP spid="99" grpId="0" uiExpand="1" build="p" animBg="1"/>
      <p:bldP spid="99" grpId="1" build="allAtOnce" animBg="1"/>
      <p:bldP spid="100" grpId="0" uiExpand="1" build="p" animBg="1"/>
      <p:bldP spid="100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297112C-2AD5-4E8D-ABD2-06B036C39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30"/>
            <a:ext cx="12192000" cy="643744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9FD99-DF05-4EB9-B033-97C6F4ACBBB1}"/>
              </a:ext>
            </a:extLst>
          </p:cNvPr>
          <p:cNvSpPr/>
          <p:nvPr/>
        </p:nvSpPr>
        <p:spPr>
          <a:xfrm>
            <a:off x="599771" y="167341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3E4A22-6189-419F-B363-DE0717115913}"/>
              </a:ext>
            </a:extLst>
          </p:cNvPr>
          <p:cNvSpPr/>
          <p:nvPr/>
        </p:nvSpPr>
        <p:spPr>
          <a:xfrm>
            <a:off x="599771" y="224176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1151A4-633F-45A1-9470-FB39D125E8C0}"/>
              </a:ext>
            </a:extLst>
          </p:cNvPr>
          <p:cNvSpPr/>
          <p:nvPr/>
        </p:nvSpPr>
        <p:spPr>
          <a:xfrm>
            <a:off x="599771" y="28101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2A52E-D96C-479E-8742-A5DB14508C1E}"/>
              </a:ext>
            </a:extLst>
          </p:cNvPr>
          <p:cNvSpPr/>
          <p:nvPr/>
        </p:nvSpPr>
        <p:spPr>
          <a:xfrm>
            <a:off x="599771" y="3350016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5E4DC-7824-43F6-9F93-83E0FE3DEE1F}"/>
              </a:ext>
            </a:extLst>
          </p:cNvPr>
          <p:cNvSpPr/>
          <p:nvPr/>
        </p:nvSpPr>
        <p:spPr>
          <a:xfrm>
            <a:off x="599771" y="39468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BDBAE-1CCB-41DA-A6FC-243071CC5FFF}"/>
              </a:ext>
            </a:extLst>
          </p:cNvPr>
          <p:cNvSpPr/>
          <p:nvPr/>
        </p:nvSpPr>
        <p:spPr>
          <a:xfrm>
            <a:off x="599771" y="45151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54044-C2EA-41C1-939A-33E987192129}"/>
              </a:ext>
            </a:extLst>
          </p:cNvPr>
          <p:cNvSpPr/>
          <p:nvPr/>
        </p:nvSpPr>
        <p:spPr>
          <a:xfrm>
            <a:off x="599771" y="50834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7C1427-BE34-46E2-A780-FB8EECE2AD55}"/>
              </a:ext>
            </a:extLst>
          </p:cNvPr>
          <p:cNvSpPr/>
          <p:nvPr/>
        </p:nvSpPr>
        <p:spPr>
          <a:xfrm>
            <a:off x="599771" y="5651842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F08BC2-3931-4B69-A58D-21E5D02EA5E4}"/>
              </a:ext>
            </a:extLst>
          </p:cNvPr>
          <p:cNvSpPr/>
          <p:nvPr/>
        </p:nvSpPr>
        <p:spPr>
          <a:xfrm>
            <a:off x="1855057" y="224176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6776A2-8AFB-4AA2-993A-CE87EFEBD49F}"/>
              </a:ext>
            </a:extLst>
          </p:cNvPr>
          <p:cNvSpPr/>
          <p:nvPr/>
        </p:nvSpPr>
        <p:spPr>
          <a:xfrm>
            <a:off x="1855057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B4049-CF72-40EE-9F7D-50A94DBC56D8}"/>
              </a:ext>
            </a:extLst>
          </p:cNvPr>
          <p:cNvSpPr/>
          <p:nvPr/>
        </p:nvSpPr>
        <p:spPr>
          <a:xfrm>
            <a:off x="185505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8D52A-C964-4D8A-96FD-E19DB9633246}"/>
              </a:ext>
            </a:extLst>
          </p:cNvPr>
          <p:cNvSpPr/>
          <p:nvPr/>
        </p:nvSpPr>
        <p:spPr>
          <a:xfrm>
            <a:off x="1855057" y="39183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21EA2-F93B-44D1-85C7-6A6E3C93E273}"/>
              </a:ext>
            </a:extLst>
          </p:cNvPr>
          <p:cNvSpPr/>
          <p:nvPr/>
        </p:nvSpPr>
        <p:spPr>
          <a:xfrm>
            <a:off x="185505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94CE31-4550-47FE-91FB-296C5DF2E108}"/>
              </a:ext>
            </a:extLst>
          </p:cNvPr>
          <p:cNvSpPr/>
          <p:nvPr/>
        </p:nvSpPr>
        <p:spPr>
          <a:xfrm>
            <a:off x="185505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2B0172-9EC6-48A2-A354-5C23F4A69F7A}"/>
              </a:ext>
            </a:extLst>
          </p:cNvPr>
          <p:cNvSpPr/>
          <p:nvPr/>
        </p:nvSpPr>
        <p:spPr>
          <a:xfrm>
            <a:off x="185505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ED0436-6485-4B52-9987-9D99B2132209}"/>
              </a:ext>
            </a:extLst>
          </p:cNvPr>
          <p:cNvSpPr/>
          <p:nvPr/>
        </p:nvSpPr>
        <p:spPr>
          <a:xfrm>
            <a:off x="3233408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81837E-D303-4482-A40A-292791123990}"/>
              </a:ext>
            </a:extLst>
          </p:cNvPr>
          <p:cNvSpPr/>
          <p:nvPr/>
        </p:nvSpPr>
        <p:spPr>
          <a:xfrm>
            <a:off x="3233408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F98E03-2FCF-4F4D-A5CF-4C4CACA02386}"/>
              </a:ext>
            </a:extLst>
          </p:cNvPr>
          <p:cNvSpPr/>
          <p:nvPr/>
        </p:nvSpPr>
        <p:spPr>
          <a:xfrm>
            <a:off x="3233408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5532EA-B19E-4ED7-BE38-817FB47B1A2C}"/>
              </a:ext>
            </a:extLst>
          </p:cNvPr>
          <p:cNvSpPr/>
          <p:nvPr/>
        </p:nvSpPr>
        <p:spPr>
          <a:xfrm>
            <a:off x="3233408" y="4486708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5AE5F3-0E62-441B-B9EB-85045905F665}"/>
              </a:ext>
            </a:extLst>
          </p:cNvPr>
          <p:cNvSpPr/>
          <p:nvPr/>
        </p:nvSpPr>
        <p:spPr>
          <a:xfrm>
            <a:off x="3233408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D2C50D-083C-4E39-A973-0817BD295223}"/>
              </a:ext>
            </a:extLst>
          </p:cNvPr>
          <p:cNvSpPr/>
          <p:nvPr/>
        </p:nvSpPr>
        <p:spPr>
          <a:xfrm>
            <a:off x="3233408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13 - 9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6361D7-FA6A-4C3A-B363-C54CFF6ECBA7}"/>
              </a:ext>
            </a:extLst>
          </p:cNvPr>
          <p:cNvSpPr/>
          <p:nvPr/>
        </p:nvSpPr>
        <p:spPr>
          <a:xfrm>
            <a:off x="461160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D14BB-5D15-4475-9565-FF159B521545}"/>
              </a:ext>
            </a:extLst>
          </p:cNvPr>
          <p:cNvSpPr/>
          <p:nvPr/>
        </p:nvSpPr>
        <p:spPr>
          <a:xfrm>
            <a:off x="461160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29E872-62DA-4554-80D0-66AF9D2FD0F4}"/>
              </a:ext>
            </a:extLst>
          </p:cNvPr>
          <p:cNvSpPr/>
          <p:nvPr/>
        </p:nvSpPr>
        <p:spPr>
          <a:xfrm>
            <a:off x="461160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28097EE-BFBC-407B-8260-2AF1DCA3BB8E}"/>
              </a:ext>
            </a:extLst>
          </p:cNvPr>
          <p:cNvSpPr/>
          <p:nvPr/>
        </p:nvSpPr>
        <p:spPr>
          <a:xfrm>
            <a:off x="4611607" y="505505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A4BA8C7-5B67-4FCC-8E8C-C25A07B46444}"/>
              </a:ext>
            </a:extLst>
          </p:cNvPr>
          <p:cNvSpPr/>
          <p:nvPr/>
        </p:nvSpPr>
        <p:spPr>
          <a:xfrm>
            <a:off x="461160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D710A5-573F-46B8-9354-B11CC87FE4A1}"/>
              </a:ext>
            </a:extLst>
          </p:cNvPr>
          <p:cNvSpPr/>
          <p:nvPr/>
        </p:nvSpPr>
        <p:spPr>
          <a:xfrm>
            <a:off x="594354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7E75C6-610A-4EC6-A0C2-AAF186DC64A6}"/>
              </a:ext>
            </a:extLst>
          </p:cNvPr>
          <p:cNvSpPr/>
          <p:nvPr/>
        </p:nvSpPr>
        <p:spPr>
          <a:xfrm>
            <a:off x="594354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641E01-6F52-4218-9705-784C2B0D7E85}"/>
              </a:ext>
            </a:extLst>
          </p:cNvPr>
          <p:cNvSpPr/>
          <p:nvPr/>
        </p:nvSpPr>
        <p:spPr>
          <a:xfrm>
            <a:off x="594354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DA72B44-D7F9-4D5E-977F-125979441278}"/>
              </a:ext>
            </a:extLst>
          </p:cNvPr>
          <p:cNvSpPr/>
          <p:nvPr/>
        </p:nvSpPr>
        <p:spPr>
          <a:xfrm>
            <a:off x="5943547" y="56234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633CB1-6D5A-4218-A5E4-A9DC7882C13A}"/>
              </a:ext>
            </a:extLst>
          </p:cNvPr>
          <p:cNvSpPr/>
          <p:nvPr/>
        </p:nvSpPr>
        <p:spPr>
          <a:xfrm>
            <a:off x="7310832" y="450627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97A02D0-7030-4298-A93D-70CE69C65AA6}"/>
              </a:ext>
            </a:extLst>
          </p:cNvPr>
          <p:cNvSpPr/>
          <p:nvPr/>
        </p:nvSpPr>
        <p:spPr>
          <a:xfrm>
            <a:off x="7310832" y="5074620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9DC636-D7BA-44B2-AA15-BABB32C3C881}"/>
              </a:ext>
            </a:extLst>
          </p:cNvPr>
          <p:cNvSpPr/>
          <p:nvPr/>
        </p:nvSpPr>
        <p:spPr>
          <a:xfrm>
            <a:off x="7310832" y="564296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848564F-EA53-418C-A850-BF48239DECD9}"/>
              </a:ext>
            </a:extLst>
          </p:cNvPr>
          <p:cNvSpPr/>
          <p:nvPr/>
        </p:nvSpPr>
        <p:spPr>
          <a:xfrm>
            <a:off x="8676087" y="50715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09AFB15-396D-4DB7-A9A3-E512BD18E8D7}"/>
              </a:ext>
            </a:extLst>
          </p:cNvPr>
          <p:cNvSpPr/>
          <p:nvPr/>
        </p:nvSpPr>
        <p:spPr>
          <a:xfrm>
            <a:off x="8676087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AE2C06E-C221-496D-9769-6ABE0E045813}"/>
              </a:ext>
            </a:extLst>
          </p:cNvPr>
          <p:cNvSpPr/>
          <p:nvPr/>
        </p:nvSpPr>
        <p:spPr>
          <a:xfrm>
            <a:off x="10055514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id="{79AE230B-B8B1-4956-9120-52D0921A9357}"/>
              </a:ext>
            </a:extLst>
          </p:cNvPr>
          <p:cNvSpPr txBox="1"/>
          <p:nvPr/>
        </p:nvSpPr>
        <p:spPr>
          <a:xfrm>
            <a:off x="3953422" y="776267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8A91FB8-A862-4871-AD62-F40B7ABA2038}"/>
              </a:ext>
            </a:extLst>
          </p:cNvPr>
          <p:cNvSpPr/>
          <p:nvPr/>
        </p:nvSpPr>
        <p:spPr>
          <a:xfrm>
            <a:off x="1746773" y="612938"/>
            <a:ext cx="2422891" cy="1060481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9</a:t>
            </a: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62C94605-A3A8-4663-9EEB-CF9FEFF94F97}"/>
              </a:ext>
            </a:extLst>
          </p:cNvPr>
          <p:cNvSpPr/>
          <p:nvPr/>
        </p:nvSpPr>
        <p:spPr>
          <a:xfrm>
            <a:off x="6065148" y="2745465"/>
            <a:ext cx="2529538" cy="1028471"/>
          </a:xfrm>
          <a:prstGeom prst="wedgeRoundRectCallout">
            <a:avLst>
              <a:gd name="adj1" fmla="val -257393"/>
              <a:gd name="adj2" fmla="val 18452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id="{C0523A43-2E98-410B-A1CD-B793EAAF3182}"/>
              </a:ext>
            </a:extLst>
          </p:cNvPr>
          <p:cNvSpPr/>
          <p:nvPr/>
        </p:nvSpPr>
        <p:spPr>
          <a:xfrm>
            <a:off x="2611003" y="1496485"/>
            <a:ext cx="2771879" cy="1019676"/>
          </a:xfrm>
          <a:prstGeom prst="wedgeRoundRectCallout">
            <a:avLst>
              <a:gd name="adj1" fmla="val -55809"/>
              <a:gd name="adj2" fmla="val 900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rPr>
              <a:t> 8</a:t>
            </a:r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974085FE-59BC-4DD3-8537-39E802E13E94}"/>
              </a:ext>
            </a:extLst>
          </p:cNvPr>
          <p:cNvSpPr/>
          <p:nvPr/>
        </p:nvSpPr>
        <p:spPr>
          <a:xfrm>
            <a:off x="3596247" y="1808558"/>
            <a:ext cx="2361796" cy="1028471"/>
          </a:xfrm>
          <a:prstGeom prst="wedgeRoundRectCallout">
            <a:avLst>
              <a:gd name="adj1" fmla="val -98360"/>
              <a:gd name="adj2" fmla="val 177962"/>
              <a:gd name="adj3" fmla="val 16667"/>
            </a:avLst>
          </a:prstGeom>
          <a:ln w="38100">
            <a:solidFill>
              <a:srgbClr val="51B4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rgbClr val="006600"/>
                </a:solidFill>
                <a:latin typeface="UTM Avo" panose="02040603050506020204" pitchFamily="18" charset="0"/>
              </a:rPr>
              <a:t> 6</a:t>
            </a: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id="{3ED80CF6-C35F-45F6-82D9-5CE2B4065895}"/>
              </a:ext>
            </a:extLst>
          </p:cNvPr>
          <p:cNvSpPr/>
          <p:nvPr/>
        </p:nvSpPr>
        <p:spPr>
          <a:xfrm>
            <a:off x="4611607" y="2071113"/>
            <a:ext cx="2361796" cy="1057124"/>
          </a:xfrm>
          <a:prstGeom prst="wedgeRoundRectCallout">
            <a:avLst>
              <a:gd name="adj1" fmla="val -77057"/>
              <a:gd name="adj2" fmla="val 135392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trừ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hiệu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</a:rPr>
              <a:t> 7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92CCEB8F-A044-4D94-8612-07CD91F571CA}"/>
              </a:ext>
            </a:extLst>
          </p:cNvPr>
          <p:cNvSpPr/>
          <p:nvPr/>
        </p:nvSpPr>
        <p:spPr>
          <a:xfrm>
            <a:off x="5958043" y="2655406"/>
            <a:ext cx="2374473" cy="1028471"/>
          </a:xfrm>
          <a:prstGeom prst="wedgeRoundRectCallout">
            <a:avLst>
              <a:gd name="adj1" fmla="val -205280"/>
              <a:gd name="adj2" fmla="val 156128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rgbClr val="FF00FF"/>
                </a:solidFill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23482635-0D7F-4978-85DD-2E9AD51D82BE}"/>
              </a:ext>
            </a:extLst>
          </p:cNvPr>
          <p:cNvSpPr/>
          <p:nvPr/>
        </p:nvSpPr>
        <p:spPr>
          <a:xfrm>
            <a:off x="5127630" y="2167511"/>
            <a:ext cx="2362495" cy="1051692"/>
          </a:xfrm>
          <a:prstGeom prst="wedgeRoundRectCallout">
            <a:avLst>
              <a:gd name="adj1" fmla="val -168748"/>
              <a:gd name="adj2" fmla="val 242402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hiệu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362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4" grpId="0" animBg="1"/>
      <p:bldP spid="84" grpId="1" animBg="1"/>
      <p:bldP spid="4" grpId="0" uiExpand="1" build="p" animBg="1"/>
      <p:bldP spid="4" grpId="1" build="allAtOnce" animBg="1"/>
      <p:bldP spid="99" grpId="0" uiExpand="1" build="p" animBg="1"/>
      <p:bldP spid="99" grpId="1" build="allAtOnce" animBg="1"/>
      <p:bldP spid="94" grpId="0" uiExpand="1" build="p" animBg="1"/>
      <p:bldP spid="94" grpId="1" build="allAtOnce" animBg="1"/>
      <p:bldP spid="96" grpId="0" uiExpand="1" build="p" animBg="1"/>
      <p:bldP spid="96" grpId="1" build="allAtOnce" animBg="1"/>
      <p:bldP spid="95" grpId="0" uiExpand="1" build="p" animBg="1"/>
      <p:bldP spid="95" grpId="1" build="allAtOnce" animBg="1"/>
      <p:bldP spid="97" grpId="0" uiExpand="1" build="p" animBg="1"/>
      <p:bldP spid="97" grpId="1" build="allAtOnce" animBg="1"/>
      <p:bldP spid="98" grpId="0" uiExpand="1" build="p" animBg="1"/>
      <p:bldP spid="98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14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0" y="6349"/>
            <a:ext cx="12192000" cy="641273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3853290-4122-47AE-B2FD-562EA6673429}"/>
              </a:ext>
            </a:extLst>
          </p:cNvPr>
          <p:cNvGrpSpPr/>
          <p:nvPr/>
        </p:nvGrpSpPr>
        <p:grpSpPr>
          <a:xfrm>
            <a:off x="4141922" y="88529"/>
            <a:ext cx="3173242" cy="799110"/>
            <a:chOff x="1208564" y="356727"/>
            <a:chExt cx="1544490" cy="722212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C5DBA62F-CE60-4260-A8B4-5B8A7E64087A}"/>
                </a:ext>
              </a:extLst>
            </p:cNvPr>
            <p:cNvSpPr/>
            <p:nvPr/>
          </p:nvSpPr>
          <p:spPr>
            <a:xfrm>
              <a:off x="1469616" y="439173"/>
              <a:ext cx="1283438" cy="61212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E11AA4-456F-4332-9E62-C731D445D710}"/>
              </a:ext>
            </a:extLst>
          </p:cNvPr>
          <p:cNvGrpSpPr/>
          <p:nvPr/>
        </p:nvGrpSpPr>
        <p:grpSpPr>
          <a:xfrm>
            <a:off x="1487723" y="1259425"/>
            <a:ext cx="3409745" cy="2190337"/>
            <a:chOff x="1046305" y="1346583"/>
            <a:chExt cx="3409745" cy="219033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D4C585-0E62-41AC-9F1F-7E92E95DB035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44" name="Rounded Rectangle 36">
                <a:extLst>
                  <a:ext uri="{FF2B5EF4-FFF2-40B4-BE49-F238E27FC236}">
                    <a16:creationId xmlns:a16="http://schemas.microsoft.com/office/drawing/2014/main" id="{5612BC15-0B31-40B9-98B9-7AF299A33BED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92C7AC4-0C66-4BFF-A6FA-56F72494C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8F974FC1-D71B-49E8-B1EF-79F43ADEEF9A}"/>
                </a:ext>
              </a:extLst>
            </p:cNvPr>
            <p:cNvSpPr txBox="1"/>
            <p:nvPr/>
          </p:nvSpPr>
          <p:spPr>
            <a:xfrm>
              <a:off x="1287302" y="1969249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14 –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13 – 7 =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133FA4-8B32-4833-94CD-E2FC051AA80B}"/>
              </a:ext>
            </a:extLst>
          </p:cNvPr>
          <p:cNvGrpSpPr/>
          <p:nvPr/>
        </p:nvGrpSpPr>
        <p:grpSpPr>
          <a:xfrm>
            <a:off x="6445329" y="1025172"/>
            <a:ext cx="3267891" cy="2443467"/>
            <a:chOff x="6007005" y="1086391"/>
            <a:chExt cx="3267891" cy="244346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BD2EFD-C55F-4C08-887E-1764FF65D8B1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49" name="Rounded Rectangle 33">
                <a:extLst>
                  <a:ext uri="{FF2B5EF4-FFF2-40B4-BE49-F238E27FC236}">
                    <a16:creationId xmlns:a16="http://schemas.microsoft.com/office/drawing/2014/main" id="{ED92BB9B-8621-4222-8E59-97A67C65C687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4DD545E-4E82-4A6E-ABDB-05A0C2193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2B9D6D8F-92B8-4051-AA49-78014A010614}"/>
                </a:ext>
              </a:extLst>
            </p:cNvPr>
            <p:cNvSpPr txBox="1"/>
            <p:nvPr/>
          </p:nvSpPr>
          <p:spPr>
            <a:xfrm>
              <a:off x="6473034" y="195547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15 – 6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16 – 8 = 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E21991-FD95-4E04-AE58-B867E7ECCA47}"/>
              </a:ext>
            </a:extLst>
          </p:cNvPr>
          <p:cNvGrpSpPr/>
          <p:nvPr/>
        </p:nvGrpSpPr>
        <p:grpSpPr>
          <a:xfrm>
            <a:off x="1691663" y="3591753"/>
            <a:ext cx="3205805" cy="2324768"/>
            <a:chOff x="3658265" y="3795250"/>
            <a:chExt cx="3205805" cy="232476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3B30306-C7EE-488B-9D12-E916622CDEFD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54" name="Rounded Rectangle 30">
                <a:extLst>
                  <a:ext uri="{FF2B5EF4-FFF2-40B4-BE49-F238E27FC236}">
                    <a16:creationId xmlns:a16="http://schemas.microsoft.com/office/drawing/2014/main" id="{3B36830E-5116-4A75-A041-7D11C6034159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F11E4E0-7C41-4BED-B78F-5712641F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id="{D35C7A01-E191-4BE3-BBFE-DE52718A0C18}"/>
                </a:ext>
              </a:extLst>
            </p:cNvPr>
            <p:cNvSpPr txBox="1"/>
            <p:nvPr/>
          </p:nvSpPr>
          <p:spPr>
            <a:xfrm>
              <a:off x="4270041" y="4544428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18 – 9 =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C6BFD5-3DCD-4F00-835B-5A29C6FECFEC}"/>
              </a:ext>
            </a:extLst>
          </p:cNvPr>
          <p:cNvGrpSpPr/>
          <p:nvPr/>
        </p:nvGrpSpPr>
        <p:grpSpPr>
          <a:xfrm>
            <a:off x="6554081" y="3523447"/>
            <a:ext cx="3335992" cy="2341655"/>
            <a:chOff x="1094181" y="1195265"/>
            <a:chExt cx="3335992" cy="23416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4F9624-7A3D-48BF-873A-19B4ACA96698}"/>
                </a:ext>
              </a:extLst>
            </p:cNvPr>
            <p:cNvGrpSpPr/>
            <p:nvPr/>
          </p:nvGrpSpPr>
          <p:grpSpPr>
            <a:xfrm>
              <a:off x="1094181" y="1195265"/>
              <a:ext cx="3335992" cy="2341655"/>
              <a:chOff x="894459" y="1066929"/>
              <a:chExt cx="2970720" cy="2341655"/>
            </a:xfrm>
          </p:grpSpPr>
          <p:sp>
            <p:nvSpPr>
              <p:cNvPr id="33" name="Rounded Rectangle 36">
                <a:extLst>
                  <a:ext uri="{FF2B5EF4-FFF2-40B4-BE49-F238E27FC236}">
                    <a16:creationId xmlns:a16="http://schemas.microsoft.com/office/drawing/2014/main" id="{1BF2F7EF-5E55-48BC-9B68-E5342255E2DF}"/>
                  </a:ext>
                </a:extLst>
              </p:cNvPr>
              <p:cNvSpPr/>
              <p:nvPr/>
            </p:nvSpPr>
            <p:spPr>
              <a:xfrm>
                <a:off x="1282997" y="1547700"/>
                <a:ext cx="2582182" cy="1860884"/>
              </a:xfrm>
              <a:prstGeom prst="roundRect">
                <a:avLst/>
              </a:pr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371AE1F-C606-4C96-A847-DCC40F4C9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894459" y="1066929"/>
                <a:ext cx="984770" cy="961542"/>
              </a:xfrm>
              <a:prstGeom prst="rect">
                <a:avLst/>
              </a:prstGeom>
            </p:spPr>
          </p:pic>
        </p:grp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54551746-C5BF-4805-9F69-8D50BB46A77B}"/>
                </a:ext>
              </a:extLst>
            </p:cNvPr>
            <p:cNvSpPr txBox="1"/>
            <p:nvPr/>
          </p:nvSpPr>
          <p:spPr>
            <a:xfrm>
              <a:off x="1256570" y="2008177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11 – 3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14 – 8 =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r:id="rId1" imgW="609480" imgH="542880"/>
        </mc:Choice>
        <mc:Fallback>
          <p:control r:id="rId1" imgW="609480" imgH="542880">
            <p:pic>
              <p:nvPicPr>
                <p:cNvPr id="58" name="TextBox4">
                  <a:extLst>
                    <a:ext uri="{FF2B5EF4-FFF2-40B4-BE49-F238E27FC236}">
                      <a16:creationId xmlns:a16="http://schemas.microsoft.com/office/drawing/2014/main" id="{584C4742-85B6-477C-84E9-5384AAC60E9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5709" y="1878540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480" imgH="542880"/>
        </mc:Choice>
        <mc:Fallback>
          <p:control r:id="rId2" imgW="609480" imgH="542880">
            <p:pic>
              <p:nvPicPr>
                <p:cNvPr id="59" name="TextBox1">
                  <a:extLst>
                    <a:ext uri="{FF2B5EF4-FFF2-40B4-BE49-F238E27FC236}">
                      <a16:creationId xmlns:a16="http://schemas.microsoft.com/office/drawing/2014/main" id="{4F45111C-17EB-4F56-8C7B-404E33C2DB9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5709" y="2583674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609480" imgH="542880"/>
        </mc:Choice>
        <mc:Fallback>
          <p:control r:id="rId3" imgW="609480" imgH="542880">
            <p:pic>
              <p:nvPicPr>
                <p:cNvPr id="60" name="TextBox2">
                  <a:extLst>
                    <a:ext uri="{FF2B5EF4-FFF2-40B4-BE49-F238E27FC236}">
                      <a16:creationId xmlns:a16="http://schemas.microsoft.com/office/drawing/2014/main" id="{5596F457-0EA7-4D1A-9008-C17C4D9D274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339" y="1878540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609480" imgH="542880"/>
        </mc:Choice>
        <mc:Fallback>
          <p:control r:id="rId4" imgW="609480" imgH="542880">
            <p:pic>
              <p:nvPicPr>
                <p:cNvPr id="61" name="TextBox3">
                  <a:extLst>
                    <a:ext uri="{FF2B5EF4-FFF2-40B4-BE49-F238E27FC236}">
                      <a16:creationId xmlns:a16="http://schemas.microsoft.com/office/drawing/2014/main" id="{CA146743-D953-4FB8-A96F-D50D4AC82B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339" y="2577872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609480" imgH="542880"/>
        </mc:Choice>
        <mc:Fallback>
          <p:control r:id="rId5" imgW="609480" imgH="542880">
            <p:pic>
              <p:nvPicPr>
                <p:cNvPr id="62" name="TextBox5">
                  <a:extLst>
                    <a:ext uri="{FF2B5EF4-FFF2-40B4-BE49-F238E27FC236}">
                      <a16:creationId xmlns:a16="http://schemas.microsoft.com/office/drawing/2014/main" id="{78CD41AE-F1D4-45A9-BC6B-843945BDAFE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0025" y="4354494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609480" imgH="542880"/>
        </mc:Choice>
        <mc:Fallback>
          <p:control r:id="rId6" imgW="609480" imgH="542880">
            <p:pic>
              <p:nvPicPr>
                <p:cNvPr id="63" name="TextBox6">
                  <a:extLst>
                    <a:ext uri="{FF2B5EF4-FFF2-40B4-BE49-F238E27FC236}">
                      <a16:creationId xmlns:a16="http://schemas.microsoft.com/office/drawing/2014/main" id="{4701BBC8-0B28-4E35-B97E-D4C8D4EC82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0025" y="5038113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609480" imgH="542880"/>
        </mc:Choice>
        <mc:Fallback>
          <p:control r:id="rId7" imgW="609480" imgH="542880">
            <p:pic>
              <p:nvPicPr>
                <p:cNvPr id="35" name="TextBox7">
                  <a:extLst>
                    <a:ext uri="{FF2B5EF4-FFF2-40B4-BE49-F238E27FC236}">
                      <a16:creationId xmlns:a16="http://schemas.microsoft.com/office/drawing/2014/main" id="{5DAE2425-A795-4934-9E1D-CD3D8DAABF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601" y="4354495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609480" imgH="542880"/>
        </mc:Choice>
        <mc:Fallback>
          <p:control r:id="rId8" imgW="609480" imgH="542880">
            <p:pic>
              <p:nvPicPr>
                <p:cNvPr id="36" name="TextBox8">
                  <a:extLst>
                    <a:ext uri="{FF2B5EF4-FFF2-40B4-BE49-F238E27FC236}">
                      <a16:creationId xmlns:a16="http://schemas.microsoft.com/office/drawing/2014/main" id="{E1611C57-C210-4931-9DB4-13910992A0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339" y="5024550"/>
                  <a:ext cx="612892" cy="5474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36DFB-CAA1-41EA-96FD-1EE5FA13B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19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080F27-3C4E-4755-8C81-5BDF23D115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8" t="25957" r="1709" b="32984"/>
          <a:stretch/>
        </p:blipFill>
        <p:spPr>
          <a:xfrm>
            <a:off x="0" y="836718"/>
            <a:ext cx="12192000" cy="56113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3853290-4122-47AE-B2FD-562EA6673429}"/>
              </a:ext>
            </a:extLst>
          </p:cNvPr>
          <p:cNvGrpSpPr/>
          <p:nvPr/>
        </p:nvGrpSpPr>
        <p:grpSpPr>
          <a:xfrm>
            <a:off x="2196498" y="182608"/>
            <a:ext cx="7827395" cy="687282"/>
            <a:chOff x="1208564" y="356727"/>
            <a:chExt cx="3260514" cy="621145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C5DBA62F-CE60-4260-A8B4-5B8A7E64087A}"/>
                </a:ext>
              </a:extLst>
            </p:cNvPr>
            <p:cNvSpPr/>
            <p:nvPr/>
          </p:nvSpPr>
          <p:spPr>
            <a:xfrm>
              <a:off x="1439074" y="457795"/>
              <a:ext cx="3030004" cy="520077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621145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DB8B5E-1F8F-4C1D-AF74-25D5399083CB}"/>
              </a:ext>
            </a:extLst>
          </p:cNvPr>
          <p:cNvGrpSpPr/>
          <p:nvPr/>
        </p:nvGrpSpPr>
        <p:grpSpPr>
          <a:xfrm>
            <a:off x="728827" y="1617247"/>
            <a:ext cx="1856783" cy="1637979"/>
            <a:chOff x="4510245" y="2979936"/>
            <a:chExt cx="1585755" cy="13230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4CF6E6-3A68-4BC5-9D23-201A4F7D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10" b="95035" l="7101" r="94379">
                          <a14:foregroundMark x1="9172" y1="39007" x2="9172" y2="39007"/>
                          <a14:foregroundMark x1="31065" y1="27660" x2="31065" y2="27660"/>
                          <a14:foregroundMark x1="49408" y1="22340" x2="49408" y2="22340"/>
                          <a14:foregroundMark x1="34911" y1="21986" x2="60651" y2="20567"/>
                          <a14:foregroundMark x1="21302" y1="28369" x2="82544" y2="25887"/>
                          <a14:foregroundMark x1="92604" y1="38652" x2="92604" y2="38652"/>
                          <a14:foregroundMark x1="49704" y1="4610" x2="49704" y2="4610"/>
                          <a14:foregroundMark x1="7692" y1="34043" x2="7692" y2="34043"/>
                          <a14:foregroundMark x1="7396" y1="39007" x2="7396" y2="39007"/>
                          <a14:foregroundMark x1="94379" y1="29787" x2="94379" y2="29787"/>
                          <a14:foregroundMark x1="94379" y1="35461" x2="94379" y2="35461"/>
                          <a14:foregroundMark x1="7692" y1="35816" x2="7692" y2="35816"/>
                          <a14:foregroundMark x1="24260" y1="92199" x2="43787" y2="91844"/>
                          <a14:foregroundMark x1="43787" y1="91844" x2="59763" y2="91844"/>
                          <a14:foregroundMark x1="42308" y1="94326" x2="62722" y2="95035"/>
                          <a14:foregroundMark x1="23373" y1="78723" x2="23373" y2="78723"/>
                          <a14:foregroundMark x1="75740" y1="81560" x2="75740" y2="81560"/>
                          <a14:foregroundMark x1="50000" y1="7092" x2="50000" y2="7092"/>
                          <a14:foregroundMark x1="45266" y1="13830" x2="45266" y2="13830"/>
                          <a14:foregroundMark x1="41716" y1="13830" x2="41716" y2="13830"/>
                          <a14:foregroundMark x1="42899" y1="13830" x2="41716" y2="24468"/>
                          <a14:foregroundMark x1="34320" y1="24823" x2="37870" y2="24823"/>
                          <a14:foregroundMark x1="30473" y1="16667" x2="30473" y2="16667"/>
                          <a14:foregroundMark x1="68047" y1="22695" x2="71598" y2="22695"/>
                          <a14:foregroundMark x1="56213" y1="11702" x2="64201" y2="12057"/>
                          <a14:foregroundMark x1="70414" y1="16667" x2="73669" y2="163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0245" y="2979936"/>
              <a:ext cx="1585755" cy="13230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4A85F6-009C-4F3F-BC2D-1331F3542579}"/>
                </a:ext>
              </a:extLst>
            </p:cNvPr>
            <p:cNvSpPr/>
            <p:nvPr/>
          </p:nvSpPr>
          <p:spPr>
            <a:xfrm>
              <a:off x="5162313" y="2995118"/>
              <a:ext cx="379492" cy="52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EC4F5-52AF-4591-AF96-D3E7F3C476B6}"/>
              </a:ext>
            </a:extLst>
          </p:cNvPr>
          <p:cNvGrpSpPr/>
          <p:nvPr/>
        </p:nvGrpSpPr>
        <p:grpSpPr>
          <a:xfrm>
            <a:off x="6302046" y="1728784"/>
            <a:ext cx="2253819" cy="1637978"/>
            <a:chOff x="6135910" y="3637458"/>
            <a:chExt cx="1828686" cy="13230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9985CE-7212-4ADD-8087-90A90B5B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910" y="3637458"/>
              <a:ext cx="1828686" cy="132302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E1C0D9-8C60-4B09-9417-7B525D9D16DE}"/>
                </a:ext>
              </a:extLst>
            </p:cNvPr>
            <p:cNvSpPr/>
            <p:nvPr/>
          </p:nvSpPr>
          <p:spPr>
            <a:xfrm>
              <a:off x="6827986" y="3661935"/>
              <a:ext cx="360535" cy="52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B85C55-2AAA-4078-B388-11294953EF00}"/>
              </a:ext>
            </a:extLst>
          </p:cNvPr>
          <p:cNvGrpSpPr/>
          <p:nvPr/>
        </p:nvGrpSpPr>
        <p:grpSpPr>
          <a:xfrm>
            <a:off x="9574621" y="1675347"/>
            <a:ext cx="1964945" cy="1637978"/>
            <a:chOff x="3584069" y="4000914"/>
            <a:chExt cx="1548825" cy="13654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3E1085-3D70-4E1B-BDB9-7309D895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4069" y="4000914"/>
              <a:ext cx="1548825" cy="136541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C9313D-C192-4740-A829-BE8FFEC86434}"/>
                </a:ext>
              </a:extLst>
            </p:cNvPr>
            <p:cNvSpPr/>
            <p:nvPr/>
          </p:nvSpPr>
          <p:spPr>
            <a:xfrm>
              <a:off x="4200672" y="4037289"/>
              <a:ext cx="350251" cy="5387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63D5F4-9A94-470F-99F3-758D3E1368CF}"/>
              </a:ext>
            </a:extLst>
          </p:cNvPr>
          <p:cNvGrpSpPr/>
          <p:nvPr/>
        </p:nvGrpSpPr>
        <p:grpSpPr>
          <a:xfrm>
            <a:off x="3364693" y="1883587"/>
            <a:ext cx="2280958" cy="1637979"/>
            <a:chOff x="9369570" y="2792698"/>
            <a:chExt cx="1723304" cy="1235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034F73-DB14-406E-9B3F-8F7DC3DD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9570" y="2792698"/>
              <a:ext cx="1723304" cy="1235576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1F56DE8-1E21-4724-9356-287635B77AB7}"/>
                </a:ext>
              </a:extLst>
            </p:cNvPr>
            <p:cNvSpPr/>
            <p:nvPr/>
          </p:nvSpPr>
          <p:spPr>
            <a:xfrm>
              <a:off x="10025269" y="2798773"/>
              <a:ext cx="335716" cy="4875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4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1E584B-03EF-4637-A161-748197D739E5}"/>
              </a:ext>
            </a:extLst>
          </p:cNvPr>
          <p:cNvSpPr/>
          <p:nvPr/>
        </p:nvSpPr>
        <p:spPr>
          <a:xfrm>
            <a:off x="5781964" y="4100945"/>
            <a:ext cx="129309" cy="9237"/>
          </a:xfrm>
          <a:custGeom>
            <a:avLst/>
            <a:gdLst>
              <a:gd name="connsiteX0" fmla="*/ 0 w 129309"/>
              <a:gd name="connsiteY0" fmla="*/ 9237 h 9237"/>
              <a:gd name="connsiteX1" fmla="*/ 129309 w 129309"/>
              <a:gd name="connsiteY1" fmla="*/ 0 h 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09" h="9237">
                <a:moveTo>
                  <a:pt x="0" y="9237"/>
                </a:moveTo>
                <a:lnTo>
                  <a:pt x="1293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88B84D0-274C-44D8-B6C9-56B6634380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123" b="87018" l="59015" r="73480">
                        <a14:foregroundMark x1="72956" y1="65263" x2="72956" y2="65263"/>
                        <a14:foregroundMark x1="60273" y1="59649" x2="60273" y2="59649"/>
                        <a14:foregroundMark x1="59015" y1="61754" x2="59015" y2="61754"/>
                        <a14:foregroundMark x1="73480" y1="65965" x2="73480" y2="65965"/>
                        <a14:foregroundMark x1="66457" y1="85965" x2="66457" y2="85965"/>
                        <a14:foregroundMark x1="59958" y1="49825" x2="59958" y2="49825"/>
                        <a14:foregroundMark x1="59958" y1="49825" x2="61111" y2="50877"/>
                        <a14:foregroundMark x1="62369" y1="49123" x2="62788" y2="56491"/>
                      </a14:backgroundRemoval>
                    </a14:imgEffect>
                  </a14:imgLayer>
                </a14:imgProps>
              </a:ext>
            </a:extLst>
          </a:blip>
          <a:srcRect l="58275" t="44401" r="25571" b="7826"/>
          <a:stretch/>
        </p:blipFill>
        <p:spPr>
          <a:xfrm>
            <a:off x="7116429" y="4874432"/>
            <a:ext cx="1439437" cy="12716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838A597-1252-4821-A2F0-8E9AB2C55B2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72" b="89474" l="20860" r="35744">
                        <a14:foregroundMark x1="20964" y1="64561" x2="20964" y2="64561"/>
                        <a14:foregroundMark x1="35849" y1="60702" x2="35849" y2="60702"/>
                        <a14:foregroundMark x1="26939" y1="64912" x2="26939" y2="64912"/>
                        <a14:foregroundMark x1="22642" y1="64912" x2="29769" y2="64912"/>
                        <a14:foregroundMark x1="33962" y1="48772" x2="33962" y2="48772"/>
                        <a14:foregroundMark x1="34277" y1="58246" x2="34277" y2="58246"/>
                        <a14:foregroundMark x1="33543" y1="58246" x2="33543" y2="58246"/>
                      </a14:backgroundRemoval>
                    </a14:imgEffect>
                  </a14:imgLayer>
                </a14:imgProps>
              </a:ext>
            </a:extLst>
          </a:blip>
          <a:srcRect l="20316" t="48029" r="62964" b="5710"/>
          <a:stretch/>
        </p:blipFill>
        <p:spPr>
          <a:xfrm>
            <a:off x="3289352" y="4863301"/>
            <a:ext cx="1407975" cy="11637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FB19509-A471-40FD-8865-AC67768D455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684" b="94737" l="82600" r="97904">
                        <a14:foregroundMark x1="83124" y1="65263" x2="83124" y2="65263"/>
                        <a14:foregroundMark x1="82600" y1="65614" x2="82600" y2="65614"/>
                        <a14:foregroundMark x1="85849" y1="55088" x2="85849" y2="55088"/>
                        <a14:foregroundMark x1="84172" y1="53684" x2="84172" y2="53684"/>
                        <a14:backgroundMark x1="87212" y1="53684" x2="87736" y2="51228"/>
                      </a14:backgroundRemoval>
                    </a14:imgEffect>
                  </a14:imgLayer>
                </a14:imgProps>
              </a:ext>
            </a:extLst>
          </a:blip>
          <a:srcRect l="81475" t="50555"/>
          <a:stretch/>
        </p:blipFill>
        <p:spPr>
          <a:xfrm>
            <a:off x="9863546" y="5212238"/>
            <a:ext cx="1604487" cy="127937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A8EF16C-1887-4272-BC1C-460F9D0FF9D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632" b="91228" l="1782" r="16352">
                        <a14:foregroundMark x1="14046" y1="64561" x2="14046" y2="64561"/>
                        <a14:foregroundMark x1="14046" y1="62456" x2="14046" y2="64211"/>
                        <a14:foregroundMark x1="13417" y1="52982" x2="13274" y2="52982"/>
                        <a14:foregroundMark x1="9329" y1="89123" x2="9329" y2="89123"/>
                        <a14:foregroundMark x1="7862" y1="66316" x2="7862" y2="66316"/>
                        <a14:foregroundMark x1="4298" y1="66316" x2="9958" y2="68772"/>
                        <a14:foregroundMark x1="3354" y1="65263" x2="9015" y2="65965"/>
                        <a14:foregroundMark x1="4717" y1="60351" x2="11426" y2="64211"/>
                        <a14:foregroundMark x1="11426" y1="64211" x2="12159" y2="65614"/>
                        <a14:foregroundMark x1="12579" y1="53333" x2="12683" y2="53333"/>
                        <a14:foregroundMark x1="12844" y1="57193" x2="12788" y2="58596"/>
                        <a14:foregroundMark x1="12858" y1="56842" x2="12844" y2="57193"/>
                        <a14:foregroundMark x1="12872" y1="56491" x2="12858" y2="56842"/>
                        <a14:foregroundMark x1="12900" y1="55789" x2="12872" y2="56491"/>
                        <a14:foregroundMark x1="12998" y1="53333" x2="12900" y2="55789"/>
                        <a14:foregroundMark x1="16352" y1="65614" x2="16352" y2="65614"/>
                        <a14:foregroundMark x1="9329" y1="91228" x2="9329" y2="91228"/>
                        <a14:backgroundMark x1="15199" y1="56140" x2="15199" y2="56140"/>
                        <a14:backgroundMark x1="12264" y1="56491" x2="12264" y2="56491"/>
                        <a14:backgroundMark x1="13312" y1="56842" x2="13312" y2="56842"/>
                        <a14:backgroundMark x1="13312" y1="57193" x2="13312" y2="57193"/>
                        <a14:backgroundMark x1="13208" y1="55789" x2="13208" y2="55789"/>
                      </a14:backgroundRemoval>
                    </a14:imgEffect>
                  </a14:imgLayer>
                </a14:imgProps>
              </a:ext>
            </a:extLst>
          </a:blip>
          <a:srcRect t="50555" r="81664" b="4038"/>
          <a:stretch/>
        </p:blipFill>
        <p:spPr>
          <a:xfrm>
            <a:off x="1526210" y="5276876"/>
            <a:ext cx="1544104" cy="114229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75C0C6-311A-4F2C-B2F9-76AAA9F2BD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351" b="78246" l="36688" r="51258">
                        <a14:foregroundMark x1="49266" y1="50877" x2="49266" y2="50877"/>
                        <a14:foregroundMark x1="50943" y1="50877" x2="50943" y2="50877"/>
                        <a14:foregroundMark x1="51258" y1="52281" x2="51258" y2="52281"/>
                        <a14:foregroundMark x1="44444" y1="78246" x2="44444" y2="78246"/>
                        <a14:foregroundMark x1="36688" y1="56140" x2="36688" y2="56140"/>
                        <a14:foregroundMark x1="39727" y1="44561" x2="39727" y2="44561"/>
                        <a14:foregroundMark x1="50105" y1="40351" x2="50105" y2="40351"/>
                        <a14:foregroundMark x1="48008" y1="40702" x2="48008" y2="40702"/>
                      </a14:backgroundRemoval>
                    </a14:imgEffect>
                  </a14:imgLayer>
                </a14:imgProps>
              </a:ext>
            </a:extLst>
          </a:blip>
          <a:srcRect l="35172" t="36901" r="47574" b="16838"/>
          <a:stretch/>
        </p:blipFill>
        <p:spPr>
          <a:xfrm>
            <a:off x="4838177" y="4346485"/>
            <a:ext cx="1452915" cy="11637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89C5427-32BF-40FE-8488-2A328AF4D5C4}"/>
              </a:ext>
            </a:extLst>
          </p:cNvPr>
          <p:cNvGrpSpPr/>
          <p:nvPr/>
        </p:nvGrpSpPr>
        <p:grpSpPr>
          <a:xfrm>
            <a:off x="271878" y="4442913"/>
            <a:ext cx="1414547" cy="1174479"/>
            <a:chOff x="3215355" y="4726755"/>
            <a:chExt cx="1874982" cy="142615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150DD16-41B2-465F-BD7E-8579D2A7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632" b="91228" l="1782" r="16352">
                          <a14:foregroundMark x1="14046" y1="64561" x2="14046" y2="64561"/>
                          <a14:foregroundMark x1="14046" y1="62456" x2="14046" y2="64211"/>
                          <a14:foregroundMark x1="13417" y1="52982" x2="13274" y2="52982"/>
                          <a14:foregroundMark x1="9329" y1="89123" x2="9329" y2="89123"/>
                          <a14:foregroundMark x1="7862" y1="66316" x2="7862" y2="66316"/>
                          <a14:foregroundMark x1="4298" y1="66316" x2="9958" y2="68772"/>
                          <a14:foregroundMark x1="3354" y1="65263" x2="9015" y2="65965"/>
                          <a14:foregroundMark x1="4717" y1="60351" x2="11426" y2="64211"/>
                          <a14:foregroundMark x1="11426" y1="64211" x2="12159" y2="65614"/>
                          <a14:foregroundMark x1="12579" y1="53333" x2="12683" y2="53333"/>
                          <a14:foregroundMark x1="12844" y1="57193" x2="12788" y2="58596"/>
                          <a14:foregroundMark x1="12858" y1="56842" x2="12844" y2="57193"/>
                          <a14:foregroundMark x1="12872" y1="56491" x2="12858" y2="56842"/>
                          <a14:foregroundMark x1="12900" y1="55789" x2="12872" y2="56491"/>
                          <a14:foregroundMark x1="12998" y1="53333" x2="12900" y2="55789"/>
                          <a14:foregroundMark x1="16352" y1="65614" x2="16352" y2="65614"/>
                          <a14:foregroundMark x1="9329" y1="91228" x2="9329" y2="91228"/>
                          <a14:backgroundMark x1="15199" y1="56140" x2="15199" y2="56140"/>
                          <a14:backgroundMark x1="12264" y1="56491" x2="12264" y2="56491"/>
                          <a14:backgroundMark x1="13312" y1="56842" x2="13312" y2="56842"/>
                          <a14:backgroundMark x1="13312" y1="57193" x2="13312" y2="57193"/>
                          <a14:backgroundMark x1="13208" y1="55789" x2="13208" y2="55789"/>
                        </a14:backgroundRemoval>
                      </a14:imgEffect>
                    </a14:imgLayer>
                  </a14:imgProps>
                </a:ext>
              </a:extLst>
            </a:blip>
            <a:srcRect t="50555" r="81664" b="4038"/>
            <a:stretch/>
          </p:blipFill>
          <p:spPr>
            <a:xfrm>
              <a:off x="3215355" y="4765842"/>
              <a:ext cx="1874982" cy="138706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B1D5278-CBAE-4F6F-86BD-36371F42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018" b="54035" l="6918" r="22013">
                          <a14:foregroundMark x1="21488" y1="44561" x2="21488" y2="44561"/>
                          <a14:foregroundMark x1="22013" y1="42105" x2="22013" y2="42105"/>
                          <a14:foregroundMark x1="7652" y1="45614" x2="7652" y2="45614"/>
                          <a14:foregroundMark x1="11426" y1="51579" x2="11426" y2="51579"/>
                          <a14:foregroundMark x1="13417" y1="53333" x2="13417" y2="53333"/>
                          <a14:foregroundMark x1="9539" y1="45965" x2="15094" y2="45263"/>
                          <a14:foregroundMark x1="15094" y1="45263" x2="15304" y2="45263"/>
                          <a14:foregroundMark x1="7023" y1="43860" x2="11216" y2="34386"/>
                          <a14:foregroundMark x1="11216" y1="34386" x2="16771" y2="37544"/>
                          <a14:foregroundMark x1="16771" y1="37544" x2="17400" y2="40351"/>
                          <a14:foregroundMark x1="7862" y1="48421" x2="12264" y2="54035"/>
                          <a14:foregroundMark x1="12264" y1="54035" x2="12264" y2="54035"/>
                        </a14:backgroundRemoval>
                      </a14:imgEffect>
                    </a14:imgLayer>
                  </a14:imgProps>
                </a:ext>
              </a:extLst>
            </a:blip>
            <a:srcRect l="6709" t="25050" r="82526" b="45114"/>
            <a:stretch/>
          </p:blipFill>
          <p:spPr>
            <a:xfrm>
              <a:off x="3327441" y="4726755"/>
              <a:ext cx="1100656" cy="91142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8117BC-19AD-4A1E-A03F-1A4036A2559C}"/>
              </a:ext>
            </a:extLst>
          </p:cNvPr>
          <p:cNvGrpSpPr/>
          <p:nvPr/>
        </p:nvGrpSpPr>
        <p:grpSpPr>
          <a:xfrm>
            <a:off x="8555866" y="3750780"/>
            <a:ext cx="1548825" cy="1279373"/>
            <a:chOff x="6224748" y="4465507"/>
            <a:chExt cx="1709683" cy="151042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51895A9-930E-424A-8BEC-B034F603F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9123" b="87018" l="59015" r="73480">
                          <a14:foregroundMark x1="72956" y1="65263" x2="72956" y2="65263"/>
                          <a14:foregroundMark x1="60273" y1="59649" x2="60273" y2="59649"/>
                          <a14:foregroundMark x1="59015" y1="61754" x2="59015" y2="61754"/>
                          <a14:foregroundMark x1="73480" y1="65965" x2="73480" y2="65965"/>
                          <a14:foregroundMark x1="66457" y1="85965" x2="66457" y2="85965"/>
                          <a14:foregroundMark x1="59958" y1="49825" x2="59958" y2="49825"/>
                          <a14:foregroundMark x1="59958" y1="49825" x2="61111" y2="50877"/>
                          <a14:foregroundMark x1="62369" y1="49123" x2="62788" y2="56491"/>
                        </a14:backgroundRemoval>
                      </a14:imgEffect>
                    </a14:imgLayer>
                  </a14:imgProps>
                </a:ext>
              </a:extLst>
            </a:blip>
            <a:srcRect l="58275" t="44401" r="25571" b="7826"/>
            <a:stretch/>
          </p:blipFill>
          <p:spPr>
            <a:xfrm>
              <a:off x="6224748" y="4465507"/>
              <a:ext cx="1709683" cy="151042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E4E6B17-684B-4DBA-AC64-F7C06F34E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965" b="56140" l="78302" r="87945">
                          <a14:foregroundMark x1="78302" y1="46667" x2="78302" y2="46667"/>
                          <a14:foregroundMark x1="81342" y1="56491" x2="81342" y2="56491"/>
                          <a14:foregroundMark x1="87945" y1="48070" x2="87945" y2="48070"/>
                        </a14:backgroundRemoval>
                      </a14:imgEffect>
                    </a14:imgLayer>
                  </a14:imgProps>
                </a:ext>
              </a:extLst>
            </a:blip>
            <a:srcRect l="77905" t="30870" r="11264" b="40104"/>
            <a:stretch/>
          </p:blipFill>
          <p:spPr>
            <a:xfrm>
              <a:off x="6804787" y="4569838"/>
              <a:ext cx="1107513" cy="88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377 -0.299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3112 -0.35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7904 -0.332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425 -0.27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789 -0.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6224 -0.338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45052 -0.3682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591</Words>
  <Application>Microsoft Office PowerPoint</Application>
  <PresentationFormat>Widescreen</PresentationFormat>
  <Paragraphs>188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.VnVogue</vt:lpstr>
      <vt:lpstr>Arial</vt:lpstr>
      <vt:lpstr>Calibri</vt:lpstr>
      <vt:lpstr>Times New Roman</vt:lpstr>
      <vt:lpstr>UTM Avo</vt:lpstr>
      <vt:lpstr>1_Office Theme</vt:lpstr>
      <vt:lpstr>Tuần 6 Bài 19: Bảng trừ (có nhớ) trong phạm vi 20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Noan B</cp:lastModifiedBy>
  <cp:revision>382</cp:revision>
  <dcterms:created xsi:type="dcterms:W3CDTF">2021-02-20T02:56:00Z</dcterms:created>
  <dcterms:modified xsi:type="dcterms:W3CDTF">2025-10-11T09:29:52Z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